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5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35"/>
  </p:normalViewPr>
  <p:slideViewPr>
    <p:cSldViewPr snapToGrid="0" snapToObjects="1">
      <p:cViewPr varScale="1">
        <p:scale>
          <a:sx n="90" d="100"/>
          <a:sy n="90" d="100"/>
        </p:scale>
        <p:origin x="232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00FE-0777-A04C-B859-DCF30614810A}" type="datetimeFigureOut">
              <a:rPr lang="en-US" smtClean="0"/>
              <a:t>4/22/23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D208-7E24-6E40-BAE0-7FD413C6E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014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00FE-0777-A04C-B859-DCF30614810A}" type="datetimeFigureOut">
              <a:rPr lang="en-US" smtClean="0"/>
              <a:t>4/22/23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D208-7E24-6E40-BAE0-7FD413C6E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27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00FE-0777-A04C-B859-DCF30614810A}" type="datetimeFigureOut">
              <a:rPr lang="en-US" smtClean="0"/>
              <a:t>4/22/23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D208-7E24-6E40-BAE0-7FD413C6E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77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00FE-0777-A04C-B859-DCF30614810A}" type="datetimeFigureOut">
              <a:rPr lang="en-US" smtClean="0"/>
              <a:t>4/22/23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D208-7E24-6E40-BAE0-7FD413C6E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327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00FE-0777-A04C-B859-DCF30614810A}" type="datetimeFigureOut">
              <a:rPr lang="en-US" smtClean="0"/>
              <a:t>4/22/23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D208-7E24-6E40-BAE0-7FD413C6E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132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00FE-0777-A04C-B859-DCF30614810A}" type="datetimeFigureOut">
              <a:rPr lang="en-US" smtClean="0"/>
              <a:t>4/22/23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D208-7E24-6E40-BAE0-7FD413C6E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13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00FE-0777-A04C-B859-DCF30614810A}" type="datetimeFigureOut">
              <a:rPr lang="en-US" smtClean="0"/>
              <a:t>4/22/23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D208-7E24-6E40-BAE0-7FD413C6E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56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00FE-0777-A04C-B859-DCF30614810A}" type="datetimeFigureOut">
              <a:rPr lang="en-US" smtClean="0"/>
              <a:t>4/22/23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D208-7E24-6E40-BAE0-7FD413C6E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45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00FE-0777-A04C-B859-DCF30614810A}" type="datetimeFigureOut">
              <a:rPr lang="en-US" smtClean="0"/>
              <a:t>4/22/23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D208-7E24-6E40-BAE0-7FD413C6E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719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00FE-0777-A04C-B859-DCF30614810A}" type="datetimeFigureOut">
              <a:rPr lang="en-US" smtClean="0"/>
              <a:t>4/22/23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D208-7E24-6E40-BAE0-7FD413C6E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198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00FE-0777-A04C-B859-DCF30614810A}" type="datetimeFigureOut">
              <a:rPr lang="en-US" smtClean="0"/>
              <a:t>4/22/23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D208-7E24-6E40-BAE0-7FD413C6E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395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E00FE-0777-A04C-B859-DCF30614810A}" type="datetimeFigureOut">
              <a:rPr lang="en-US" smtClean="0"/>
              <a:t>4/22/23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7D208-7E24-6E40-BAE0-7FD413C6E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342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clipart.org/detail/183685/lighted-hous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clipart.org/detail/183685/lighted-hous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clipart.org/detail/183685/lighted-hous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clipart.org/detail/183685/lighted-hous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6FACB3C-9069-4791-BC5C-0DB7CD19B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1F2038E-D777-4B76-81DD-DD13EE91B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832ABA-C510-2541-A9A4-5FF39D50D0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160" y="660293"/>
            <a:ext cx="4766330" cy="86868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0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Visitation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979A5C-7D35-E678-6BB8-0106AFDDF1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1376" y="1971674"/>
            <a:ext cx="5523899" cy="4329113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/>
            <a:r>
              <a:rPr lang="en-US" b="1" u="sng" dirty="0">
                <a:solidFill>
                  <a:schemeClr val="tx2"/>
                </a:solidFill>
              </a:rPr>
              <a:t>Why?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pPr algn="l"/>
            <a:r>
              <a:rPr lang="en-US" sz="2000" dirty="0">
                <a:solidFill>
                  <a:schemeClr val="tx2"/>
                </a:solidFill>
              </a:rPr>
              <a:t>1- Help them build a relationship with God</a:t>
            </a:r>
          </a:p>
          <a:p>
            <a:pPr algn="l"/>
            <a:r>
              <a:rPr lang="en-US" sz="2000" dirty="0">
                <a:solidFill>
                  <a:schemeClr val="tx2"/>
                </a:solidFill>
              </a:rPr>
              <a:t>2- Keep connection with the church </a:t>
            </a:r>
          </a:p>
          <a:p>
            <a:pPr algn="l"/>
            <a:r>
              <a:rPr lang="en-US" sz="2000" dirty="0">
                <a:solidFill>
                  <a:schemeClr val="tx2"/>
                </a:solidFill>
              </a:rPr>
              <a:t>3- Remind about meetings, liturgies and outings</a:t>
            </a:r>
          </a:p>
          <a:p>
            <a:pPr algn="l"/>
            <a:r>
              <a:rPr lang="en-US" sz="2000" dirty="0">
                <a:solidFill>
                  <a:schemeClr val="tx2"/>
                </a:solidFill>
              </a:rPr>
              <a:t>4- A message of love and value</a:t>
            </a:r>
          </a:p>
          <a:p>
            <a:pPr algn="l"/>
            <a:r>
              <a:rPr lang="en-US" sz="2000" dirty="0">
                <a:solidFill>
                  <a:schemeClr val="tx2"/>
                </a:solidFill>
              </a:rPr>
              <a:t>5- Check on health or studies</a:t>
            </a:r>
          </a:p>
          <a:p>
            <a:pPr algn="l"/>
            <a:r>
              <a:rPr lang="en-US" sz="2000" dirty="0">
                <a:solidFill>
                  <a:schemeClr val="tx2"/>
                </a:solidFill>
              </a:rPr>
              <a:t>6- Concern over spiritual life</a:t>
            </a:r>
          </a:p>
          <a:p>
            <a:pPr algn="l"/>
            <a:r>
              <a:rPr lang="en-US" sz="2000" dirty="0">
                <a:solidFill>
                  <a:schemeClr val="tx2"/>
                </a:solidFill>
              </a:rPr>
              <a:t>7- Discuss any concerns or problems they have as reasons not to go to church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D354807-230F-4402-B1B9-F733A8F1F1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18240" y="-16714"/>
            <a:ext cx="6373761" cy="6874714"/>
            <a:chOff x="5818240" y="-1"/>
            <a:chExt cx="6373761" cy="6874714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F5A6F4A-CE87-4D5C-9382-8167967CE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18240" y="-1"/>
              <a:ext cx="6373761" cy="6874714"/>
            </a:xfrm>
            <a:custGeom>
              <a:avLst/>
              <a:gdLst>
                <a:gd name="connsiteX0" fmla="*/ 6373761 w 6373761"/>
                <a:gd name="connsiteY0" fmla="*/ 5771297 h 6874714"/>
                <a:gd name="connsiteX1" fmla="*/ 6373761 w 6373761"/>
                <a:gd name="connsiteY1" fmla="*/ 6247960 h 6874714"/>
                <a:gd name="connsiteX2" fmla="*/ 6235932 w 6373761"/>
                <a:gd name="connsiteY2" fmla="*/ 6361930 h 6874714"/>
                <a:gd name="connsiteX3" fmla="*/ 5960375 w 6373761"/>
                <a:gd name="connsiteY3" fmla="*/ 6587489 h 6874714"/>
                <a:gd name="connsiteX4" fmla="*/ 5822907 w 6373761"/>
                <a:gd name="connsiteY4" fmla="*/ 6701871 h 6874714"/>
                <a:gd name="connsiteX5" fmla="*/ 5681115 w 6373761"/>
                <a:gd name="connsiteY5" fmla="*/ 6816896 h 6874714"/>
                <a:gd name="connsiteX6" fmla="*/ 5604096 w 6373761"/>
                <a:gd name="connsiteY6" fmla="*/ 6874714 h 6874714"/>
                <a:gd name="connsiteX7" fmla="*/ 4878485 w 6373761"/>
                <a:gd name="connsiteY7" fmla="*/ 6874714 h 6874714"/>
                <a:gd name="connsiteX8" fmla="*/ 5006014 w 6373761"/>
                <a:gd name="connsiteY8" fmla="*/ 6800200 h 6874714"/>
                <a:gd name="connsiteX9" fmla="*/ 5149855 w 6373761"/>
                <a:gd name="connsiteY9" fmla="*/ 6707667 h 6874714"/>
                <a:gd name="connsiteX10" fmla="*/ 5431866 w 6373761"/>
                <a:gd name="connsiteY10" fmla="*/ 6506210 h 6874714"/>
                <a:gd name="connsiteX11" fmla="*/ 5571036 w 6373761"/>
                <a:gd name="connsiteY11" fmla="*/ 6399557 h 6874714"/>
                <a:gd name="connsiteX12" fmla="*/ 5711649 w 6373761"/>
                <a:gd name="connsiteY12" fmla="*/ 6288912 h 6874714"/>
                <a:gd name="connsiteX13" fmla="*/ 6276589 w 6373761"/>
                <a:gd name="connsiteY13" fmla="*/ 5852379 h 6874714"/>
                <a:gd name="connsiteX14" fmla="*/ 3975975 w 6373761"/>
                <a:gd name="connsiteY14" fmla="*/ 263 h 6874714"/>
                <a:gd name="connsiteX15" fmla="*/ 4350473 w 6373761"/>
                <a:gd name="connsiteY15" fmla="*/ 24963 h 6874714"/>
                <a:gd name="connsiteX16" fmla="*/ 5077909 w 6373761"/>
                <a:gd name="connsiteY16" fmla="*/ 189450 h 6874714"/>
                <a:gd name="connsiteX17" fmla="*/ 5746507 w 6373761"/>
                <a:gd name="connsiteY17" fmla="*/ 505804 h 6874714"/>
                <a:gd name="connsiteX18" fmla="*/ 6322456 w 6373761"/>
                <a:gd name="connsiteY18" fmla="*/ 956633 h 6874714"/>
                <a:gd name="connsiteX19" fmla="*/ 6373761 w 6373761"/>
                <a:gd name="connsiteY19" fmla="*/ 1011863 h 6874714"/>
                <a:gd name="connsiteX20" fmla="*/ 6373761 w 6373761"/>
                <a:gd name="connsiteY20" fmla="*/ 1185075 h 6874714"/>
                <a:gd name="connsiteX21" fmla="*/ 6359489 w 6373761"/>
                <a:gd name="connsiteY21" fmla="*/ 1169497 h 6874714"/>
                <a:gd name="connsiteX22" fmla="*/ 6233869 w 6373761"/>
                <a:gd name="connsiteY22" fmla="*/ 1047442 h 6874714"/>
                <a:gd name="connsiteX23" fmla="*/ 5961423 w 6373761"/>
                <a:gd name="connsiteY23" fmla="*/ 827953 h 6874714"/>
                <a:gd name="connsiteX24" fmla="*/ 5663555 w 6373761"/>
                <a:gd name="connsiteY24" fmla="*/ 645304 h 6874714"/>
                <a:gd name="connsiteX25" fmla="*/ 5013827 w 6373761"/>
                <a:gd name="connsiteY25" fmla="*/ 397863 h 6874714"/>
                <a:gd name="connsiteX26" fmla="*/ 4327409 w 6373761"/>
                <a:gd name="connsiteY26" fmla="*/ 302545 h 6874714"/>
                <a:gd name="connsiteX27" fmla="*/ 3639939 w 6373761"/>
                <a:gd name="connsiteY27" fmla="*/ 338868 h 6874714"/>
                <a:gd name="connsiteX28" fmla="*/ 3302495 w 6373761"/>
                <a:gd name="connsiteY28" fmla="*/ 403659 h 6874714"/>
                <a:gd name="connsiteX29" fmla="*/ 2971604 w 6373761"/>
                <a:gd name="connsiteY29" fmla="*/ 496273 h 6874714"/>
                <a:gd name="connsiteX30" fmla="*/ 2648706 w 6373761"/>
                <a:gd name="connsiteY30" fmla="*/ 614389 h 6874714"/>
                <a:gd name="connsiteX31" fmla="*/ 2335374 w 6373761"/>
                <a:gd name="connsiteY31" fmla="*/ 757109 h 6874714"/>
                <a:gd name="connsiteX32" fmla="*/ 1741342 w 6373761"/>
                <a:gd name="connsiteY32" fmla="*/ 1107725 h 6874714"/>
                <a:gd name="connsiteX33" fmla="*/ 1600861 w 6373761"/>
                <a:gd name="connsiteY33" fmla="*/ 1208710 h 6874714"/>
                <a:gd name="connsiteX34" fmla="*/ 1531799 w 6373761"/>
                <a:gd name="connsiteY34" fmla="*/ 1260879 h 6874714"/>
                <a:gd name="connsiteX35" fmla="*/ 1463655 w 6373761"/>
                <a:gd name="connsiteY35" fmla="*/ 1314333 h 6874714"/>
                <a:gd name="connsiteX36" fmla="*/ 1200777 w 6373761"/>
                <a:gd name="connsiteY36" fmla="*/ 1541166 h 6874714"/>
                <a:gd name="connsiteX37" fmla="*/ 731501 w 6373761"/>
                <a:gd name="connsiteY37" fmla="*/ 2055754 h 6874714"/>
                <a:gd name="connsiteX38" fmla="*/ 531393 w 6373761"/>
                <a:gd name="connsiteY38" fmla="*/ 2342739 h 6874714"/>
                <a:gd name="connsiteX39" fmla="*/ 361033 w 6373761"/>
                <a:gd name="connsiteY39" fmla="*/ 2649046 h 6874714"/>
                <a:gd name="connsiteX40" fmla="*/ 323292 w 6373761"/>
                <a:gd name="connsiteY40" fmla="*/ 2728263 h 6874714"/>
                <a:gd name="connsiteX41" fmla="*/ 304945 w 6373761"/>
                <a:gd name="connsiteY41" fmla="*/ 2768193 h 6874714"/>
                <a:gd name="connsiteX42" fmla="*/ 287516 w 6373761"/>
                <a:gd name="connsiteY42" fmla="*/ 2808510 h 6874714"/>
                <a:gd name="connsiteX43" fmla="*/ 254230 w 6373761"/>
                <a:gd name="connsiteY43" fmla="*/ 2889788 h 6874714"/>
                <a:gd name="connsiteX44" fmla="*/ 223042 w 6373761"/>
                <a:gd name="connsiteY44" fmla="*/ 2971968 h 6874714"/>
                <a:gd name="connsiteX45" fmla="*/ 121611 w 6373761"/>
                <a:gd name="connsiteY45" fmla="*/ 3308544 h 6874714"/>
                <a:gd name="connsiteX46" fmla="*/ 39314 w 6373761"/>
                <a:gd name="connsiteY46" fmla="*/ 4005912 h 6874714"/>
                <a:gd name="connsiteX47" fmla="*/ 73910 w 6373761"/>
                <a:gd name="connsiteY47" fmla="*/ 4354081 h 6874714"/>
                <a:gd name="connsiteX48" fmla="*/ 179534 w 6373761"/>
                <a:gd name="connsiteY48" fmla="*/ 4687050 h 6874714"/>
                <a:gd name="connsiteX49" fmla="*/ 215964 w 6373761"/>
                <a:gd name="connsiteY49" fmla="*/ 4766654 h 6874714"/>
                <a:gd name="connsiteX50" fmla="*/ 256457 w 6373761"/>
                <a:gd name="connsiteY50" fmla="*/ 4844455 h 6874714"/>
                <a:gd name="connsiteX51" fmla="*/ 346225 w 6373761"/>
                <a:gd name="connsiteY51" fmla="*/ 4995290 h 6874714"/>
                <a:gd name="connsiteX52" fmla="*/ 445296 w 6373761"/>
                <a:gd name="connsiteY52" fmla="*/ 5140971 h 6874714"/>
                <a:gd name="connsiteX53" fmla="*/ 551443 w 6373761"/>
                <a:gd name="connsiteY53" fmla="*/ 5282531 h 6874714"/>
                <a:gd name="connsiteX54" fmla="*/ 772387 w 6373761"/>
                <a:gd name="connsiteY54" fmla="*/ 5562561 h 6874714"/>
                <a:gd name="connsiteX55" fmla="*/ 882858 w 6373761"/>
                <a:gd name="connsiteY55" fmla="*/ 5704507 h 6874714"/>
                <a:gd name="connsiteX56" fmla="*/ 990316 w 6373761"/>
                <a:gd name="connsiteY56" fmla="*/ 5848258 h 6874714"/>
                <a:gd name="connsiteX57" fmla="*/ 1097774 w 6373761"/>
                <a:gd name="connsiteY57" fmla="*/ 5987114 h 6874714"/>
                <a:gd name="connsiteX58" fmla="*/ 1210080 w 6373761"/>
                <a:gd name="connsiteY58" fmla="*/ 6121203 h 6874714"/>
                <a:gd name="connsiteX59" fmla="*/ 1448192 w 6373761"/>
                <a:gd name="connsiteY59" fmla="*/ 6374054 h 6874714"/>
                <a:gd name="connsiteX60" fmla="*/ 1982991 w 6373761"/>
                <a:gd name="connsiteY60" fmla="*/ 6796158 h 6874714"/>
                <a:gd name="connsiteX61" fmla="*/ 2118475 w 6373761"/>
                <a:gd name="connsiteY61" fmla="*/ 6874714 h 6874714"/>
                <a:gd name="connsiteX62" fmla="*/ 1569874 w 6373761"/>
                <a:gd name="connsiteY62" fmla="*/ 6874714 h 6874714"/>
                <a:gd name="connsiteX63" fmla="*/ 1507802 w 6373761"/>
                <a:gd name="connsiteY63" fmla="*/ 6817815 h 6874714"/>
                <a:gd name="connsiteX64" fmla="*/ 1256865 w 6373761"/>
                <a:gd name="connsiteY64" fmla="*/ 6543437 h 6874714"/>
                <a:gd name="connsiteX65" fmla="*/ 1038410 w 6373761"/>
                <a:gd name="connsiteY65" fmla="*/ 6248722 h 6874714"/>
                <a:gd name="connsiteX66" fmla="*/ 845380 w 6373761"/>
                <a:gd name="connsiteY66" fmla="*/ 5941386 h 6874714"/>
                <a:gd name="connsiteX67" fmla="*/ 755351 w 6373761"/>
                <a:gd name="connsiteY67" fmla="*/ 5788877 h 6874714"/>
                <a:gd name="connsiteX68" fmla="*/ 661784 w 6373761"/>
                <a:gd name="connsiteY68" fmla="*/ 5638944 h 6874714"/>
                <a:gd name="connsiteX69" fmla="*/ 466525 w 6373761"/>
                <a:gd name="connsiteY69" fmla="*/ 5340366 h 6874714"/>
                <a:gd name="connsiteX70" fmla="*/ 370992 w 6373761"/>
                <a:gd name="connsiteY70" fmla="*/ 5188502 h 6874714"/>
                <a:gd name="connsiteX71" fmla="*/ 280046 w 6373761"/>
                <a:gd name="connsiteY71" fmla="*/ 5033287 h 6874714"/>
                <a:gd name="connsiteX72" fmla="*/ 126853 w 6373761"/>
                <a:gd name="connsiteY72" fmla="*/ 4707660 h 6874714"/>
                <a:gd name="connsiteX73" fmla="*/ 30272 w 6373761"/>
                <a:gd name="connsiteY73" fmla="*/ 4362068 h 6874714"/>
                <a:gd name="connsiteX74" fmla="*/ 0 w 6373761"/>
                <a:gd name="connsiteY74" fmla="*/ 4005912 h 6874714"/>
                <a:gd name="connsiteX75" fmla="*/ 270480 w 6373761"/>
                <a:gd name="connsiteY75" fmla="*/ 2610532 h 6874714"/>
                <a:gd name="connsiteX76" fmla="*/ 415942 w 6373761"/>
                <a:gd name="connsiteY76" fmla="*/ 2280526 h 6874714"/>
                <a:gd name="connsiteX77" fmla="*/ 590102 w 6373761"/>
                <a:gd name="connsiteY77" fmla="*/ 1962626 h 6874714"/>
                <a:gd name="connsiteX78" fmla="*/ 1020719 w 6373761"/>
                <a:gd name="connsiteY78" fmla="*/ 1373070 h 6874714"/>
                <a:gd name="connsiteX79" fmla="*/ 1275080 w 6373761"/>
                <a:gd name="connsiteY79" fmla="*/ 1107081 h 6874714"/>
                <a:gd name="connsiteX80" fmla="*/ 1342437 w 6373761"/>
                <a:gd name="connsiteY80" fmla="*/ 1043965 h 6874714"/>
                <a:gd name="connsiteX81" fmla="*/ 1411106 w 6373761"/>
                <a:gd name="connsiteY81" fmla="*/ 982138 h 6874714"/>
                <a:gd name="connsiteX82" fmla="*/ 1553029 w 6373761"/>
                <a:gd name="connsiteY82" fmla="*/ 863376 h 6874714"/>
                <a:gd name="connsiteX83" fmla="*/ 2173401 w 6373761"/>
                <a:gd name="connsiteY83" fmla="*/ 454409 h 6874714"/>
                <a:gd name="connsiteX84" fmla="*/ 3599708 w 6373761"/>
                <a:gd name="connsiteY84" fmla="*/ 16332 h 6874714"/>
                <a:gd name="connsiteX85" fmla="*/ 3975975 w 6373761"/>
                <a:gd name="connsiteY85" fmla="*/ 263 h 687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6373761" h="6874714">
                  <a:moveTo>
                    <a:pt x="6373761" y="5771297"/>
                  </a:moveTo>
                  <a:lnTo>
                    <a:pt x="6373761" y="6247960"/>
                  </a:lnTo>
                  <a:lnTo>
                    <a:pt x="6235932" y="6361930"/>
                  </a:lnTo>
                  <a:cubicBezTo>
                    <a:pt x="6143250" y="6437460"/>
                    <a:pt x="6051059" y="6512200"/>
                    <a:pt x="5960375" y="6587489"/>
                  </a:cubicBezTo>
                  <a:lnTo>
                    <a:pt x="5822907" y="6701871"/>
                  </a:lnTo>
                  <a:cubicBezTo>
                    <a:pt x="5776123" y="6740385"/>
                    <a:pt x="5729079" y="6778899"/>
                    <a:pt x="5681115" y="6816896"/>
                  </a:cubicBezTo>
                  <a:lnTo>
                    <a:pt x="5604096" y="6874714"/>
                  </a:lnTo>
                  <a:lnTo>
                    <a:pt x="4878485" y="6874714"/>
                  </a:lnTo>
                  <a:lnTo>
                    <a:pt x="5006014" y="6800200"/>
                  </a:lnTo>
                  <a:cubicBezTo>
                    <a:pt x="5054354" y="6770429"/>
                    <a:pt x="5102285" y="6739483"/>
                    <a:pt x="5149855" y="6707667"/>
                  </a:cubicBezTo>
                  <a:cubicBezTo>
                    <a:pt x="5244993" y="6643906"/>
                    <a:pt x="5338561" y="6576025"/>
                    <a:pt x="5431866" y="6506210"/>
                  </a:cubicBezTo>
                  <a:cubicBezTo>
                    <a:pt x="5478386" y="6471304"/>
                    <a:pt x="5524777" y="6435495"/>
                    <a:pt x="5571036" y="6399557"/>
                  </a:cubicBezTo>
                  <a:lnTo>
                    <a:pt x="5711649" y="6288912"/>
                  </a:lnTo>
                  <a:cubicBezTo>
                    <a:pt x="5902059" y="6140395"/>
                    <a:pt x="6093257" y="5998320"/>
                    <a:pt x="6276589" y="5852379"/>
                  </a:cubicBezTo>
                  <a:close/>
                  <a:moveTo>
                    <a:pt x="3975975" y="263"/>
                  </a:moveTo>
                  <a:cubicBezTo>
                    <a:pt x="4101550" y="1809"/>
                    <a:pt x="4226830" y="10149"/>
                    <a:pt x="4350473" y="24963"/>
                  </a:cubicBezTo>
                  <a:cubicBezTo>
                    <a:pt x="4598149" y="54846"/>
                    <a:pt x="4842943" y="108687"/>
                    <a:pt x="5077909" y="189450"/>
                  </a:cubicBezTo>
                  <a:cubicBezTo>
                    <a:pt x="5312876" y="269955"/>
                    <a:pt x="5537357" y="376867"/>
                    <a:pt x="5746507" y="505804"/>
                  </a:cubicBezTo>
                  <a:cubicBezTo>
                    <a:pt x="5955527" y="634999"/>
                    <a:pt x="6148688" y="786864"/>
                    <a:pt x="6322456" y="956633"/>
                  </a:cubicBezTo>
                  <a:lnTo>
                    <a:pt x="6373761" y="1011863"/>
                  </a:lnTo>
                  <a:lnTo>
                    <a:pt x="6373761" y="1185075"/>
                  </a:lnTo>
                  <a:lnTo>
                    <a:pt x="6359489" y="1169497"/>
                  </a:lnTo>
                  <a:cubicBezTo>
                    <a:pt x="6318811" y="1127602"/>
                    <a:pt x="6276917" y="1086890"/>
                    <a:pt x="6233869" y="1047442"/>
                  </a:cubicBezTo>
                  <a:cubicBezTo>
                    <a:pt x="6147509" y="968870"/>
                    <a:pt x="6056431" y="895448"/>
                    <a:pt x="5961423" y="827953"/>
                  </a:cubicBezTo>
                  <a:cubicBezTo>
                    <a:pt x="5865891" y="761102"/>
                    <a:pt x="5766688" y="699403"/>
                    <a:pt x="5663555" y="645304"/>
                  </a:cubicBezTo>
                  <a:cubicBezTo>
                    <a:pt x="5457943" y="535816"/>
                    <a:pt x="5238703" y="453894"/>
                    <a:pt x="5013827" y="397863"/>
                  </a:cubicBezTo>
                  <a:cubicBezTo>
                    <a:pt x="4788953" y="341703"/>
                    <a:pt x="4558442" y="310917"/>
                    <a:pt x="4327409" y="302545"/>
                  </a:cubicBezTo>
                  <a:cubicBezTo>
                    <a:pt x="4096111" y="293012"/>
                    <a:pt x="3867174" y="305893"/>
                    <a:pt x="3639939" y="338868"/>
                  </a:cubicBezTo>
                  <a:cubicBezTo>
                    <a:pt x="3526585" y="355999"/>
                    <a:pt x="3413885" y="377254"/>
                    <a:pt x="3302495" y="403659"/>
                  </a:cubicBezTo>
                  <a:cubicBezTo>
                    <a:pt x="3191107" y="430451"/>
                    <a:pt x="3080634" y="460978"/>
                    <a:pt x="2971604" y="496273"/>
                  </a:cubicBezTo>
                  <a:cubicBezTo>
                    <a:pt x="2862573" y="531437"/>
                    <a:pt x="2754854" y="570852"/>
                    <a:pt x="2648706" y="614389"/>
                  </a:cubicBezTo>
                  <a:cubicBezTo>
                    <a:pt x="2542690" y="658056"/>
                    <a:pt x="2438114" y="705714"/>
                    <a:pt x="2335374" y="757109"/>
                  </a:cubicBezTo>
                  <a:cubicBezTo>
                    <a:pt x="2129894" y="859769"/>
                    <a:pt x="1931228" y="976855"/>
                    <a:pt x="1741342" y="1107725"/>
                  </a:cubicBezTo>
                  <a:cubicBezTo>
                    <a:pt x="1694035" y="1140571"/>
                    <a:pt x="1646858" y="1173933"/>
                    <a:pt x="1600861" y="1208710"/>
                  </a:cubicBezTo>
                  <a:cubicBezTo>
                    <a:pt x="1577535" y="1225713"/>
                    <a:pt x="1554732" y="1243361"/>
                    <a:pt x="1531799" y="1260879"/>
                  </a:cubicBezTo>
                  <a:cubicBezTo>
                    <a:pt x="1508735" y="1278267"/>
                    <a:pt x="1486064" y="1296171"/>
                    <a:pt x="1463655" y="1314333"/>
                  </a:cubicBezTo>
                  <a:cubicBezTo>
                    <a:pt x="1373627" y="1386853"/>
                    <a:pt x="1285564" y="1462077"/>
                    <a:pt x="1200777" y="1541166"/>
                  </a:cubicBezTo>
                  <a:cubicBezTo>
                    <a:pt x="1030810" y="1698827"/>
                    <a:pt x="873161" y="1870785"/>
                    <a:pt x="731501" y="2055754"/>
                  </a:cubicBezTo>
                  <a:cubicBezTo>
                    <a:pt x="660734" y="2148239"/>
                    <a:pt x="593771" y="2243944"/>
                    <a:pt x="531393" y="2342739"/>
                  </a:cubicBezTo>
                  <a:cubicBezTo>
                    <a:pt x="470063" y="2442050"/>
                    <a:pt x="412140" y="2543810"/>
                    <a:pt x="361033" y="2649046"/>
                  </a:cubicBezTo>
                  <a:cubicBezTo>
                    <a:pt x="347798" y="2675194"/>
                    <a:pt x="335479" y="2701728"/>
                    <a:pt x="323292" y="2728263"/>
                  </a:cubicBezTo>
                  <a:lnTo>
                    <a:pt x="304945" y="2768193"/>
                  </a:lnTo>
                  <a:lnTo>
                    <a:pt x="287516" y="2808510"/>
                  </a:lnTo>
                  <a:cubicBezTo>
                    <a:pt x="276115" y="2835432"/>
                    <a:pt x="264583" y="2862352"/>
                    <a:pt x="254230" y="2889788"/>
                  </a:cubicBezTo>
                  <a:cubicBezTo>
                    <a:pt x="243877" y="2917224"/>
                    <a:pt x="232477" y="2944274"/>
                    <a:pt x="223042" y="2971968"/>
                  </a:cubicBezTo>
                  <a:cubicBezTo>
                    <a:pt x="182679" y="3081970"/>
                    <a:pt x="148475" y="3194291"/>
                    <a:pt x="121611" y="3308544"/>
                  </a:cubicBezTo>
                  <a:cubicBezTo>
                    <a:pt x="67096" y="3536534"/>
                    <a:pt x="39183" y="3771224"/>
                    <a:pt x="39314" y="4005912"/>
                  </a:cubicBezTo>
                  <a:cubicBezTo>
                    <a:pt x="39969" y="4122871"/>
                    <a:pt x="51109" y="4239571"/>
                    <a:pt x="73910" y="4354081"/>
                  </a:cubicBezTo>
                  <a:cubicBezTo>
                    <a:pt x="97892" y="4468334"/>
                    <a:pt x="132619" y="4580140"/>
                    <a:pt x="179534" y="4687050"/>
                  </a:cubicBezTo>
                  <a:cubicBezTo>
                    <a:pt x="190673" y="4713972"/>
                    <a:pt x="203647" y="4740249"/>
                    <a:pt x="215964" y="4766654"/>
                  </a:cubicBezTo>
                  <a:cubicBezTo>
                    <a:pt x="229332" y="4792674"/>
                    <a:pt x="242043" y="4818950"/>
                    <a:pt x="256457" y="4844455"/>
                  </a:cubicBezTo>
                  <a:cubicBezTo>
                    <a:pt x="283978" y="4895978"/>
                    <a:pt x="314642" y="4945956"/>
                    <a:pt x="346225" y="4995290"/>
                  </a:cubicBezTo>
                  <a:cubicBezTo>
                    <a:pt x="377676" y="5044752"/>
                    <a:pt x="411355" y="5092926"/>
                    <a:pt x="445296" y="5140971"/>
                  </a:cubicBezTo>
                  <a:cubicBezTo>
                    <a:pt x="479760" y="5188630"/>
                    <a:pt x="515537" y="5235645"/>
                    <a:pt x="551443" y="5282531"/>
                  </a:cubicBezTo>
                  <a:cubicBezTo>
                    <a:pt x="623387" y="5376434"/>
                    <a:pt x="698608" y="5468402"/>
                    <a:pt x="772387" y="5562561"/>
                  </a:cubicBezTo>
                  <a:cubicBezTo>
                    <a:pt x="809472" y="5609448"/>
                    <a:pt x="846428" y="5656719"/>
                    <a:pt x="882858" y="5704507"/>
                  </a:cubicBezTo>
                  <a:cubicBezTo>
                    <a:pt x="919159" y="5751909"/>
                    <a:pt x="955196" y="5802273"/>
                    <a:pt x="990316" y="5848258"/>
                  </a:cubicBezTo>
                  <a:cubicBezTo>
                    <a:pt x="1025175" y="5895402"/>
                    <a:pt x="1061736" y="5941129"/>
                    <a:pt x="1097774" y="5987114"/>
                  </a:cubicBezTo>
                  <a:cubicBezTo>
                    <a:pt x="1134860" y="6032326"/>
                    <a:pt x="1171684" y="6077536"/>
                    <a:pt x="1210080" y="6121203"/>
                  </a:cubicBezTo>
                  <a:cubicBezTo>
                    <a:pt x="1286350" y="6209051"/>
                    <a:pt x="1365632" y="6293677"/>
                    <a:pt x="1448192" y="6374054"/>
                  </a:cubicBezTo>
                  <a:cubicBezTo>
                    <a:pt x="1613572" y="6534420"/>
                    <a:pt x="1792057" y="6677526"/>
                    <a:pt x="1982991" y="6796158"/>
                  </a:cubicBezTo>
                  <a:lnTo>
                    <a:pt x="2118475" y="6874714"/>
                  </a:lnTo>
                  <a:lnTo>
                    <a:pt x="1569874" y="6874714"/>
                  </a:lnTo>
                  <a:lnTo>
                    <a:pt x="1507802" y="6817815"/>
                  </a:lnTo>
                  <a:cubicBezTo>
                    <a:pt x="1418412" y="6730595"/>
                    <a:pt x="1334903" y="6638562"/>
                    <a:pt x="1256865" y="6543437"/>
                  </a:cubicBezTo>
                  <a:cubicBezTo>
                    <a:pt x="1179155" y="6447861"/>
                    <a:pt x="1106817" y="6349194"/>
                    <a:pt x="1038410" y="6248722"/>
                  </a:cubicBezTo>
                  <a:cubicBezTo>
                    <a:pt x="969873" y="6148253"/>
                    <a:pt x="905922" y="6045592"/>
                    <a:pt x="845380" y="5941386"/>
                  </a:cubicBezTo>
                  <a:cubicBezTo>
                    <a:pt x="814453" y="5888704"/>
                    <a:pt x="786147" y="5839370"/>
                    <a:pt x="755351" y="5788877"/>
                  </a:cubicBezTo>
                  <a:cubicBezTo>
                    <a:pt x="724817" y="5738771"/>
                    <a:pt x="693760" y="5688665"/>
                    <a:pt x="661784" y="5638944"/>
                  </a:cubicBezTo>
                  <a:lnTo>
                    <a:pt x="466525" y="5340366"/>
                  </a:lnTo>
                  <a:cubicBezTo>
                    <a:pt x="434156" y="5290131"/>
                    <a:pt x="402181" y="5239639"/>
                    <a:pt x="370992" y="5188502"/>
                  </a:cubicBezTo>
                  <a:cubicBezTo>
                    <a:pt x="339803" y="5137364"/>
                    <a:pt x="308876" y="5086099"/>
                    <a:pt x="280046" y="5033287"/>
                  </a:cubicBezTo>
                  <a:cubicBezTo>
                    <a:pt x="222255" y="4928179"/>
                    <a:pt x="169181" y="4819982"/>
                    <a:pt x="126853" y="4707660"/>
                  </a:cubicBezTo>
                  <a:cubicBezTo>
                    <a:pt x="83739" y="4595725"/>
                    <a:pt x="51764" y="4479670"/>
                    <a:pt x="30272" y="4362068"/>
                  </a:cubicBezTo>
                  <a:cubicBezTo>
                    <a:pt x="9698" y="4244466"/>
                    <a:pt x="0" y="4125060"/>
                    <a:pt x="0" y="4005912"/>
                  </a:cubicBezTo>
                  <a:cubicBezTo>
                    <a:pt x="1704" y="3530867"/>
                    <a:pt x="95140" y="3057110"/>
                    <a:pt x="270480" y="2610532"/>
                  </a:cubicBezTo>
                  <a:cubicBezTo>
                    <a:pt x="314511" y="2498984"/>
                    <a:pt x="362212" y="2388466"/>
                    <a:pt x="415942" y="2280526"/>
                  </a:cubicBezTo>
                  <a:cubicBezTo>
                    <a:pt x="468884" y="2172197"/>
                    <a:pt x="527199" y="2066188"/>
                    <a:pt x="590102" y="1962626"/>
                  </a:cubicBezTo>
                  <a:cubicBezTo>
                    <a:pt x="716037" y="1755631"/>
                    <a:pt x="859794" y="1557653"/>
                    <a:pt x="1020719" y="1373070"/>
                  </a:cubicBezTo>
                  <a:cubicBezTo>
                    <a:pt x="1101575" y="1281101"/>
                    <a:pt x="1185969" y="1191838"/>
                    <a:pt x="1275080" y="1107081"/>
                  </a:cubicBezTo>
                  <a:cubicBezTo>
                    <a:pt x="1297227" y="1085699"/>
                    <a:pt x="1319504" y="1064575"/>
                    <a:pt x="1342437" y="1043965"/>
                  </a:cubicBezTo>
                  <a:cubicBezTo>
                    <a:pt x="1365240" y="1023226"/>
                    <a:pt x="1387648" y="1002102"/>
                    <a:pt x="1411106" y="982138"/>
                  </a:cubicBezTo>
                  <a:cubicBezTo>
                    <a:pt x="1457497" y="941563"/>
                    <a:pt x="1505065" y="902276"/>
                    <a:pt x="1553029" y="863376"/>
                  </a:cubicBezTo>
                  <a:cubicBezTo>
                    <a:pt x="1745798" y="708806"/>
                    <a:pt x="1954030" y="571882"/>
                    <a:pt x="2173401" y="454409"/>
                  </a:cubicBezTo>
                  <a:cubicBezTo>
                    <a:pt x="2612013" y="219334"/>
                    <a:pt x="3099505" y="65666"/>
                    <a:pt x="3599708" y="16332"/>
                  </a:cubicBezTo>
                  <a:cubicBezTo>
                    <a:pt x="3724530" y="3966"/>
                    <a:pt x="3850400" y="-1283"/>
                    <a:pt x="3975975" y="26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1023DD2-2E6F-4419-B404-80F08460B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65276" y="313387"/>
              <a:ext cx="6326724" cy="6561326"/>
            </a:xfrm>
            <a:custGeom>
              <a:avLst/>
              <a:gdLst>
                <a:gd name="connsiteX0" fmla="*/ 6326724 w 6326724"/>
                <a:gd name="connsiteY0" fmla="*/ 5020808 h 6561326"/>
                <a:gd name="connsiteX1" fmla="*/ 6326724 w 6326724"/>
                <a:gd name="connsiteY1" fmla="*/ 5698632 h 6561326"/>
                <a:gd name="connsiteX2" fmla="*/ 6067438 w 6326724"/>
                <a:gd name="connsiteY2" fmla="*/ 5902509 h 6561326"/>
                <a:gd name="connsiteX3" fmla="*/ 5799974 w 6326724"/>
                <a:gd name="connsiteY3" fmla="*/ 6102017 h 6561326"/>
                <a:gd name="connsiteX4" fmla="*/ 5665258 w 6326724"/>
                <a:gd name="connsiteY4" fmla="*/ 6202100 h 6561326"/>
                <a:gd name="connsiteX5" fmla="*/ 5526873 w 6326724"/>
                <a:gd name="connsiteY5" fmla="*/ 6302828 h 6561326"/>
                <a:gd name="connsiteX6" fmla="*/ 5385080 w 6326724"/>
                <a:gd name="connsiteY6" fmla="*/ 6402268 h 6561326"/>
                <a:gd name="connsiteX7" fmla="*/ 5238833 w 6326724"/>
                <a:gd name="connsiteY7" fmla="*/ 6498875 h 6561326"/>
                <a:gd name="connsiteX8" fmla="*/ 5138040 w 6326724"/>
                <a:gd name="connsiteY8" fmla="*/ 6561326 h 6561326"/>
                <a:gd name="connsiteX9" fmla="*/ 3946072 w 6326724"/>
                <a:gd name="connsiteY9" fmla="*/ 6561326 h 6561326"/>
                <a:gd name="connsiteX10" fmla="*/ 3976009 w 6326724"/>
                <a:gd name="connsiteY10" fmla="*/ 6555242 h 6561326"/>
                <a:gd name="connsiteX11" fmla="*/ 4404855 w 6326724"/>
                <a:gd name="connsiteY11" fmla="*/ 6399048 h 6561326"/>
                <a:gd name="connsiteX12" fmla="*/ 4938868 w 6326724"/>
                <a:gd name="connsiteY12" fmla="*/ 6072132 h 6561326"/>
                <a:gd name="connsiteX13" fmla="*/ 5068342 w 6326724"/>
                <a:gd name="connsiteY13" fmla="*/ 5976042 h 6561326"/>
                <a:gd name="connsiteX14" fmla="*/ 5197816 w 6326724"/>
                <a:gd name="connsiteY14" fmla="*/ 5876730 h 6561326"/>
                <a:gd name="connsiteX15" fmla="*/ 5460039 w 6326724"/>
                <a:gd name="connsiteY15" fmla="*/ 5670637 h 6561326"/>
                <a:gd name="connsiteX16" fmla="*/ 5999033 w 6326724"/>
                <a:gd name="connsiteY16" fmla="*/ 5271718 h 6561326"/>
                <a:gd name="connsiteX17" fmla="*/ 6258766 w 6326724"/>
                <a:gd name="connsiteY17" fmla="*/ 5077603 h 6561326"/>
                <a:gd name="connsiteX18" fmla="*/ 4139342 w 6326724"/>
                <a:gd name="connsiteY18" fmla="*/ 440 h 6561326"/>
                <a:gd name="connsiteX19" fmla="*/ 4315744 w 6326724"/>
                <a:gd name="connsiteY19" fmla="*/ 6808 h 6561326"/>
                <a:gd name="connsiteX20" fmla="*/ 5015400 w 6326724"/>
                <a:gd name="connsiteY20" fmla="*/ 113591 h 6561326"/>
                <a:gd name="connsiteX21" fmla="*/ 5681114 w 6326724"/>
                <a:gd name="connsiteY21" fmla="*/ 361418 h 6561326"/>
                <a:gd name="connsiteX22" fmla="*/ 6270952 w 6326724"/>
                <a:gd name="connsiteY22" fmla="*/ 755441 h 6561326"/>
                <a:gd name="connsiteX23" fmla="*/ 6326724 w 6326724"/>
                <a:gd name="connsiteY23" fmla="*/ 807432 h 6561326"/>
                <a:gd name="connsiteX24" fmla="*/ 6326724 w 6326724"/>
                <a:gd name="connsiteY24" fmla="*/ 1231565 h 6561326"/>
                <a:gd name="connsiteX25" fmla="*/ 6302093 w 6326724"/>
                <a:gd name="connsiteY25" fmla="*/ 1203002 h 6561326"/>
                <a:gd name="connsiteX26" fmla="*/ 6066914 w 6326724"/>
                <a:gd name="connsiteY26" fmla="*/ 989616 h 6561326"/>
                <a:gd name="connsiteX27" fmla="*/ 5533688 w 6326724"/>
                <a:gd name="connsiteY27" fmla="*/ 647242 h 6561326"/>
                <a:gd name="connsiteX28" fmla="*/ 4933626 w 6326724"/>
                <a:gd name="connsiteY28" fmla="*/ 432262 h 6561326"/>
                <a:gd name="connsiteX29" fmla="*/ 4296873 w 6326724"/>
                <a:gd name="connsiteY29" fmla="*/ 343126 h 6561326"/>
                <a:gd name="connsiteX30" fmla="*/ 3651602 w 6326724"/>
                <a:gd name="connsiteY30" fmla="*/ 365797 h 6561326"/>
                <a:gd name="connsiteX31" fmla="*/ 3018256 w 6326724"/>
                <a:gd name="connsiteY31" fmla="*/ 496666 h 6561326"/>
                <a:gd name="connsiteX32" fmla="*/ 2412429 w 6326724"/>
                <a:gd name="connsiteY32" fmla="*/ 724399 h 6561326"/>
                <a:gd name="connsiteX33" fmla="*/ 1329857 w 6326724"/>
                <a:gd name="connsiteY33" fmla="*/ 1424086 h 6561326"/>
                <a:gd name="connsiteX34" fmla="*/ 887314 w 6326724"/>
                <a:gd name="connsiteY34" fmla="*/ 1891015 h 6561326"/>
                <a:gd name="connsiteX35" fmla="*/ 537420 w 6326724"/>
                <a:gd name="connsiteY35" fmla="*/ 2427245 h 6561326"/>
                <a:gd name="connsiteX36" fmla="*/ 299965 w 6326724"/>
                <a:gd name="connsiteY36" fmla="*/ 3020021 h 6561326"/>
                <a:gd name="connsiteX37" fmla="*/ 213606 w 6326724"/>
                <a:gd name="connsiteY37" fmla="*/ 3651953 h 6561326"/>
                <a:gd name="connsiteX38" fmla="*/ 250036 w 6326724"/>
                <a:gd name="connsiteY38" fmla="*/ 3961352 h 6561326"/>
                <a:gd name="connsiteX39" fmla="*/ 357625 w 6326724"/>
                <a:gd name="connsiteY39" fmla="*/ 4250783 h 6561326"/>
                <a:gd name="connsiteX40" fmla="*/ 432715 w 6326724"/>
                <a:gd name="connsiteY40" fmla="*/ 4387063 h 6561326"/>
                <a:gd name="connsiteX41" fmla="*/ 518943 w 6326724"/>
                <a:gd name="connsiteY41" fmla="*/ 4518962 h 6561326"/>
                <a:gd name="connsiteX42" fmla="*/ 718133 w 6326724"/>
                <a:gd name="connsiteY42" fmla="*/ 4773874 h 6561326"/>
                <a:gd name="connsiteX43" fmla="*/ 933704 w 6326724"/>
                <a:gd name="connsiteY43" fmla="*/ 5030717 h 6561326"/>
                <a:gd name="connsiteX44" fmla="*/ 1040900 w 6326724"/>
                <a:gd name="connsiteY44" fmla="*/ 5164806 h 6561326"/>
                <a:gd name="connsiteX45" fmla="*/ 1092401 w 6326724"/>
                <a:gd name="connsiteY45" fmla="*/ 5230628 h 6561326"/>
                <a:gd name="connsiteX46" fmla="*/ 1142854 w 6326724"/>
                <a:gd name="connsiteY46" fmla="*/ 5293615 h 6561326"/>
                <a:gd name="connsiteX47" fmla="*/ 1576354 w 6326724"/>
                <a:gd name="connsiteY47" fmla="*/ 5759128 h 6561326"/>
                <a:gd name="connsiteX48" fmla="*/ 1806865 w 6326724"/>
                <a:gd name="connsiteY48" fmla="*/ 5968571 h 6561326"/>
                <a:gd name="connsiteX49" fmla="*/ 2048253 w 6326724"/>
                <a:gd name="connsiteY49" fmla="*/ 6161654 h 6561326"/>
                <a:gd name="connsiteX50" fmla="*/ 2587506 w 6326724"/>
                <a:gd name="connsiteY50" fmla="*/ 6467059 h 6561326"/>
                <a:gd name="connsiteX51" fmla="*/ 2889176 w 6326724"/>
                <a:gd name="connsiteY51" fmla="*/ 6553360 h 6561326"/>
                <a:gd name="connsiteX52" fmla="*/ 2929698 w 6326724"/>
                <a:gd name="connsiteY52" fmla="*/ 6561326 h 6561326"/>
                <a:gd name="connsiteX53" fmla="*/ 1816374 w 6326724"/>
                <a:gd name="connsiteY53" fmla="*/ 6561326 h 6561326"/>
                <a:gd name="connsiteX54" fmla="*/ 1787601 w 6326724"/>
                <a:gd name="connsiteY54" fmla="*/ 6545761 h 6561326"/>
                <a:gd name="connsiteX55" fmla="*/ 1225544 w 6326724"/>
                <a:gd name="connsiteY55" fmla="*/ 6094158 h 6561326"/>
                <a:gd name="connsiteX56" fmla="*/ 997654 w 6326724"/>
                <a:gd name="connsiteY56" fmla="*/ 5822374 h 6561326"/>
                <a:gd name="connsiteX57" fmla="*/ 798596 w 6326724"/>
                <a:gd name="connsiteY57" fmla="*/ 5534615 h 6561326"/>
                <a:gd name="connsiteX58" fmla="*/ 752075 w 6326724"/>
                <a:gd name="connsiteY58" fmla="*/ 5461324 h 6561326"/>
                <a:gd name="connsiteX59" fmla="*/ 707650 w 6326724"/>
                <a:gd name="connsiteY59" fmla="*/ 5390221 h 6561326"/>
                <a:gd name="connsiteX60" fmla="*/ 619980 w 6326724"/>
                <a:gd name="connsiteY60" fmla="*/ 5252396 h 6561326"/>
                <a:gd name="connsiteX61" fmla="*/ 438349 w 6326724"/>
                <a:gd name="connsiteY61" fmla="*/ 4970822 h 6561326"/>
                <a:gd name="connsiteX62" fmla="*/ 261044 w 6326724"/>
                <a:gd name="connsiteY62" fmla="*/ 4673145 h 6561326"/>
                <a:gd name="connsiteX63" fmla="*/ 181107 w 6326724"/>
                <a:gd name="connsiteY63" fmla="*/ 4515356 h 6561326"/>
                <a:gd name="connsiteX64" fmla="*/ 113224 w 6326724"/>
                <a:gd name="connsiteY64" fmla="*/ 4350223 h 6561326"/>
                <a:gd name="connsiteX65" fmla="*/ 61199 w 6326724"/>
                <a:gd name="connsiteY65" fmla="*/ 4178908 h 6561326"/>
                <a:gd name="connsiteX66" fmla="*/ 41804 w 6326724"/>
                <a:gd name="connsiteY66" fmla="*/ 4091577 h 6561326"/>
                <a:gd name="connsiteX67" fmla="*/ 33287 w 6326724"/>
                <a:gd name="connsiteY67" fmla="*/ 4047781 h 6561326"/>
                <a:gd name="connsiteX68" fmla="*/ 26209 w 6326724"/>
                <a:gd name="connsiteY68" fmla="*/ 4003858 h 6561326"/>
                <a:gd name="connsiteX69" fmla="*/ 0 w 6326724"/>
                <a:gd name="connsiteY69" fmla="*/ 3651953 h 6561326"/>
                <a:gd name="connsiteX70" fmla="*/ 72731 w 6326724"/>
                <a:gd name="connsiteY70" fmla="*/ 2966307 h 6561326"/>
                <a:gd name="connsiteX71" fmla="*/ 291316 w 6326724"/>
                <a:gd name="connsiteY71" fmla="*/ 2309385 h 6561326"/>
                <a:gd name="connsiteX72" fmla="*/ 1110878 w 6326724"/>
                <a:gd name="connsiteY72" fmla="*/ 1193776 h 6561326"/>
                <a:gd name="connsiteX73" fmla="*/ 1654327 w 6326724"/>
                <a:gd name="connsiteY73" fmla="*/ 756730 h 6561326"/>
                <a:gd name="connsiteX74" fmla="*/ 2261727 w 6326724"/>
                <a:gd name="connsiteY74" fmla="*/ 409720 h 6561326"/>
                <a:gd name="connsiteX75" fmla="*/ 3610060 w 6326724"/>
                <a:gd name="connsiteY75" fmla="*/ 27032 h 6561326"/>
                <a:gd name="connsiteX76" fmla="*/ 4139342 w 6326724"/>
                <a:gd name="connsiteY76" fmla="*/ 440 h 656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326724" h="6561326">
                  <a:moveTo>
                    <a:pt x="6326724" y="5020808"/>
                  </a:moveTo>
                  <a:lnTo>
                    <a:pt x="6326724" y="5698632"/>
                  </a:lnTo>
                  <a:lnTo>
                    <a:pt x="6067438" y="5902509"/>
                  </a:lnTo>
                  <a:cubicBezTo>
                    <a:pt x="5977868" y="5970407"/>
                    <a:pt x="5888364" y="6036453"/>
                    <a:pt x="5799974" y="6102017"/>
                  </a:cubicBezTo>
                  <a:lnTo>
                    <a:pt x="5665258" y="6202100"/>
                  </a:lnTo>
                  <a:cubicBezTo>
                    <a:pt x="5619654" y="6235719"/>
                    <a:pt x="5573656" y="6269596"/>
                    <a:pt x="5526873" y="6302828"/>
                  </a:cubicBezTo>
                  <a:cubicBezTo>
                    <a:pt x="5480220" y="6336189"/>
                    <a:pt x="5433044" y="6369423"/>
                    <a:pt x="5385080" y="6402268"/>
                  </a:cubicBezTo>
                  <a:cubicBezTo>
                    <a:pt x="5336988" y="6434857"/>
                    <a:pt x="5288500" y="6467187"/>
                    <a:pt x="5238833" y="6498875"/>
                  </a:cubicBezTo>
                  <a:lnTo>
                    <a:pt x="5138040" y="6561326"/>
                  </a:lnTo>
                  <a:lnTo>
                    <a:pt x="3946072" y="6561326"/>
                  </a:lnTo>
                  <a:lnTo>
                    <a:pt x="3976009" y="6555242"/>
                  </a:lnTo>
                  <a:cubicBezTo>
                    <a:pt x="4123712" y="6519227"/>
                    <a:pt x="4266863" y="6466383"/>
                    <a:pt x="4404855" y="6399048"/>
                  </a:cubicBezTo>
                  <a:cubicBezTo>
                    <a:pt x="4589500" y="6310299"/>
                    <a:pt x="4765232" y="6196690"/>
                    <a:pt x="4938868" y="6072132"/>
                  </a:cubicBezTo>
                  <a:cubicBezTo>
                    <a:pt x="4982245" y="6041089"/>
                    <a:pt x="5025359" y="6008630"/>
                    <a:pt x="5068342" y="5976042"/>
                  </a:cubicBezTo>
                  <a:cubicBezTo>
                    <a:pt x="5111588" y="5943453"/>
                    <a:pt x="5154702" y="5910349"/>
                    <a:pt x="5197816" y="5876730"/>
                  </a:cubicBezTo>
                  <a:lnTo>
                    <a:pt x="5460039" y="5670637"/>
                  </a:lnTo>
                  <a:cubicBezTo>
                    <a:pt x="5639966" y="5530365"/>
                    <a:pt x="5821596" y="5399753"/>
                    <a:pt x="5999033" y="5271718"/>
                  </a:cubicBezTo>
                  <a:cubicBezTo>
                    <a:pt x="6087686" y="5207700"/>
                    <a:pt x="6174667" y="5143360"/>
                    <a:pt x="6258766" y="5077603"/>
                  </a:cubicBezTo>
                  <a:close/>
                  <a:moveTo>
                    <a:pt x="4139342" y="440"/>
                  </a:moveTo>
                  <a:cubicBezTo>
                    <a:pt x="4198237" y="1301"/>
                    <a:pt x="4257068" y="3427"/>
                    <a:pt x="4315744" y="6808"/>
                  </a:cubicBezTo>
                  <a:cubicBezTo>
                    <a:pt x="4550841" y="20849"/>
                    <a:pt x="4785806" y="55240"/>
                    <a:pt x="5015400" y="113591"/>
                  </a:cubicBezTo>
                  <a:cubicBezTo>
                    <a:pt x="5244992" y="171812"/>
                    <a:pt x="5469212" y="254249"/>
                    <a:pt x="5681114" y="361418"/>
                  </a:cubicBezTo>
                  <a:cubicBezTo>
                    <a:pt x="5892754" y="468586"/>
                    <a:pt x="6093124" y="599584"/>
                    <a:pt x="6270952" y="755441"/>
                  </a:cubicBezTo>
                  <a:lnTo>
                    <a:pt x="6326724" y="807432"/>
                  </a:lnTo>
                  <a:lnTo>
                    <a:pt x="6326724" y="1231565"/>
                  </a:lnTo>
                  <a:lnTo>
                    <a:pt x="6302093" y="1203002"/>
                  </a:lnTo>
                  <a:cubicBezTo>
                    <a:pt x="6227937" y="1127247"/>
                    <a:pt x="6149211" y="1056081"/>
                    <a:pt x="6066914" y="989616"/>
                  </a:cubicBezTo>
                  <a:cubicBezTo>
                    <a:pt x="5902714" y="856299"/>
                    <a:pt x="5724360" y="740371"/>
                    <a:pt x="5533688" y="647242"/>
                  </a:cubicBezTo>
                  <a:cubicBezTo>
                    <a:pt x="5343146" y="553857"/>
                    <a:pt x="5141466" y="482239"/>
                    <a:pt x="4933626" y="432262"/>
                  </a:cubicBezTo>
                  <a:cubicBezTo>
                    <a:pt x="4725788" y="382156"/>
                    <a:pt x="4512182" y="353303"/>
                    <a:pt x="4296873" y="343126"/>
                  </a:cubicBezTo>
                  <a:cubicBezTo>
                    <a:pt x="4081172" y="332435"/>
                    <a:pt x="3865732" y="339520"/>
                    <a:pt x="3651602" y="365797"/>
                  </a:cubicBezTo>
                  <a:cubicBezTo>
                    <a:pt x="3437604" y="392202"/>
                    <a:pt x="3225572" y="436384"/>
                    <a:pt x="3018256" y="496666"/>
                  </a:cubicBezTo>
                  <a:cubicBezTo>
                    <a:pt x="2810809" y="556691"/>
                    <a:pt x="2608474" y="634362"/>
                    <a:pt x="2412429" y="724399"/>
                  </a:cubicBezTo>
                  <a:cubicBezTo>
                    <a:pt x="2019160" y="902541"/>
                    <a:pt x="1651969" y="1138775"/>
                    <a:pt x="1329857" y="1424086"/>
                  </a:cubicBezTo>
                  <a:cubicBezTo>
                    <a:pt x="1169326" y="1567192"/>
                    <a:pt x="1020588" y="1723307"/>
                    <a:pt x="887314" y="1891015"/>
                  </a:cubicBezTo>
                  <a:cubicBezTo>
                    <a:pt x="753778" y="2058466"/>
                    <a:pt x="635967" y="2238026"/>
                    <a:pt x="537420" y="2427245"/>
                  </a:cubicBezTo>
                  <a:cubicBezTo>
                    <a:pt x="438874" y="2616335"/>
                    <a:pt x="356839" y="2814313"/>
                    <a:pt x="299965" y="3020021"/>
                  </a:cubicBezTo>
                  <a:cubicBezTo>
                    <a:pt x="242961" y="3225212"/>
                    <a:pt x="213474" y="3438518"/>
                    <a:pt x="213606" y="3651953"/>
                  </a:cubicBezTo>
                  <a:cubicBezTo>
                    <a:pt x="214785" y="3756804"/>
                    <a:pt x="225269" y="3860881"/>
                    <a:pt x="250036" y="3961352"/>
                  </a:cubicBezTo>
                  <a:cubicBezTo>
                    <a:pt x="274412" y="4061950"/>
                    <a:pt x="312284" y="4158171"/>
                    <a:pt x="357625" y="4250783"/>
                  </a:cubicBezTo>
                  <a:cubicBezTo>
                    <a:pt x="380558" y="4297025"/>
                    <a:pt x="405982" y="4342366"/>
                    <a:pt x="432715" y="4387063"/>
                  </a:cubicBezTo>
                  <a:cubicBezTo>
                    <a:pt x="459841" y="4431630"/>
                    <a:pt x="488803" y="4475554"/>
                    <a:pt x="518943" y="4518962"/>
                  </a:cubicBezTo>
                  <a:cubicBezTo>
                    <a:pt x="580011" y="4605521"/>
                    <a:pt x="647893" y="4689504"/>
                    <a:pt x="718133" y="4773874"/>
                  </a:cubicBezTo>
                  <a:cubicBezTo>
                    <a:pt x="788374" y="4858372"/>
                    <a:pt x="861760" y="4942871"/>
                    <a:pt x="933704" y="5030717"/>
                  </a:cubicBezTo>
                  <a:cubicBezTo>
                    <a:pt x="969742" y="5074512"/>
                    <a:pt x="1005387" y="5119337"/>
                    <a:pt x="1040900" y="5164806"/>
                  </a:cubicBezTo>
                  <a:lnTo>
                    <a:pt x="1092401" y="5230628"/>
                  </a:lnTo>
                  <a:cubicBezTo>
                    <a:pt x="1109306" y="5251624"/>
                    <a:pt x="1125425" y="5273135"/>
                    <a:pt x="1142854" y="5293615"/>
                  </a:cubicBezTo>
                  <a:cubicBezTo>
                    <a:pt x="1278880" y="5460293"/>
                    <a:pt x="1426438" y="5613704"/>
                    <a:pt x="1576354" y="5759128"/>
                  </a:cubicBezTo>
                  <a:cubicBezTo>
                    <a:pt x="1651706" y="5831519"/>
                    <a:pt x="1728368" y="5901461"/>
                    <a:pt x="1806865" y="5968571"/>
                  </a:cubicBezTo>
                  <a:cubicBezTo>
                    <a:pt x="1885362" y="6035680"/>
                    <a:pt x="1965299" y="6100599"/>
                    <a:pt x="2048253" y="6161654"/>
                  </a:cubicBezTo>
                  <a:cubicBezTo>
                    <a:pt x="2213502" y="6284022"/>
                    <a:pt x="2391724" y="6393380"/>
                    <a:pt x="2587506" y="6467059"/>
                  </a:cubicBezTo>
                  <a:cubicBezTo>
                    <a:pt x="2685137" y="6503898"/>
                    <a:pt x="2786304" y="6532106"/>
                    <a:pt x="2889176" y="6553360"/>
                  </a:cubicBezTo>
                  <a:lnTo>
                    <a:pt x="2929698" y="6561326"/>
                  </a:lnTo>
                  <a:lnTo>
                    <a:pt x="1816374" y="6561326"/>
                  </a:lnTo>
                  <a:lnTo>
                    <a:pt x="1787601" y="6545761"/>
                  </a:lnTo>
                  <a:cubicBezTo>
                    <a:pt x="1577272" y="6422749"/>
                    <a:pt x="1389483" y="6266761"/>
                    <a:pt x="1225544" y="6094158"/>
                  </a:cubicBezTo>
                  <a:cubicBezTo>
                    <a:pt x="1143116" y="6007986"/>
                    <a:pt x="1068158" y="5916274"/>
                    <a:pt x="997654" y="5822374"/>
                  </a:cubicBezTo>
                  <a:cubicBezTo>
                    <a:pt x="927546" y="5728086"/>
                    <a:pt x="860842" y="5632381"/>
                    <a:pt x="798596" y="5534615"/>
                  </a:cubicBezTo>
                  <a:cubicBezTo>
                    <a:pt x="782608" y="5510399"/>
                    <a:pt x="767537" y="5485797"/>
                    <a:pt x="752075" y="5461324"/>
                  </a:cubicBezTo>
                  <a:lnTo>
                    <a:pt x="707650" y="5390221"/>
                  </a:lnTo>
                  <a:cubicBezTo>
                    <a:pt x="679213" y="5344237"/>
                    <a:pt x="649728" y="5298638"/>
                    <a:pt x="619980" y="5252396"/>
                  </a:cubicBezTo>
                  <a:lnTo>
                    <a:pt x="438349" y="4970822"/>
                  </a:lnTo>
                  <a:cubicBezTo>
                    <a:pt x="377413" y="4874860"/>
                    <a:pt x="317263" y="4776064"/>
                    <a:pt x="261044" y="4673145"/>
                  </a:cubicBezTo>
                  <a:cubicBezTo>
                    <a:pt x="233000" y="4621622"/>
                    <a:pt x="205874" y="4569197"/>
                    <a:pt x="181107" y="4515356"/>
                  </a:cubicBezTo>
                  <a:cubicBezTo>
                    <a:pt x="156470" y="4461385"/>
                    <a:pt x="133537" y="4406385"/>
                    <a:pt x="113224" y="4350223"/>
                  </a:cubicBezTo>
                  <a:cubicBezTo>
                    <a:pt x="93305" y="4293934"/>
                    <a:pt x="75614" y="4236872"/>
                    <a:pt x="61199" y="4178908"/>
                  </a:cubicBezTo>
                  <a:cubicBezTo>
                    <a:pt x="54385" y="4149927"/>
                    <a:pt x="47440" y="4120815"/>
                    <a:pt x="41804" y="4091577"/>
                  </a:cubicBezTo>
                  <a:lnTo>
                    <a:pt x="33287" y="4047781"/>
                  </a:lnTo>
                  <a:lnTo>
                    <a:pt x="26209" y="4003858"/>
                  </a:lnTo>
                  <a:cubicBezTo>
                    <a:pt x="7732" y="3886643"/>
                    <a:pt x="0" y="3768783"/>
                    <a:pt x="0" y="3651953"/>
                  </a:cubicBezTo>
                  <a:cubicBezTo>
                    <a:pt x="524" y="3422031"/>
                    <a:pt x="25030" y="3192109"/>
                    <a:pt x="72731" y="2966307"/>
                  </a:cubicBezTo>
                  <a:cubicBezTo>
                    <a:pt x="120301" y="2740634"/>
                    <a:pt x="193163" y="2519343"/>
                    <a:pt x="291316" y="2309385"/>
                  </a:cubicBezTo>
                  <a:cubicBezTo>
                    <a:pt x="488540" y="1889469"/>
                    <a:pt x="774352" y="1513736"/>
                    <a:pt x="1110878" y="1193776"/>
                  </a:cubicBezTo>
                  <a:cubicBezTo>
                    <a:pt x="1279535" y="1033797"/>
                    <a:pt x="1461821" y="887856"/>
                    <a:pt x="1654327" y="756730"/>
                  </a:cubicBezTo>
                  <a:cubicBezTo>
                    <a:pt x="1847096" y="625732"/>
                    <a:pt x="2049956" y="509031"/>
                    <a:pt x="2261727" y="409720"/>
                  </a:cubicBezTo>
                  <a:cubicBezTo>
                    <a:pt x="2685792" y="212515"/>
                    <a:pt x="3142357" y="82162"/>
                    <a:pt x="3610060" y="27032"/>
                  </a:cubicBezTo>
                  <a:cubicBezTo>
                    <a:pt x="3785399" y="6647"/>
                    <a:pt x="3962657" y="-2144"/>
                    <a:pt x="4139342" y="4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C4A6C98-F96E-4587-B01F-A9B01BBFAD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1866928 h 6521594"/>
                <a:gd name="connsiteX4" fmla="*/ 6212358 w 6321679"/>
                <a:gd name="connsiteY4" fmla="*/ 1689281 h 6521594"/>
                <a:gd name="connsiteX5" fmla="*/ 6049880 w 6321679"/>
                <a:gd name="connsiteY5" fmla="*/ 1477173 h 6521594"/>
                <a:gd name="connsiteX6" fmla="*/ 5248663 w 6321679"/>
                <a:gd name="connsiteY6" fmla="*/ 869327 h 6521594"/>
                <a:gd name="connsiteX7" fmla="*/ 4150102 w 6321679"/>
                <a:gd name="connsiteY7" fmla="*/ 644042 h 6521594"/>
                <a:gd name="connsiteX8" fmla="*/ 2867946 w 6321679"/>
                <a:gd name="connsiteY8" fmla="*/ 886459 h 6521594"/>
                <a:gd name="connsiteX9" fmla="*/ 1728892 w 6321679"/>
                <a:gd name="connsiteY9" fmla="*/ 1552397 h 6521594"/>
                <a:gd name="connsiteX10" fmla="*/ 941043 w 6321679"/>
                <a:gd name="connsiteY10" fmla="*/ 2512664 h 6521594"/>
                <a:gd name="connsiteX11" fmla="*/ 655362 w 6321679"/>
                <a:gd name="connsiteY11" fmla="*/ 3630204 h 6521594"/>
                <a:gd name="connsiteX12" fmla="*/ 1128177 w 6321679"/>
                <a:gd name="connsiteY12" fmla="*/ 4667883 h 6521594"/>
                <a:gd name="connsiteX13" fmla="*/ 1366419 w 6321679"/>
                <a:gd name="connsiteY13" fmla="*/ 4997246 h 6521594"/>
                <a:gd name="connsiteX14" fmla="*/ 3601937 w 6321679"/>
                <a:gd name="connsiteY14" fmla="*/ 6284685 h 6521594"/>
                <a:gd name="connsiteX15" fmla="*/ 5298985 w 6321679"/>
                <a:gd name="connsiteY15" fmla="*/ 5492643 h 6521594"/>
                <a:gd name="connsiteX16" fmla="*/ 5505513 w 6321679"/>
                <a:gd name="connsiteY16" fmla="*/ 5335367 h 6521594"/>
                <a:gd name="connsiteX17" fmla="*/ 6252618 w 6321679"/>
                <a:gd name="connsiteY17" fmla="*/ 4722492 h 6521594"/>
                <a:gd name="connsiteX18" fmla="*/ 6321679 w 6321679"/>
                <a:gd name="connsiteY18" fmla="*/ 4651477 h 6521594"/>
                <a:gd name="connsiteX19" fmla="*/ 6321679 w 6321679"/>
                <a:gd name="connsiteY19" fmla="*/ 5523097 h 6521594"/>
                <a:gd name="connsiteX20" fmla="*/ 6024428 w 6321679"/>
                <a:gd name="connsiteY20" fmla="*/ 5754969 h 6521594"/>
                <a:gd name="connsiteX21" fmla="*/ 5702345 w 6321679"/>
                <a:gd name="connsiteY21" fmla="*/ 6000018 h 6521594"/>
                <a:gd name="connsiteX22" fmla="*/ 4988380 w 6321679"/>
                <a:gd name="connsiteY22" fmla="*/ 6506549 h 6521594"/>
                <a:gd name="connsiteX23" fmla="*/ 4961490 w 6321679"/>
                <a:gd name="connsiteY23" fmla="*/ 6521594 h 6521594"/>
                <a:gd name="connsiteX24" fmla="*/ 2011326 w 6321679"/>
                <a:gd name="connsiteY24" fmla="*/ 6521594 h 6521594"/>
                <a:gd name="connsiteX25" fmla="*/ 1982893 w 6321679"/>
                <a:gd name="connsiteY25" fmla="*/ 6505768 h 6521594"/>
                <a:gd name="connsiteX26" fmla="*/ 824149 w 6321679"/>
                <a:gd name="connsiteY26" fmla="*/ 5358682 h 6521594"/>
                <a:gd name="connsiteX27" fmla="*/ 0 w 6321679"/>
                <a:gd name="connsiteY27" fmla="*/ 3630075 h 6521594"/>
                <a:gd name="connsiteX28" fmla="*/ 4150102 w 6321679"/>
                <a:gd name="connsiteY28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1866928"/>
                  </a:lnTo>
                  <a:lnTo>
                    <a:pt x="6212358" y="1689281"/>
                  </a:lnTo>
                  <a:cubicBezTo>
                    <a:pt x="6161484" y="1615222"/>
                    <a:pt x="6107295" y="1544427"/>
                    <a:pt x="6049880" y="1477173"/>
                  </a:cubicBezTo>
                  <a:cubicBezTo>
                    <a:pt x="5825135" y="1214018"/>
                    <a:pt x="5555573" y="1009470"/>
                    <a:pt x="5248663" y="869327"/>
                  </a:cubicBezTo>
                  <a:cubicBezTo>
                    <a:pt x="4921178" y="719909"/>
                    <a:pt x="4551627" y="644042"/>
                    <a:pt x="4150102" y="644042"/>
                  </a:cubicBezTo>
                  <a:cubicBezTo>
                    <a:pt x="3724203" y="644042"/>
                    <a:pt x="3292799" y="725448"/>
                    <a:pt x="2867946" y="886459"/>
                  </a:cubicBezTo>
                  <a:cubicBezTo>
                    <a:pt x="2454234" y="1042832"/>
                    <a:pt x="2060440" y="1273141"/>
                    <a:pt x="1728892" y="1552397"/>
                  </a:cubicBezTo>
                  <a:cubicBezTo>
                    <a:pt x="1391580" y="1836419"/>
                    <a:pt x="1126473" y="2159600"/>
                    <a:pt x="941043" y="2512664"/>
                  </a:cubicBezTo>
                  <a:cubicBezTo>
                    <a:pt x="751551" y="2873583"/>
                    <a:pt x="655362" y="3249575"/>
                    <a:pt x="655362" y="3630204"/>
                  </a:cubicBezTo>
                  <a:cubicBezTo>
                    <a:pt x="655362" y="4013537"/>
                    <a:pt x="808817" y="4237405"/>
                    <a:pt x="1128177" y="4667883"/>
                  </a:cubicBezTo>
                  <a:cubicBezTo>
                    <a:pt x="1205232" y="4771702"/>
                    <a:pt x="1284908" y="4879129"/>
                    <a:pt x="1366419" y="4997246"/>
                  </a:cubicBezTo>
                  <a:cubicBezTo>
                    <a:pt x="1989282" y="5899677"/>
                    <a:pt x="2657880" y="6284685"/>
                    <a:pt x="3601937" y="6284685"/>
                  </a:cubicBezTo>
                  <a:cubicBezTo>
                    <a:pt x="4221523" y="6284685"/>
                    <a:pt x="4676122" y="5971036"/>
                    <a:pt x="5298985" y="5492643"/>
                  </a:cubicBezTo>
                  <a:cubicBezTo>
                    <a:pt x="5368571" y="5439187"/>
                    <a:pt x="5438156" y="5386375"/>
                    <a:pt x="5505513" y="5335367"/>
                  </a:cubicBezTo>
                  <a:cubicBezTo>
                    <a:pt x="5779335" y="5127761"/>
                    <a:pt x="6041730" y="4928776"/>
                    <a:pt x="6252618" y="4722492"/>
                  </a:cubicBezTo>
                  <a:lnTo>
                    <a:pt x="6321679" y="4651477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66409EC-9CC3-482A-A4A5-54ED092B3F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2150195 h 6521594"/>
                <a:gd name="connsiteX4" fmla="*/ 6241288 w 6321679"/>
                <a:gd name="connsiteY4" fmla="*/ 1985338 h 6521594"/>
                <a:gd name="connsiteX5" fmla="*/ 5949367 w 6321679"/>
                <a:gd name="connsiteY5" fmla="*/ 1559997 h 6521594"/>
                <a:gd name="connsiteX6" fmla="*/ 5193362 w 6321679"/>
                <a:gd name="connsiteY6" fmla="*/ 986156 h 6521594"/>
                <a:gd name="connsiteX7" fmla="*/ 4150102 w 6321679"/>
                <a:gd name="connsiteY7" fmla="*/ 772850 h 6521594"/>
                <a:gd name="connsiteX8" fmla="*/ 2914861 w 6321679"/>
                <a:gd name="connsiteY8" fmla="*/ 1006637 h 6521594"/>
                <a:gd name="connsiteX9" fmla="*/ 1814073 w 6321679"/>
                <a:gd name="connsiteY9" fmla="*/ 1650163 h 6521594"/>
                <a:gd name="connsiteX10" fmla="*/ 1057412 w 6321679"/>
                <a:gd name="connsiteY10" fmla="*/ 2571657 h 6521594"/>
                <a:gd name="connsiteX11" fmla="*/ 786277 w 6321679"/>
                <a:gd name="connsiteY11" fmla="*/ 3630204 h 6521594"/>
                <a:gd name="connsiteX12" fmla="*/ 1233931 w 6321679"/>
                <a:gd name="connsiteY12" fmla="*/ 4592016 h 6521594"/>
                <a:gd name="connsiteX13" fmla="*/ 1474795 w 6321679"/>
                <a:gd name="connsiteY13" fmla="*/ 4924985 h 6521594"/>
                <a:gd name="connsiteX14" fmla="*/ 2393691 w 6321679"/>
                <a:gd name="connsiteY14" fmla="*/ 5846995 h 6521594"/>
                <a:gd name="connsiteX15" fmla="*/ 3601805 w 6321679"/>
                <a:gd name="connsiteY15" fmla="*/ 6155876 h 6521594"/>
                <a:gd name="connsiteX16" fmla="*/ 4378909 w 6321679"/>
                <a:gd name="connsiteY16" fmla="*/ 5959186 h 6521594"/>
                <a:gd name="connsiteX17" fmla="*/ 5218129 w 6321679"/>
                <a:gd name="connsiteY17" fmla="*/ 5391271 h 6521594"/>
                <a:gd name="connsiteX18" fmla="*/ 5425313 w 6321679"/>
                <a:gd name="connsiteY18" fmla="*/ 5233481 h 6521594"/>
                <a:gd name="connsiteX19" fmla="*/ 6254366 w 6321679"/>
                <a:gd name="connsiteY19" fmla="*/ 4534301 h 6521594"/>
                <a:gd name="connsiteX20" fmla="*/ 6321679 w 6321679"/>
                <a:gd name="connsiteY20" fmla="*/ 4456641 h 6521594"/>
                <a:gd name="connsiteX21" fmla="*/ 6321679 w 6321679"/>
                <a:gd name="connsiteY21" fmla="*/ 5523097 h 6521594"/>
                <a:gd name="connsiteX22" fmla="*/ 6024428 w 6321679"/>
                <a:gd name="connsiteY22" fmla="*/ 5754969 h 6521594"/>
                <a:gd name="connsiteX23" fmla="*/ 5702345 w 6321679"/>
                <a:gd name="connsiteY23" fmla="*/ 6000018 h 6521594"/>
                <a:gd name="connsiteX24" fmla="*/ 4988380 w 6321679"/>
                <a:gd name="connsiteY24" fmla="*/ 6506549 h 6521594"/>
                <a:gd name="connsiteX25" fmla="*/ 4961490 w 6321679"/>
                <a:gd name="connsiteY25" fmla="*/ 6521594 h 6521594"/>
                <a:gd name="connsiteX26" fmla="*/ 2011326 w 6321679"/>
                <a:gd name="connsiteY26" fmla="*/ 6521594 h 6521594"/>
                <a:gd name="connsiteX27" fmla="*/ 1982893 w 6321679"/>
                <a:gd name="connsiteY27" fmla="*/ 6505768 h 6521594"/>
                <a:gd name="connsiteX28" fmla="*/ 824149 w 6321679"/>
                <a:gd name="connsiteY28" fmla="*/ 5358682 h 6521594"/>
                <a:gd name="connsiteX29" fmla="*/ 0 w 6321679"/>
                <a:gd name="connsiteY29" fmla="*/ 3630075 h 6521594"/>
                <a:gd name="connsiteX30" fmla="*/ 4150102 w 6321679"/>
                <a:gd name="connsiteY30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2150195"/>
                  </a:lnTo>
                  <a:lnTo>
                    <a:pt x="6241288" y="1985338"/>
                  </a:lnTo>
                  <a:cubicBezTo>
                    <a:pt x="6156788" y="1831195"/>
                    <a:pt x="6059249" y="1688709"/>
                    <a:pt x="5949367" y="1559997"/>
                  </a:cubicBezTo>
                  <a:cubicBezTo>
                    <a:pt x="5737073" y="1311397"/>
                    <a:pt x="5482843" y="1118314"/>
                    <a:pt x="5193362" y="986156"/>
                  </a:cubicBezTo>
                  <a:cubicBezTo>
                    <a:pt x="4883437" y="844596"/>
                    <a:pt x="4532365" y="772850"/>
                    <a:pt x="4150102" y="772850"/>
                  </a:cubicBezTo>
                  <a:cubicBezTo>
                    <a:pt x="3746218" y="772850"/>
                    <a:pt x="3319008" y="853613"/>
                    <a:pt x="2914861" y="1006637"/>
                  </a:cubicBezTo>
                  <a:cubicBezTo>
                    <a:pt x="2515039" y="1157857"/>
                    <a:pt x="2134350" y="1380438"/>
                    <a:pt x="1814073" y="1650163"/>
                  </a:cubicBezTo>
                  <a:cubicBezTo>
                    <a:pt x="1494190" y="1919502"/>
                    <a:pt x="1232622" y="2238173"/>
                    <a:pt x="1057412" y="2571657"/>
                  </a:cubicBezTo>
                  <a:cubicBezTo>
                    <a:pt x="877486" y="2914158"/>
                    <a:pt x="786277" y="3270313"/>
                    <a:pt x="786277" y="3630204"/>
                  </a:cubicBezTo>
                  <a:cubicBezTo>
                    <a:pt x="786277" y="3974121"/>
                    <a:pt x="923483" y="4173646"/>
                    <a:pt x="1233931" y="4592016"/>
                  </a:cubicBezTo>
                  <a:cubicBezTo>
                    <a:pt x="1311641" y="4696736"/>
                    <a:pt x="1391972" y="4805064"/>
                    <a:pt x="1474795" y="4924985"/>
                  </a:cubicBezTo>
                  <a:cubicBezTo>
                    <a:pt x="1767682" y="5349278"/>
                    <a:pt x="2068172" y="5650948"/>
                    <a:pt x="2393691" y="5846995"/>
                  </a:cubicBezTo>
                  <a:cubicBezTo>
                    <a:pt x="2738735" y="6054891"/>
                    <a:pt x="3133971" y="6155876"/>
                    <a:pt x="3601805" y="6155876"/>
                  </a:cubicBezTo>
                  <a:cubicBezTo>
                    <a:pt x="3867305" y="6155876"/>
                    <a:pt x="4114196" y="6093405"/>
                    <a:pt x="4378909" y="5959186"/>
                  </a:cubicBezTo>
                  <a:cubicBezTo>
                    <a:pt x="4650699" y="5821362"/>
                    <a:pt x="4919737" y="5620421"/>
                    <a:pt x="5218129" y="5391271"/>
                  </a:cubicBezTo>
                  <a:cubicBezTo>
                    <a:pt x="5288107" y="5337558"/>
                    <a:pt x="5357824" y="5284617"/>
                    <a:pt x="5425313" y="5233481"/>
                  </a:cubicBezTo>
                  <a:cubicBezTo>
                    <a:pt x="5739037" y="4995556"/>
                    <a:pt x="6037512" y="4769168"/>
                    <a:pt x="6254366" y="4534301"/>
                  </a:cubicBezTo>
                  <a:lnTo>
                    <a:pt x="6321679" y="4456641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4" descr="A picture containing text, building, window&#10;&#10;Description automatically generated">
            <a:extLst>
              <a:ext uri="{FF2B5EF4-FFF2-40B4-BE49-F238E27FC236}">
                <a16:creationId xmlns:a16="http://schemas.microsoft.com/office/drawing/2014/main" id="{E6D5C969-3CE7-AD4D-B10C-697B82F358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708392" y="2202813"/>
            <a:ext cx="4142232" cy="3375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022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A45CD7D-0EAA-4286-89CB-17B096B47E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CD334-8458-7D08-062A-CB73C5DF8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5894" y="1325015"/>
            <a:ext cx="4869179" cy="3047946"/>
          </a:xfrm>
        </p:spPr>
        <p:txBody>
          <a:bodyPr anchor="b"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solidFill>
                  <a:schemeClr val="tx2"/>
                </a:solidFill>
              </a:rPr>
              <a:t>Sources</a:t>
            </a:r>
          </a:p>
          <a:p>
            <a:endParaRPr lang="en-US" sz="24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2"/>
                </a:solidFill>
              </a:rPr>
              <a:t>Lectures by:</a:t>
            </a:r>
          </a:p>
          <a:p>
            <a:pPr marL="0" indent="0">
              <a:buNone/>
            </a:pP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Bishop Moussa</a:t>
            </a:r>
          </a:p>
          <a:p>
            <a:r>
              <a:rPr lang="en-US" sz="2400" dirty="0">
                <a:solidFill>
                  <a:schemeClr val="tx2"/>
                </a:solidFill>
              </a:rPr>
              <a:t>Bishop </a:t>
            </a:r>
            <a:r>
              <a:rPr lang="en-US" sz="2400" dirty="0" err="1">
                <a:solidFill>
                  <a:schemeClr val="tx2"/>
                </a:solidFill>
              </a:rPr>
              <a:t>Pavly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5" name="Picture 4" descr="Homme écrivant sur une feuille de musique">
            <a:extLst>
              <a:ext uri="{FF2B5EF4-FFF2-40B4-BE49-F238E27FC236}">
                <a16:creationId xmlns:a16="http://schemas.microsoft.com/office/drawing/2014/main" id="{B585F906-15FC-0663-89AB-02DC433161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88" r="17157" b="-1"/>
          <a:stretch/>
        </p:blipFill>
        <p:spPr>
          <a:xfrm>
            <a:off x="5867401" y="10"/>
            <a:ext cx="6324144" cy="685799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8286062-8D5C-4E35-B944-FB01FCCC50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770456" y="0"/>
            <a:ext cx="6421545" cy="6858000"/>
            <a:chOff x="5770456" y="0"/>
            <a:chExt cx="6421545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82852A4-72C6-4F67-8305-BBAB26BAA7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76158" y="25327"/>
              <a:ext cx="6015842" cy="6832673"/>
            </a:xfrm>
            <a:custGeom>
              <a:avLst/>
              <a:gdLst>
                <a:gd name="connsiteX0" fmla="*/ 6015842 w 6015842"/>
                <a:gd name="connsiteY0" fmla="*/ 6607627 h 6832673"/>
                <a:gd name="connsiteX1" fmla="*/ 6015842 w 6015842"/>
                <a:gd name="connsiteY1" fmla="*/ 6832673 h 6832673"/>
                <a:gd name="connsiteX2" fmla="*/ 5735634 w 6015842"/>
                <a:gd name="connsiteY2" fmla="*/ 6832673 h 6832673"/>
                <a:gd name="connsiteX3" fmla="*/ 5818530 w 6015842"/>
                <a:gd name="connsiteY3" fmla="*/ 6767255 h 6832673"/>
                <a:gd name="connsiteX4" fmla="*/ 4633062 w 6015842"/>
                <a:gd name="connsiteY4" fmla="*/ 499 h 6832673"/>
                <a:gd name="connsiteX5" fmla="*/ 4830740 w 6015842"/>
                <a:gd name="connsiteY5" fmla="*/ 7861 h 6832673"/>
                <a:gd name="connsiteX6" fmla="*/ 5614049 w 6015842"/>
                <a:gd name="connsiteY6" fmla="*/ 130835 h 6832673"/>
                <a:gd name="connsiteX7" fmla="*/ 5900717 w 6015842"/>
                <a:gd name="connsiteY7" fmla="*/ 218147 h 6832673"/>
                <a:gd name="connsiteX8" fmla="*/ 6015842 w 6015842"/>
                <a:gd name="connsiteY8" fmla="*/ 264101 h 6832673"/>
                <a:gd name="connsiteX9" fmla="*/ 6015842 w 6015842"/>
                <a:gd name="connsiteY9" fmla="*/ 662291 h 6832673"/>
                <a:gd name="connsiteX10" fmla="*/ 5865183 w 6015842"/>
                <a:gd name="connsiteY10" fmla="*/ 601873 h 6832673"/>
                <a:gd name="connsiteX11" fmla="*/ 5522516 w 6015842"/>
                <a:gd name="connsiteY11" fmla="*/ 496937 h 6832673"/>
                <a:gd name="connsiteX12" fmla="*/ 4809762 w 6015842"/>
                <a:gd name="connsiteY12" fmla="*/ 394287 h 6832673"/>
                <a:gd name="connsiteX13" fmla="*/ 4087181 w 6015842"/>
                <a:gd name="connsiteY13" fmla="*/ 420838 h 6832673"/>
                <a:gd name="connsiteX14" fmla="*/ 3378242 w 6015842"/>
                <a:gd name="connsiteY14" fmla="*/ 571551 h 6832673"/>
                <a:gd name="connsiteX15" fmla="*/ 1488325 w 6015842"/>
                <a:gd name="connsiteY15" fmla="*/ 1639596 h 6832673"/>
                <a:gd name="connsiteX16" fmla="*/ 993256 w 6015842"/>
                <a:gd name="connsiteY16" fmla="*/ 2176884 h 6832673"/>
                <a:gd name="connsiteX17" fmla="*/ 601602 w 6015842"/>
                <a:gd name="connsiteY17" fmla="*/ 2794422 h 6832673"/>
                <a:gd name="connsiteX18" fmla="*/ 335805 w 6015842"/>
                <a:gd name="connsiteY18" fmla="*/ 3476785 h 6832673"/>
                <a:gd name="connsiteX19" fmla="*/ 238991 w 6015842"/>
                <a:gd name="connsiteY19" fmla="*/ 4205577 h 6832673"/>
                <a:gd name="connsiteX20" fmla="*/ 279770 w 6015842"/>
                <a:gd name="connsiteY20" fmla="*/ 4561593 h 6832673"/>
                <a:gd name="connsiteX21" fmla="*/ 400346 w 6015842"/>
                <a:gd name="connsiteY21" fmla="*/ 4894912 h 6832673"/>
                <a:gd name="connsiteX22" fmla="*/ 484398 w 6015842"/>
                <a:gd name="connsiteY22" fmla="*/ 5051706 h 6832673"/>
                <a:gd name="connsiteX23" fmla="*/ 580920 w 6015842"/>
                <a:gd name="connsiteY23" fmla="*/ 5203606 h 6832673"/>
                <a:gd name="connsiteX24" fmla="*/ 803883 w 6015842"/>
                <a:gd name="connsiteY24" fmla="*/ 5497171 h 6832673"/>
                <a:gd name="connsiteX25" fmla="*/ 1045184 w 6015842"/>
                <a:gd name="connsiteY25" fmla="*/ 5792959 h 6832673"/>
                <a:gd name="connsiteX26" fmla="*/ 1165173 w 6015842"/>
                <a:gd name="connsiteY26" fmla="*/ 5947381 h 6832673"/>
                <a:gd name="connsiteX27" fmla="*/ 1222822 w 6015842"/>
                <a:gd name="connsiteY27" fmla="*/ 6023035 h 6832673"/>
                <a:gd name="connsiteX28" fmla="*/ 1279296 w 6015842"/>
                <a:gd name="connsiteY28" fmla="*/ 6095720 h 6832673"/>
                <a:gd name="connsiteX29" fmla="*/ 1764538 w 6015842"/>
                <a:gd name="connsiteY29" fmla="*/ 6631821 h 6832673"/>
                <a:gd name="connsiteX30" fmla="*/ 1979400 w 6015842"/>
                <a:gd name="connsiteY30" fmla="*/ 6832673 h 6832673"/>
                <a:gd name="connsiteX31" fmla="*/ 1213789 w 6015842"/>
                <a:gd name="connsiteY31" fmla="*/ 6832673 h 6832673"/>
                <a:gd name="connsiteX32" fmla="*/ 1117208 w 6015842"/>
                <a:gd name="connsiteY32" fmla="*/ 6706732 h 6832673"/>
                <a:gd name="connsiteX33" fmla="*/ 894535 w 6015842"/>
                <a:gd name="connsiteY33" fmla="*/ 6375343 h 6832673"/>
                <a:gd name="connsiteX34" fmla="*/ 842461 w 6015842"/>
                <a:gd name="connsiteY34" fmla="*/ 6291085 h 6832673"/>
                <a:gd name="connsiteX35" fmla="*/ 792736 w 6015842"/>
                <a:gd name="connsiteY35" fmla="*/ 6209052 h 6832673"/>
                <a:gd name="connsiteX36" fmla="*/ 694454 w 6015842"/>
                <a:gd name="connsiteY36" fmla="*/ 6050330 h 6832673"/>
                <a:gd name="connsiteX37" fmla="*/ 490706 w 6015842"/>
                <a:gd name="connsiteY37" fmla="*/ 5724130 h 6832673"/>
                <a:gd name="connsiteX38" fmla="*/ 292239 w 6015842"/>
                <a:gd name="connsiteY38" fmla="*/ 5381020 h 6832673"/>
                <a:gd name="connsiteX39" fmla="*/ 202759 w 6015842"/>
                <a:gd name="connsiteY39" fmla="*/ 5199305 h 6832673"/>
                <a:gd name="connsiteX40" fmla="*/ 126628 w 6015842"/>
                <a:gd name="connsiteY40" fmla="*/ 5010171 h 6832673"/>
                <a:gd name="connsiteX41" fmla="*/ 67953 w 6015842"/>
                <a:gd name="connsiteY41" fmla="*/ 4812881 h 6832673"/>
                <a:gd name="connsiteX42" fmla="*/ 46243 w 6015842"/>
                <a:gd name="connsiteY42" fmla="*/ 4712306 h 6832673"/>
                <a:gd name="connsiteX43" fmla="*/ 36709 w 6015842"/>
                <a:gd name="connsiteY43" fmla="*/ 4661870 h 6832673"/>
                <a:gd name="connsiteX44" fmla="*/ 28789 w 6015842"/>
                <a:gd name="connsiteY44" fmla="*/ 4611286 h 6832673"/>
                <a:gd name="connsiteX45" fmla="*/ 38 w 6015842"/>
                <a:gd name="connsiteY45" fmla="*/ 4205577 h 6832673"/>
                <a:gd name="connsiteX46" fmla="*/ 81448 w 6015842"/>
                <a:gd name="connsiteY46" fmla="*/ 3416115 h 6832673"/>
                <a:gd name="connsiteX47" fmla="*/ 326122 w 6015842"/>
                <a:gd name="connsiteY47" fmla="*/ 2659581 h 6832673"/>
                <a:gd name="connsiteX48" fmla="*/ 1243505 w 6015842"/>
                <a:gd name="connsiteY48" fmla="*/ 1374811 h 6832673"/>
                <a:gd name="connsiteX49" fmla="*/ 1851817 w 6015842"/>
                <a:gd name="connsiteY49" fmla="*/ 871494 h 6832673"/>
                <a:gd name="connsiteX50" fmla="*/ 4040976 w 6015842"/>
                <a:gd name="connsiteY50" fmla="*/ 31151 h 6832673"/>
                <a:gd name="connsiteX51" fmla="*/ 4633062 w 6015842"/>
                <a:gd name="connsiteY51" fmla="*/ 499 h 6832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15842" h="6832673">
                  <a:moveTo>
                    <a:pt x="6015842" y="6607627"/>
                  </a:moveTo>
                  <a:lnTo>
                    <a:pt x="6015842" y="6832673"/>
                  </a:lnTo>
                  <a:lnTo>
                    <a:pt x="5735634" y="6832673"/>
                  </a:lnTo>
                  <a:lnTo>
                    <a:pt x="5818530" y="6767255"/>
                  </a:lnTo>
                  <a:close/>
                  <a:moveTo>
                    <a:pt x="4633062" y="499"/>
                  </a:moveTo>
                  <a:cubicBezTo>
                    <a:pt x="4698976" y="1486"/>
                    <a:pt x="4764884" y="3940"/>
                    <a:pt x="4830740" y="7861"/>
                  </a:cubicBezTo>
                  <a:cubicBezTo>
                    <a:pt x="5095128" y="23382"/>
                    <a:pt x="5357448" y="64564"/>
                    <a:pt x="5614049" y="130835"/>
                  </a:cubicBezTo>
                  <a:cubicBezTo>
                    <a:pt x="5710834" y="155913"/>
                    <a:pt x="5806471" y="185048"/>
                    <a:pt x="5900717" y="218147"/>
                  </a:cubicBezTo>
                  <a:lnTo>
                    <a:pt x="6015842" y="264101"/>
                  </a:lnTo>
                  <a:lnTo>
                    <a:pt x="6015842" y="662291"/>
                  </a:lnTo>
                  <a:lnTo>
                    <a:pt x="5865183" y="601873"/>
                  </a:lnTo>
                  <a:cubicBezTo>
                    <a:pt x="5753061" y="560521"/>
                    <a:pt x="5638663" y="525479"/>
                    <a:pt x="5522516" y="496937"/>
                  </a:cubicBezTo>
                  <a:cubicBezTo>
                    <a:pt x="5288740" y="439663"/>
                    <a:pt x="5050052" y="405286"/>
                    <a:pt x="4809762" y="394287"/>
                  </a:cubicBezTo>
                  <a:cubicBezTo>
                    <a:pt x="4568594" y="381810"/>
                    <a:pt x="4326810" y="390696"/>
                    <a:pt x="4087181" y="420838"/>
                  </a:cubicBezTo>
                  <a:cubicBezTo>
                    <a:pt x="3847216" y="451509"/>
                    <a:pt x="3610112" y="501913"/>
                    <a:pt x="3378242" y="571551"/>
                  </a:cubicBezTo>
                  <a:cubicBezTo>
                    <a:pt x="2679220" y="784970"/>
                    <a:pt x="2034383" y="1149380"/>
                    <a:pt x="1488325" y="1639596"/>
                  </a:cubicBezTo>
                  <a:cubicBezTo>
                    <a:pt x="1308517" y="1804150"/>
                    <a:pt x="1142887" y="1983894"/>
                    <a:pt x="993256" y="2176884"/>
                  </a:cubicBezTo>
                  <a:cubicBezTo>
                    <a:pt x="843445" y="2369563"/>
                    <a:pt x="712290" y="2576362"/>
                    <a:pt x="601602" y="2794422"/>
                  </a:cubicBezTo>
                  <a:cubicBezTo>
                    <a:pt x="489834" y="3011933"/>
                    <a:pt x="400757" y="3240628"/>
                    <a:pt x="335805" y="3476785"/>
                  </a:cubicBezTo>
                  <a:cubicBezTo>
                    <a:pt x="271624" y="3714276"/>
                    <a:pt x="239065" y="3959377"/>
                    <a:pt x="238991" y="4205577"/>
                  </a:cubicBezTo>
                  <a:cubicBezTo>
                    <a:pt x="239262" y="4325420"/>
                    <a:pt x="252943" y="4444849"/>
                    <a:pt x="279770" y="4561593"/>
                  </a:cubicBezTo>
                  <a:cubicBezTo>
                    <a:pt x="307988" y="4676763"/>
                    <a:pt x="348413" y="4788524"/>
                    <a:pt x="400346" y="4894912"/>
                  </a:cubicBezTo>
                  <a:cubicBezTo>
                    <a:pt x="426018" y="4948165"/>
                    <a:pt x="454327" y="5000381"/>
                    <a:pt x="484398" y="5051706"/>
                  </a:cubicBezTo>
                  <a:cubicBezTo>
                    <a:pt x="514468" y="5103033"/>
                    <a:pt x="547181" y="5153617"/>
                    <a:pt x="580920" y="5203606"/>
                  </a:cubicBezTo>
                  <a:cubicBezTo>
                    <a:pt x="649275" y="5303291"/>
                    <a:pt x="725259" y="5400008"/>
                    <a:pt x="803883" y="5497171"/>
                  </a:cubicBezTo>
                  <a:cubicBezTo>
                    <a:pt x="882508" y="5594333"/>
                    <a:pt x="965240" y="5691644"/>
                    <a:pt x="1045184" y="5792959"/>
                  </a:cubicBezTo>
                  <a:cubicBezTo>
                    <a:pt x="1085571" y="5843395"/>
                    <a:pt x="1125568" y="5894870"/>
                    <a:pt x="1165173" y="5947381"/>
                  </a:cubicBezTo>
                  <a:lnTo>
                    <a:pt x="1222822" y="6023035"/>
                  </a:lnTo>
                  <a:cubicBezTo>
                    <a:pt x="1241744" y="6047215"/>
                    <a:pt x="1259787" y="6072135"/>
                    <a:pt x="1279296" y="6095720"/>
                  </a:cubicBezTo>
                  <a:cubicBezTo>
                    <a:pt x="1430649" y="6283772"/>
                    <a:pt x="1592663" y="6462773"/>
                    <a:pt x="1764538" y="6631821"/>
                  </a:cubicBezTo>
                  <a:lnTo>
                    <a:pt x="1979400" y="6832673"/>
                  </a:lnTo>
                  <a:lnTo>
                    <a:pt x="1213789" y="6832673"/>
                  </a:lnTo>
                  <a:lnTo>
                    <a:pt x="1117208" y="6706732"/>
                  </a:lnTo>
                  <a:cubicBezTo>
                    <a:pt x="1038730" y="6598297"/>
                    <a:pt x="964066" y="6487930"/>
                    <a:pt x="894535" y="6375343"/>
                  </a:cubicBezTo>
                  <a:cubicBezTo>
                    <a:pt x="876640" y="6347454"/>
                    <a:pt x="859771" y="6319121"/>
                    <a:pt x="842461" y="6291085"/>
                  </a:cubicBezTo>
                  <a:lnTo>
                    <a:pt x="792736" y="6209052"/>
                  </a:lnTo>
                  <a:cubicBezTo>
                    <a:pt x="760903" y="6156245"/>
                    <a:pt x="727753" y="6103584"/>
                    <a:pt x="694454" y="6050330"/>
                  </a:cubicBezTo>
                  <a:lnTo>
                    <a:pt x="490706" y="5724130"/>
                  </a:lnTo>
                  <a:cubicBezTo>
                    <a:pt x="422643" y="5613617"/>
                    <a:pt x="355167" y="5499692"/>
                    <a:pt x="292239" y="5381020"/>
                  </a:cubicBezTo>
                  <a:cubicBezTo>
                    <a:pt x="260847" y="5321686"/>
                    <a:pt x="230631" y="5261310"/>
                    <a:pt x="202759" y="5199305"/>
                  </a:cubicBezTo>
                  <a:cubicBezTo>
                    <a:pt x="174889" y="5137299"/>
                    <a:pt x="149511" y="5074254"/>
                    <a:pt x="126628" y="5010171"/>
                  </a:cubicBezTo>
                  <a:cubicBezTo>
                    <a:pt x="103745" y="4946089"/>
                    <a:pt x="84529" y="4879485"/>
                    <a:pt x="67953" y="4812881"/>
                  </a:cubicBezTo>
                  <a:cubicBezTo>
                    <a:pt x="60179" y="4779355"/>
                    <a:pt x="52551" y="4745979"/>
                    <a:pt x="46243" y="4712306"/>
                  </a:cubicBezTo>
                  <a:lnTo>
                    <a:pt x="36709" y="4661870"/>
                  </a:lnTo>
                  <a:lnTo>
                    <a:pt x="28789" y="4611286"/>
                  </a:lnTo>
                  <a:cubicBezTo>
                    <a:pt x="8927" y="4476995"/>
                    <a:pt x="-684" y="4341352"/>
                    <a:pt x="38" y="4205577"/>
                  </a:cubicBezTo>
                  <a:cubicBezTo>
                    <a:pt x="735" y="3940316"/>
                    <a:pt x="28012" y="3675812"/>
                    <a:pt x="81448" y="3416115"/>
                  </a:cubicBezTo>
                  <a:cubicBezTo>
                    <a:pt x="134458" y="3155392"/>
                    <a:pt x="216542" y="2901597"/>
                    <a:pt x="326122" y="2659581"/>
                  </a:cubicBezTo>
                  <a:cubicBezTo>
                    <a:pt x="546153" y="2175993"/>
                    <a:pt x="866666" y="1743286"/>
                    <a:pt x="1243505" y="1374811"/>
                  </a:cubicBezTo>
                  <a:cubicBezTo>
                    <a:pt x="1432510" y="1190706"/>
                    <a:pt x="1635952" y="1022387"/>
                    <a:pt x="1851817" y="871494"/>
                  </a:cubicBezTo>
                  <a:cubicBezTo>
                    <a:pt x="2502124" y="413640"/>
                    <a:pt x="3254043" y="125004"/>
                    <a:pt x="4040976" y="31151"/>
                  </a:cubicBezTo>
                  <a:cubicBezTo>
                    <a:pt x="4237529" y="7767"/>
                    <a:pt x="4435320" y="-2463"/>
                    <a:pt x="4633062" y="499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2154C63-89CC-45F5-9D0E-6FF8027BDA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97958" y="45549"/>
              <a:ext cx="5994043" cy="6812451"/>
            </a:xfrm>
            <a:custGeom>
              <a:avLst/>
              <a:gdLst>
                <a:gd name="connsiteX0" fmla="*/ 5994043 w 5994043"/>
                <a:gd name="connsiteY0" fmla="*/ 6088971 h 6812451"/>
                <a:gd name="connsiteX1" fmla="*/ 5994043 w 5994043"/>
                <a:gd name="connsiteY1" fmla="*/ 6812451 h 6812451"/>
                <a:gd name="connsiteX2" fmla="*/ 4989355 w 5994043"/>
                <a:gd name="connsiteY2" fmla="*/ 6812451 h 6812451"/>
                <a:gd name="connsiteX3" fmla="*/ 5129829 w 5994043"/>
                <a:gd name="connsiteY3" fmla="*/ 6731039 h 6812451"/>
                <a:gd name="connsiteX4" fmla="*/ 5840791 w 5994043"/>
                <a:gd name="connsiteY4" fmla="*/ 6209052 h 6812451"/>
                <a:gd name="connsiteX5" fmla="*/ 4646021 w 5994043"/>
                <a:gd name="connsiteY5" fmla="*/ 0 h 6812451"/>
                <a:gd name="connsiteX6" fmla="*/ 5834943 w 5994043"/>
                <a:gd name="connsiteY6" fmla="*/ 187955 h 6812451"/>
                <a:gd name="connsiteX7" fmla="*/ 5994043 w 5994043"/>
                <a:gd name="connsiteY7" fmla="*/ 246737 h 6812451"/>
                <a:gd name="connsiteX8" fmla="*/ 5994043 w 5994043"/>
                <a:gd name="connsiteY8" fmla="*/ 1234190 h 6812451"/>
                <a:gd name="connsiteX9" fmla="*/ 5813213 w 5994043"/>
                <a:gd name="connsiteY9" fmla="*/ 1136134 h 6812451"/>
                <a:gd name="connsiteX10" fmla="*/ 4645435 w 5994043"/>
                <a:gd name="connsiteY10" fmla="*/ 890335 h 6812451"/>
                <a:gd name="connsiteX11" fmla="*/ 3262616 w 5994043"/>
                <a:gd name="connsiteY11" fmla="*/ 1158830 h 6812451"/>
                <a:gd name="connsiteX12" fmla="*/ 2030445 w 5994043"/>
                <a:gd name="connsiteY12" fmla="*/ 1900528 h 6812451"/>
                <a:gd name="connsiteX13" fmla="*/ 1183473 w 5994043"/>
                <a:gd name="connsiteY13" fmla="*/ 2961898 h 6812451"/>
                <a:gd name="connsiteX14" fmla="*/ 880124 w 5994043"/>
                <a:gd name="connsiteY14" fmla="*/ 4180805 h 6812451"/>
                <a:gd name="connsiteX15" fmla="*/ 1381647 w 5994043"/>
                <a:gd name="connsiteY15" fmla="*/ 5288309 h 6812451"/>
                <a:gd name="connsiteX16" fmla="*/ 1651257 w 5994043"/>
                <a:gd name="connsiteY16" fmla="*/ 5671767 h 6812451"/>
                <a:gd name="connsiteX17" fmla="*/ 2679827 w 5994043"/>
                <a:gd name="connsiteY17" fmla="*/ 6733581 h 6812451"/>
                <a:gd name="connsiteX18" fmla="*/ 2818128 w 5994043"/>
                <a:gd name="connsiteY18" fmla="*/ 6812451 h 6812451"/>
                <a:gd name="connsiteX19" fmla="*/ 1420330 w 5994043"/>
                <a:gd name="connsiteY19" fmla="*/ 6812451 h 6812451"/>
                <a:gd name="connsiteX20" fmla="*/ 1286880 w 5994043"/>
                <a:gd name="connsiteY20" fmla="*/ 6661555 h 6812451"/>
                <a:gd name="connsiteX21" fmla="*/ 922515 w 5994043"/>
                <a:gd name="connsiteY21" fmla="*/ 6171671 h 6812451"/>
                <a:gd name="connsiteX22" fmla="*/ 0 w 5994043"/>
                <a:gd name="connsiteY22" fmla="*/ 4180805 h 6812451"/>
                <a:gd name="connsiteX23" fmla="*/ 4645435 w 5994043"/>
                <a:gd name="connsiteY23" fmla="*/ 298 h 681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994043" h="6812451">
                  <a:moveTo>
                    <a:pt x="5994043" y="6088971"/>
                  </a:moveTo>
                  <a:lnTo>
                    <a:pt x="5994043" y="6812451"/>
                  </a:lnTo>
                  <a:lnTo>
                    <a:pt x="4989355" y="6812451"/>
                  </a:lnTo>
                  <a:lnTo>
                    <a:pt x="5129829" y="6731039"/>
                  </a:lnTo>
                  <a:cubicBezTo>
                    <a:pt x="5358317" y="6586623"/>
                    <a:pt x="5590395" y="6406975"/>
                    <a:pt x="5840791" y="6209052"/>
                  </a:cubicBezTo>
                  <a:close/>
                  <a:moveTo>
                    <a:pt x="4646021" y="0"/>
                  </a:moveTo>
                  <a:cubicBezTo>
                    <a:pt x="5075935" y="0"/>
                    <a:pt x="5473199" y="65804"/>
                    <a:pt x="5834943" y="187955"/>
                  </a:cubicBezTo>
                  <a:lnTo>
                    <a:pt x="5994043" y="246737"/>
                  </a:lnTo>
                  <a:lnTo>
                    <a:pt x="5994043" y="1234190"/>
                  </a:lnTo>
                  <a:lnTo>
                    <a:pt x="5813213" y="1136134"/>
                  </a:lnTo>
                  <a:cubicBezTo>
                    <a:pt x="5466151" y="973109"/>
                    <a:pt x="5073323" y="890335"/>
                    <a:pt x="4645435" y="890335"/>
                  </a:cubicBezTo>
                  <a:cubicBezTo>
                    <a:pt x="4193787" y="890335"/>
                    <a:pt x="3715146" y="983493"/>
                    <a:pt x="3262616" y="1158830"/>
                  </a:cubicBezTo>
                  <a:cubicBezTo>
                    <a:pt x="2813519" y="1334122"/>
                    <a:pt x="2396942" y="1584891"/>
                    <a:pt x="2030445" y="1900528"/>
                  </a:cubicBezTo>
                  <a:cubicBezTo>
                    <a:pt x="1672528" y="2210706"/>
                    <a:pt x="1379593" y="2577698"/>
                    <a:pt x="1183473" y="2961898"/>
                  </a:cubicBezTo>
                  <a:cubicBezTo>
                    <a:pt x="982804" y="3356334"/>
                    <a:pt x="880124" y="3766345"/>
                    <a:pt x="880124" y="4180805"/>
                  </a:cubicBezTo>
                  <a:cubicBezTo>
                    <a:pt x="880124" y="4577020"/>
                    <a:pt x="1033705" y="4806798"/>
                    <a:pt x="1381647" y="5288309"/>
                  </a:cubicBezTo>
                  <a:cubicBezTo>
                    <a:pt x="1468632" y="5408909"/>
                    <a:pt x="1558551" y="5533662"/>
                    <a:pt x="1651257" y="5671767"/>
                  </a:cubicBezTo>
                  <a:cubicBezTo>
                    <a:pt x="1979104" y="6160396"/>
                    <a:pt x="2315457" y="6507809"/>
                    <a:pt x="2679827" y="6733581"/>
                  </a:cubicBezTo>
                  <a:lnTo>
                    <a:pt x="2818128" y="6812451"/>
                  </a:lnTo>
                  <a:lnTo>
                    <a:pt x="1420330" y="6812451"/>
                  </a:lnTo>
                  <a:lnTo>
                    <a:pt x="1286880" y="6661555"/>
                  </a:lnTo>
                  <a:cubicBezTo>
                    <a:pt x="1160113" y="6509154"/>
                    <a:pt x="1039064" y="6345506"/>
                    <a:pt x="922515" y="6171671"/>
                  </a:cubicBezTo>
                  <a:cubicBezTo>
                    <a:pt x="474827" y="5504440"/>
                    <a:pt x="0" y="5046663"/>
                    <a:pt x="0" y="4180805"/>
                  </a:cubicBezTo>
                  <a:cubicBezTo>
                    <a:pt x="0" y="1872047"/>
                    <a:pt x="2339074" y="298"/>
                    <a:pt x="4645435" y="298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0B13941-99A3-4EAC-8E5F-8F18AA9689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78976" y="45549"/>
              <a:ext cx="6013025" cy="6812451"/>
            </a:xfrm>
            <a:custGeom>
              <a:avLst/>
              <a:gdLst>
                <a:gd name="connsiteX0" fmla="*/ 6013025 w 6013025"/>
                <a:gd name="connsiteY0" fmla="*/ 6261711 h 6812451"/>
                <a:gd name="connsiteX1" fmla="*/ 6013025 w 6013025"/>
                <a:gd name="connsiteY1" fmla="*/ 6812451 h 6812451"/>
                <a:gd name="connsiteX2" fmla="*/ 5273640 w 6013025"/>
                <a:gd name="connsiteY2" fmla="*/ 6812451 h 6812451"/>
                <a:gd name="connsiteX3" fmla="*/ 5321464 w 6013025"/>
                <a:gd name="connsiteY3" fmla="*/ 6781445 h 6812451"/>
                <a:gd name="connsiteX4" fmla="*/ 5931296 w 6013025"/>
                <a:gd name="connsiteY4" fmla="*/ 6325796 h 6812451"/>
                <a:gd name="connsiteX5" fmla="*/ 4646022 w 6013025"/>
                <a:gd name="connsiteY5" fmla="*/ 0 h 6812451"/>
                <a:gd name="connsiteX6" fmla="*/ 6012842 w 6013025"/>
                <a:gd name="connsiteY6" fmla="*/ 253682 h 6812451"/>
                <a:gd name="connsiteX7" fmla="*/ 6013025 w 6013025"/>
                <a:gd name="connsiteY7" fmla="*/ 253762 h 6812451"/>
                <a:gd name="connsiteX8" fmla="*/ 6013025 w 6013025"/>
                <a:gd name="connsiteY8" fmla="*/ 1076411 h 6812451"/>
                <a:gd name="connsiteX9" fmla="*/ 5874968 w 6013025"/>
                <a:gd name="connsiteY9" fmla="*/ 1001590 h 6812451"/>
                <a:gd name="connsiteX10" fmla="*/ 4645435 w 6013025"/>
                <a:gd name="connsiteY10" fmla="*/ 741995 h 6812451"/>
                <a:gd name="connsiteX11" fmla="*/ 3209956 w 6013025"/>
                <a:gd name="connsiteY11" fmla="*/ 1021170 h 6812451"/>
                <a:gd name="connsiteX12" fmla="*/ 1935097 w 6013025"/>
                <a:gd name="connsiteY12" fmla="*/ 1787938 h 6812451"/>
                <a:gd name="connsiteX13" fmla="*/ 1053214 w 6013025"/>
                <a:gd name="connsiteY13" fmla="*/ 2893811 h 6812451"/>
                <a:gd name="connsiteX14" fmla="*/ 733436 w 6013025"/>
                <a:gd name="connsiteY14" fmla="*/ 4180805 h 6812451"/>
                <a:gd name="connsiteX15" fmla="*/ 1262683 w 6013025"/>
                <a:gd name="connsiteY15" fmla="*/ 5375977 h 6812451"/>
                <a:gd name="connsiteX16" fmla="*/ 1529361 w 6013025"/>
                <a:gd name="connsiteY16" fmla="*/ 5755283 h 6812451"/>
                <a:gd name="connsiteX17" fmla="*/ 2477042 w 6013025"/>
                <a:gd name="connsiteY17" fmla="*/ 6776885 h 6812451"/>
                <a:gd name="connsiteX18" fmla="*/ 2533056 w 6013025"/>
                <a:gd name="connsiteY18" fmla="*/ 6812451 h 6812451"/>
                <a:gd name="connsiteX19" fmla="*/ 1420329 w 6013025"/>
                <a:gd name="connsiteY19" fmla="*/ 6812451 h 6812451"/>
                <a:gd name="connsiteX20" fmla="*/ 1286880 w 6013025"/>
                <a:gd name="connsiteY20" fmla="*/ 6661555 h 6812451"/>
                <a:gd name="connsiteX21" fmla="*/ 922515 w 6013025"/>
                <a:gd name="connsiteY21" fmla="*/ 6171671 h 6812451"/>
                <a:gd name="connsiteX22" fmla="*/ 0 w 6013025"/>
                <a:gd name="connsiteY22" fmla="*/ 4180805 h 6812451"/>
                <a:gd name="connsiteX23" fmla="*/ 4645435 w 6013025"/>
                <a:gd name="connsiteY23" fmla="*/ 298 h 681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13025" h="6812451">
                  <a:moveTo>
                    <a:pt x="6013025" y="6261711"/>
                  </a:moveTo>
                  <a:lnTo>
                    <a:pt x="6013025" y="6812451"/>
                  </a:lnTo>
                  <a:lnTo>
                    <a:pt x="5273640" y="6812451"/>
                  </a:lnTo>
                  <a:lnTo>
                    <a:pt x="5321464" y="6781445"/>
                  </a:lnTo>
                  <a:cubicBezTo>
                    <a:pt x="5513938" y="6651587"/>
                    <a:pt x="5713420" y="6497963"/>
                    <a:pt x="5931296" y="6325796"/>
                  </a:cubicBezTo>
                  <a:close/>
                  <a:moveTo>
                    <a:pt x="4646022" y="0"/>
                  </a:moveTo>
                  <a:cubicBezTo>
                    <a:pt x="5147587" y="0"/>
                    <a:pt x="5604713" y="89566"/>
                    <a:pt x="6012842" y="253682"/>
                  </a:cubicBezTo>
                  <a:lnTo>
                    <a:pt x="6013025" y="253762"/>
                  </a:lnTo>
                  <a:lnTo>
                    <a:pt x="6013025" y="1076411"/>
                  </a:lnTo>
                  <a:lnTo>
                    <a:pt x="5874968" y="1001590"/>
                  </a:lnTo>
                  <a:cubicBezTo>
                    <a:pt x="5508543" y="829367"/>
                    <a:pt x="5094739" y="741995"/>
                    <a:pt x="4645435" y="741995"/>
                  </a:cubicBezTo>
                  <a:cubicBezTo>
                    <a:pt x="4168703" y="741995"/>
                    <a:pt x="3685809" y="835895"/>
                    <a:pt x="3209956" y="1021170"/>
                  </a:cubicBezTo>
                  <a:cubicBezTo>
                    <a:pt x="2745309" y="1202264"/>
                    <a:pt x="2314283" y="1461517"/>
                    <a:pt x="1935097" y="1787938"/>
                  </a:cubicBezTo>
                  <a:cubicBezTo>
                    <a:pt x="1557525" y="2115028"/>
                    <a:pt x="1260777" y="2487212"/>
                    <a:pt x="1053214" y="2893811"/>
                  </a:cubicBezTo>
                  <a:cubicBezTo>
                    <a:pt x="840958" y="3309458"/>
                    <a:pt x="733436" y="3742460"/>
                    <a:pt x="733436" y="4180805"/>
                  </a:cubicBezTo>
                  <a:cubicBezTo>
                    <a:pt x="733436" y="4622561"/>
                    <a:pt x="905208" y="4880374"/>
                    <a:pt x="1262683" y="5375977"/>
                  </a:cubicBezTo>
                  <a:cubicBezTo>
                    <a:pt x="1348936" y="5495539"/>
                    <a:pt x="1438122" y="5619106"/>
                    <a:pt x="1529361" y="5755283"/>
                  </a:cubicBezTo>
                  <a:cubicBezTo>
                    <a:pt x="1828942" y="6201779"/>
                    <a:pt x="2138082" y="6538284"/>
                    <a:pt x="2477042" y="6776885"/>
                  </a:cubicBezTo>
                  <a:lnTo>
                    <a:pt x="2533056" y="6812451"/>
                  </a:lnTo>
                  <a:lnTo>
                    <a:pt x="1420329" y="6812451"/>
                  </a:lnTo>
                  <a:lnTo>
                    <a:pt x="1286880" y="6661555"/>
                  </a:lnTo>
                  <a:cubicBezTo>
                    <a:pt x="1160113" y="6509154"/>
                    <a:pt x="1039064" y="6345506"/>
                    <a:pt x="922515" y="6171671"/>
                  </a:cubicBezTo>
                  <a:cubicBezTo>
                    <a:pt x="474827" y="5504440"/>
                    <a:pt x="0" y="5046663"/>
                    <a:pt x="0" y="4180805"/>
                  </a:cubicBezTo>
                  <a:cubicBezTo>
                    <a:pt x="0" y="1872047"/>
                    <a:pt x="2339075" y="298"/>
                    <a:pt x="4645435" y="298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5" name="Freeform: Shape 14">
              <a:extLst>
                <a:ext uri="{FF2B5EF4-FFF2-40B4-BE49-F238E27FC236}">
                  <a16:creationId xmlns:a16="http://schemas.microsoft.com/office/drawing/2014/main" id="{D29D3E4A-261C-4E2A-80F0-862C63B47A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5112" y="0"/>
              <a:ext cx="6156889" cy="6858000"/>
            </a:xfrm>
            <a:custGeom>
              <a:avLst/>
              <a:gdLst>
                <a:gd name="connsiteX0" fmla="*/ 2697511 w 6156889"/>
                <a:gd name="connsiteY0" fmla="*/ 0 h 6858000"/>
                <a:gd name="connsiteX1" fmla="*/ 6012777 w 6156889"/>
                <a:gd name="connsiteY1" fmla="*/ 0 h 6858000"/>
                <a:gd name="connsiteX2" fmla="*/ 6130331 w 6156889"/>
                <a:gd name="connsiteY2" fmla="*/ 54136 h 6858000"/>
                <a:gd name="connsiteX3" fmla="*/ 6156889 w 6156889"/>
                <a:gd name="connsiteY3" fmla="*/ 68258 h 6858000"/>
                <a:gd name="connsiteX4" fmla="*/ 6156889 w 6156889"/>
                <a:gd name="connsiteY4" fmla="*/ 430986 h 6858000"/>
                <a:gd name="connsiteX5" fmla="*/ 5996798 w 6156889"/>
                <a:gd name="connsiteY5" fmla="*/ 361212 h 6858000"/>
                <a:gd name="connsiteX6" fmla="*/ 5637513 w 6156889"/>
                <a:gd name="connsiteY6" fmla="*/ 243549 h 6858000"/>
                <a:gd name="connsiteX7" fmla="*/ 5269544 w 6156889"/>
                <a:gd name="connsiteY7" fmla="*/ 169380 h 6858000"/>
                <a:gd name="connsiteX8" fmla="*/ 4898545 w 6156889"/>
                <a:gd name="connsiteY8" fmla="*/ 136002 h 6858000"/>
                <a:gd name="connsiteX9" fmla="*/ 4736575 w 6156889"/>
                <a:gd name="connsiteY9" fmla="*/ 132591 h 6858000"/>
                <a:gd name="connsiteX10" fmla="*/ 4152501 w 6156889"/>
                <a:gd name="connsiteY10" fmla="*/ 177093 h 6858000"/>
                <a:gd name="connsiteX11" fmla="*/ 3785688 w 6156889"/>
                <a:gd name="connsiteY11" fmla="*/ 251263 h 6858000"/>
                <a:gd name="connsiteX12" fmla="*/ 3424793 w 6156889"/>
                <a:gd name="connsiteY12" fmla="*/ 356583 h 6858000"/>
                <a:gd name="connsiteX13" fmla="*/ 3073425 w 6156889"/>
                <a:gd name="connsiteY13" fmla="*/ 490979 h 6858000"/>
                <a:gd name="connsiteX14" fmla="*/ 2732162 w 6156889"/>
                <a:gd name="connsiteY14" fmla="*/ 653411 h 6858000"/>
                <a:gd name="connsiteX15" fmla="*/ 2083562 w 6156889"/>
                <a:gd name="connsiteY15" fmla="*/ 1054373 h 6858000"/>
                <a:gd name="connsiteX16" fmla="*/ 1930543 w 6156889"/>
                <a:gd name="connsiteY16" fmla="*/ 1169336 h 6858000"/>
                <a:gd name="connsiteX17" fmla="*/ 1867890 w 6156889"/>
                <a:gd name="connsiteY17" fmla="*/ 1218733 h 6858000"/>
                <a:gd name="connsiteX18" fmla="*/ 1855187 w 6156889"/>
                <a:gd name="connsiteY18" fmla="*/ 1228968 h 6858000"/>
                <a:gd name="connsiteX19" fmla="*/ 1781565 w 6156889"/>
                <a:gd name="connsiteY19" fmla="*/ 1289343 h 6858000"/>
                <a:gd name="connsiteX20" fmla="*/ 1495015 w 6156889"/>
                <a:gd name="connsiteY20" fmla="*/ 1547751 h 6858000"/>
                <a:gd name="connsiteX21" fmla="*/ 984708 w 6156889"/>
                <a:gd name="connsiteY21" fmla="*/ 2132951 h 6858000"/>
                <a:gd name="connsiteX22" fmla="*/ 767305 w 6156889"/>
                <a:gd name="connsiteY22" fmla="*/ 2459299 h 6858000"/>
                <a:gd name="connsiteX23" fmla="*/ 582382 w 6156889"/>
                <a:gd name="connsiteY23" fmla="*/ 2806859 h 6858000"/>
                <a:gd name="connsiteX24" fmla="*/ 541818 w 6156889"/>
                <a:gd name="connsiteY24" fmla="*/ 2895863 h 6858000"/>
                <a:gd name="connsiteX25" fmla="*/ 521896 w 6156889"/>
                <a:gd name="connsiteY25" fmla="*/ 2940364 h 6858000"/>
                <a:gd name="connsiteX26" fmla="*/ 503130 w 6156889"/>
                <a:gd name="connsiteY26" fmla="*/ 2985756 h 6858000"/>
                <a:gd name="connsiteX27" fmla="*/ 500243 w 6156889"/>
                <a:gd name="connsiteY27" fmla="*/ 2992728 h 6858000"/>
                <a:gd name="connsiteX28" fmla="*/ 467329 w 6156889"/>
                <a:gd name="connsiteY28" fmla="*/ 3077133 h 6858000"/>
                <a:gd name="connsiteX29" fmla="*/ 454626 w 6156889"/>
                <a:gd name="connsiteY29" fmla="*/ 3111399 h 6858000"/>
                <a:gd name="connsiteX30" fmla="*/ 433548 w 6156889"/>
                <a:gd name="connsiteY30" fmla="*/ 3170735 h 6858000"/>
                <a:gd name="connsiteX31" fmla="*/ 433548 w 6156889"/>
                <a:gd name="connsiteY31" fmla="*/ 3171477 h 6858000"/>
                <a:gd name="connsiteX32" fmla="*/ 323692 w 6156889"/>
                <a:gd name="connsiteY32" fmla="*/ 3552414 h 6858000"/>
                <a:gd name="connsiteX33" fmla="*/ 234768 w 6156889"/>
                <a:gd name="connsiteY33" fmla="*/ 4341877 h 6858000"/>
                <a:gd name="connsiteX34" fmla="*/ 273600 w 6156889"/>
                <a:gd name="connsiteY34" fmla="*/ 4733940 h 6858000"/>
                <a:gd name="connsiteX35" fmla="*/ 386489 w 6156889"/>
                <a:gd name="connsiteY35" fmla="*/ 5105974 h 6858000"/>
                <a:gd name="connsiteX36" fmla="*/ 413628 w 6156889"/>
                <a:gd name="connsiteY36" fmla="*/ 5168870 h 6858000"/>
                <a:gd name="connsiteX37" fmla="*/ 425176 w 6156889"/>
                <a:gd name="connsiteY37" fmla="*/ 5194384 h 6858000"/>
                <a:gd name="connsiteX38" fmla="*/ 435570 w 6156889"/>
                <a:gd name="connsiteY38" fmla="*/ 5215745 h 6858000"/>
                <a:gd name="connsiteX39" fmla="*/ 468194 w 6156889"/>
                <a:gd name="connsiteY39" fmla="*/ 5280867 h 6858000"/>
                <a:gd name="connsiteX40" fmla="*/ 564915 w 6156889"/>
                <a:gd name="connsiteY40" fmla="*/ 5450715 h 6858000"/>
                <a:gd name="connsiteX41" fmla="*/ 672174 w 6156889"/>
                <a:gd name="connsiteY41" fmla="*/ 5615521 h 6858000"/>
                <a:gd name="connsiteX42" fmla="*/ 787660 w 6156889"/>
                <a:gd name="connsiteY42" fmla="*/ 5777360 h 6858000"/>
                <a:gd name="connsiteX43" fmla="*/ 933894 w 6156889"/>
                <a:gd name="connsiteY43" fmla="*/ 5971536 h 6858000"/>
                <a:gd name="connsiteX44" fmla="*/ 1030614 w 6156889"/>
                <a:gd name="connsiteY44" fmla="*/ 6098961 h 6858000"/>
                <a:gd name="connsiteX45" fmla="*/ 1152885 w 6156889"/>
                <a:gd name="connsiteY45" fmla="*/ 6263172 h 6858000"/>
                <a:gd name="connsiteX46" fmla="*/ 1215248 w 6156889"/>
                <a:gd name="connsiteY46" fmla="*/ 6350397 h 6858000"/>
                <a:gd name="connsiteX47" fmla="*/ 1271259 w 6156889"/>
                <a:gd name="connsiteY47" fmla="*/ 6428720 h 6858000"/>
                <a:gd name="connsiteX48" fmla="*/ 1369279 w 6156889"/>
                <a:gd name="connsiteY48" fmla="*/ 6561483 h 6858000"/>
                <a:gd name="connsiteX49" fmla="*/ 1388190 w 6156889"/>
                <a:gd name="connsiteY49" fmla="*/ 6586701 h 6858000"/>
                <a:gd name="connsiteX50" fmla="*/ 1397717 w 6156889"/>
                <a:gd name="connsiteY50" fmla="*/ 6598865 h 6858000"/>
                <a:gd name="connsiteX51" fmla="*/ 1510605 w 6156889"/>
                <a:gd name="connsiteY51" fmla="*/ 6739342 h 6858000"/>
                <a:gd name="connsiteX52" fmla="*/ 1613307 w 6156889"/>
                <a:gd name="connsiteY52" fmla="*/ 6858000 h 6858000"/>
                <a:gd name="connsiteX53" fmla="*/ 916995 w 6156889"/>
                <a:gd name="connsiteY53" fmla="*/ 6858000 h 6858000"/>
                <a:gd name="connsiteX54" fmla="*/ 818055 w 6156889"/>
                <a:gd name="connsiteY54" fmla="*/ 6724213 h 6858000"/>
                <a:gd name="connsiteX55" fmla="*/ 590467 w 6156889"/>
                <a:gd name="connsiteY55" fmla="*/ 6365824 h 6858000"/>
                <a:gd name="connsiteX56" fmla="*/ 1 w 6156889"/>
                <a:gd name="connsiteY56" fmla="*/ 4123180 h 6858000"/>
                <a:gd name="connsiteX57" fmla="*/ 2644788 w 6156889"/>
                <a:gd name="connsiteY57" fmla="*/ 2137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156889" h="6858000">
                  <a:moveTo>
                    <a:pt x="2697511" y="0"/>
                  </a:moveTo>
                  <a:lnTo>
                    <a:pt x="6012777" y="0"/>
                  </a:lnTo>
                  <a:lnTo>
                    <a:pt x="6130331" y="54136"/>
                  </a:lnTo>
                  <a:lnTo>
                    <a:pt x="6156889" y="68258"/>
                  </a:lnTo>
                  <a:lnTo>
                    <a:pt x="6156889" y="430986"/>
                  </a:lnTo>
                  <a:lnTo>
                    <a:pt x="5996798" y="361212"/>
                  </a:lnTo>
                  <a:cubicBezTo>
                    <a:pt x="5879619" y="314469"/>
                    <a:pt x="5759632" y="275159"/>
                    <a:pt x="5637513" y="243549"/>
                  </a:cubicBezTo>
                  <a:cubicBezTo>
                    <a:pt x="5516267" y="211953"/>
                    <a:pt x="5393420" y="187194"/>
                    <a:pt x="5269544" y="169380"/>
                  </a:cubicBezTo>
                  <a:cubicBezTo>
                    <a:pt x="5146509" y="151850"/>
                    <a:pt x="5022677" y="140710"/>
                    <a:pt x="4898545" y="136002"/>
                  </a:cubicBezTo>
                  <a:cubicBezTo>
                    <a:pt x="4844843" y="133778"/>
                    <a:pt x="4790421" y="132591"/>
                    <a:pt x="4736575" y="132591"/>
                  </a:cubicBezTo>
                  <a:cubicBezTo>
                    <a:pt x="4541085" y="132750"/>
                    <a:pt x="4345869" y="147625"/>
                    <a:pt x="4152501" y="177093"/>
                  </a:cubicBezTo>
                  <a:cubicBezTo>
                    <a:pt x="4025611" y="197711"/>
                    <a:pt x="3902184" y="222484"/>
                    <a:pt x="3785688" y="251263"/>
                  </a:cubicBezTo>
                  <a:cubicBezTo>
                    <a:pt x="3659662" y="282414"/>
                    <a:pt x="3538548" y="318163"/>
                    <a:pt x="3424793" y="356583"/>
                  </a:cubicBezTo>
                  <a:cubicBezTo>
                    <a:pt x="3306130" y="396636"/>
                    <a:pt x="3188333" y="441582"/>
                    <a:pt x="3073425" y="490979"/>
                  </a:cubicBezTo>
                  <a:cubicBezTo>
                    <a:pt x="2958516" y="540376"/>
                    <a:pt x="2843751" y="595114"/>
                    <a:pt x="2732162" y="653411"/>
                  </a:cubicBezTo>
                  <a:cubicBezTo>
                    <a:pt x="2507123" y="771357"/>
                    <a:pt x="2290398" y="905336"/>
                    <a:pt x="2083562" y="1054373"/>
                  </a:cubicBezTo>
                  <a:cubicBezTo>
                    <a:pt x="2041265" y="1085080"/>
                    <a:pt x="1985686" y="1125874"/>
                    <a:pt x="1930543" y="1169336"/>
                  </a:cubicBezTo>
                  <a:cubicBezTo>
                    <a:pt x="1909611" y="1185209"/>
                    <a:pt x="1888390" y="1202268"/>
                    <a:pt x="1867890" y="1218733"/>
                  </a:cubicBezTo>
                  <a:lnTo>
                    <a:pt x="1855187" y="1228968"/>
                  </a:lnTo>
                  <a:cubicBezTo>
                    <a:pt x="1828481" y="1249736"/>
                    <a:pt x="1803074" y="1271097"/>
                    <a:pt x="1781565" y="1289343"/>
                  </a:cubicBezTo>
                  <a:cubicBezTo>
                    <a:pt x="1674740" y="1379238"/>
                    <a:pt x="1581630" y="1463791"/>
                    <a:pt x="1495015" y="1547751"/>
                  </a:cubicBezTo>
                  <a:cubicBezTo>
                    <a:pt x="1309115" y="1727642"/>
                    <a:pt x="1138401" y="1923407"/>
                    <a:pt x="984708" y="2132951"/>
                  </a:cubicBezTo>
                  <a:cubicBezTo>
                    <a:pt x="906322" y="2240646"/>
                    <a:pt x="833132" y="2350417"/>
                    <a:pt x="767305" y="2459299"/>
                  </a:cubicBezTo>
                  <a:cubicBezTo>
                    <a:pt x="693682" y="2584350"/>
                    <a:pt x="633197" y="2697681"/>
                    <a:pt x="582382" y="2806859"/>
                  </a:cubicBezTo>
                  <a:cubicBezTo>
                    <a:pt x="567369" y="2837564"/>
                    <a:pt x="553511" y="2868864"/>
                    <a:pt x="541818" y="2895863"/>
                  </a:cubicBezTo>
                  <a:lnTo>
                    <a:pt x="521896" y="2940364"/>
                  </a:lnTo>
                  <a:lnTo>
                    <a:pt x="503130" y="2985756"/>
                  </a:lnTo>
                  <a:lnTo>
                    <a:pt x="500243" y="2992728"/>
                  </a:lnTo>
                  <a:cubicBezTo>
                    <a:pt x="488550" y="3021655"/>
                    <a:pt x="477433" y="3049097"/>
                    <a:pt x="467329" y="3077133"/>
                  </a:cubicBezTo>
                  <a:cubicBezTo>
                    <a:pt x="463143" y="3088555"/>
                    <a:pt x="458955" y="3099978"/>
                    <a:pt x="454626" y="3111399"/>
                  </a:cubicBezTo>
                  <a:cubicBezTo>
                    <a:pt x="447119" y="3132315"/>
                    <a:pt x="439900" y="3151302"/>
                    <a:pt x="433548" y="3170735"/>
                  </a:cubicBezTo>
                  <a:lnTo>
                    <a:pt x="433548" y="3171477"/>
                  </a:lnTo>
                  <a:cubicBezTo>
                    <a:pt x="389714" y="3296142"/>
                    <a:pt x="353032" y="3423342"/>
                    <a:pt x="323692" y="3552414"/>
                  </a:cubicBezTo>
                  <a:cubicBezTo>
                    <a:pt x="264660" y="3811192"/>
                    <a:pt x="234820" y="4076083"/>
                    <a:pt x="234768" y="4341877"/>
                  </a:cubicBezTo>
                  <a:cubicBezTo>
                    <a:pt x="235675" y="4473528"/>
                    <a:pt x="248676" y="4604795"/>
                    <a:pt x="273600" y="4733940"/>
                  </a:cubicBezTo>
                  <a:cubicBezTo>
                    <a:pt x="298849" y="4861570"/>
                    <a:pt x="336674" y="4986220"/>
                    <a:pt x="386489" y="5105974"/>
                  </a:cubicBezTo>
                  <a:cubicBezTo>
                    <a:pt x="394716" y="5126742"/>
                    <a:pt x="403955" y="5147213"/>
                    <a:pt x="413628" y="5168870"/>
                  </a:cubicBezTo>
                  <a:cubicBezTo>
                    <a:pt x="417526" y="5177327"/>
                    <a:pt x="421423" y="5185781"/>
                    <a:pt x="425176" y="5194384"/>
                  </a:cubicBezTo>
                  <a:lnTo>
                    <a:pt x="435570" y="5215745"/>
                  </a:lnTo>
                  <a:cubicBezTo>
                    <a:pt x="446542" y="5238442"/>
                    <a:pt x="456936" y="5259803"/>
                    <a:pt x="468194" y="5280867"/>
                  </a:cubicBezTo>
                  <a:cubicBezTo>
                    <a:pt x="494035" y="5332043"/>
                    <a:pt x="523773" y="5383816"/>
                    <a:pt x="564915" y="5450715"/>
                  </a:cubicBezTo>
                  <a:cubicBezTo>
                    <a:pt x="597108" y="5503526"/>
                    <a:pt x="631176" y="5554998"/>
                    <a:pt x="672174" y="5615521"/>
                  </a:cubicBezTo>
                  <a:cubicBezTo>
                    <a:pt x="710284" y="5671296"/>
                    <a:pt x="750127" y="5726035"/>
                    <a:pt x="787660" y="5777360"/>
                  </a:cubicBezTo>
                  <a:cubicBezTo>
                    <a:pt x="835442" y="5842333"/>
                    <a:pt x="885534" y="5908046"/>
                    <a:pt x="933894" y="5971536"/>
                  </a:cubicBezTo>
                  <a:cubicBezTo>
                    <a:pt x="965654" y="6013219"/>
                    <a:pt x="996978" y="6054311"/>
                    <a:pt x="1030614" y="6098961"/>
                  </a:cubicBezTo>
                  <a:cubicBezTo>
                    <a:pt x="1064250" y="6143611"/>
                    <a:pt x="1108567" y="6202502"/>
                    <a:pt x="1152885" y="6263172"/>
                  </a:cubicBezTo>
                  <a:cubicBezTo>
                    <a:pt x="1173816" y="6291949"/>
                    <a:pt x="1195904" y="6322954"/>
                    <a:pt x="1215248" y="6350397"/>
                  </a:cubicBezTo>
                  <a:cubicBezTo>
                    <a:pt x="1234593" y="6377839"/>
                    <a:pt x="1252925" y="6403651"/>
                    <a:pt x="1271259" y="6428720"/>
                  </a:cubicBezTo>
                  <a:cubicBezTo>
                    <a:pt x="1302873" y="6473517"/>
                    <a:pt x="1336653" y="6518317"/>
                    <a:pt x="1369279" y="6561483"/>
                  </a:cubicBezTo>
                  <a:lnTo>
                    <a:pt x="1388190" y="6586701"/>
                  </a:lnTo>
                  <a:lnTo>
                    <a:pt x="1397717" y="6598865"/>
                  </a:lnTo>
                  <a:cubicBezTo>
                    <a:pt x="1434238" y="6645443"/>
                    <a:pt x="1472061" y="6693653"/>
                    <a:pt x="1510605" y="6739342"/>
                  </a:cubicBezTo>
                  <a:lnTo>
                    <a:pt x="1613307" y="6858000"/>
                  </a:lnTo>
                  <a:lnTo>
                    <a:pt x="916995" y="6858000"/>
                  </a:lnTo>
                  <a:lnTo>
                    <a:pt x="818055" y="6724213"/>
                  </a:lnTo>
                  <a:cubicBezTo>
                    <a:pt x="736876" y="6608833"/>
                    <a:pt x="660902" y="6489255"/>
                    <a:pt x="590467" y="6365824"/>
                  </a:cubicBezTo>
                  <a:cubicBezTo>
                    <a:pt x="203909" y="5685167"/>
                    <a:pt x="149" y="4911263"/>
                    <a:pt x="1" y="4123180"/>
                  </a:cubicBezTo>
                  <a:cubicBezTo>
                    <a:pt x="-341" y="2279490"/>
                    <a:pt x="1090234" y="697390"/>
                    <a:pt x="2644788" y="21373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6" name="Freeform: Shape 15">
              <a:extLst>
                <a:ext uri="{FF2B5EF4-FFF2-40B4-BE49-F238E27FC236}">
                  <a16:creationId xmlns:a16="http://schemas.microsoft.com/office/drawing/2014/main" id="{999573BB-B159-46A3-BE3E-50BBD6D0C2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70456" y="0"/>
              <a:ext cx="6421544" cy="6858000"/>
            </a:xfrm>
            <a:custGeom>
              <a:avLst/>
              <a:gdLst>
                <a:gd name="connsiteX0" fmla="*/ 6209767 w 6421544"/>
                <a:gd name="connsiteY0" fmla="*/ 0 h 6858000"/>
                <a:gd name="connsiteX1" fmla="*/ 6421544 w 6421544"/>
                <a:gd name="connsiteY1" fmla="*/ 0 h 6858000"/>
                <a:gd name="connsiteX2" fmla="*/ 6421544 w 6421544"/>
                <a:gd name="connsiteY2" fmla="*/ 85748 h 6858000"/>
                <a:gd name="connsiteX3" fmla="*/ 6399563 w 6421544"/>
                <a:gd name="connsiteY3" fmla="*/ 75695 h 6858000"/>
                <a:gd name="connsiteX4" fmla="*/ 0 w 6421544"/>
                <a:gd name="connsiteY4" fmla="*/ 0 h 6858000"/>
                <a:gd name="connsiteX5" fmla="*/ 3188107 w 6421544"/>
                <a:gd name="connsiteY5" fmla="*/ 0 h 6858000"/>
                <a:gd name="connsiteX6" fmla="*/ 2888485 w 6421544"/>
                <a:gd name="connsiteY6" fmla="*/ 124347 h 6858000"/>
                <a:gd name="connsiteX7" fmla="*/ 329300 w 6421544"/>
                <a:gd name="connsiteY7" fmla="*/ 4148123 h 6858000"/>
                <a:gd name="connsiteX8" fmla="*/ 1105238 w 6421544"/>
                <a:gd name="connsiteY8" fmla="*/ 6663148 h 6858000"/>
                <a:gd name="connsiteX9" fmla="*/ 1251097 w 6421544"/>
                <a:gd name="connsiteY9" fmla="*/ 6858000 h 6858000"/>
                <a:gd name="connsiteX10" fmla="*/ 0 w 6421544"/>
                <a:gd name="connsiteY10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21544" h="6858000">
                  <a:moveTo>
                    <a:pt x="6209767" y="0"/>
                  </a:moveTo>
                  <a:lnTo>
                    <a:pt x="6421544" y="0"/>
                  </a:lnTo>
                  <a:lnTo>
                    <a:pt x="6421544" y="85748"/>
                  </a:lnTo>
                  <a:lnTo>
                    <a:pt x="6399563" y="75695"/>
                  </a:lnTo>
                  <a:close/>
                  <a:moveTo>
                    <a:pt x="0" y="0"/>
                  </a:moveTo>
                  <a:lnTo>
                    <a:pt x="3188107" y="0"/>
                  </a:lnTo>
                  <a:lnTo>
                    <a:pt x="2888485" y="124347"/>
                  </a:lnTo>
                  <a:cubicBezTo>
                    <a:pt x="1378729" y="820423"/>
                    <a:pt x="329300" y="2360309"/>
                    <a:pt x="329300" y="4148123"/>
                  </a:cubicBezTo>
                  <a:cubicBezTo>
                    <a:pt x="329300" y="5082555"/>
                    <a:pt x="615984" y="5949257"/>
                    <a:pt x="1105238" y="6663148"/>
                  </a:cubicBezTo>
                  <a:lnTo>
                    <a:pt x="1251097" y="6858000"/>
                  </a:lnTo>
                  <a:lnTo>
                    <a:pt x="0" y="685800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08706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28BE78-FCF0-3686-74A3-3D24C0682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 b="1" dirty="0"/>
              <a:t>Visitation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93B64-E29E-CABE-8BCA-1A4ADE696E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5"/>
            <a:ext cx="6899870" cy="4548145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600" b="1" u="sng" dirty="0"/>
              <a:t>3 Ways:</a:t>
            </a:r>
          </a:p>
          <a:p>
            <a:endParaRPr lang="en-US" sz="2000" dirty="0"/>
          </a:p>
          <a:p>
            <a:pPr marL="457200" indent="-457200">
              <a:buAutoNum type="arabicParenR"/>
            </a:pPr>
            <a:r>
              <a:rPr lang="en-US" sz="2200" b="1" u="sng" dirty="0"/>
              <a:t>Organized Visitation</a:t>
            </a:r>
          </a:p>
          <a:p>
            <a:pPr marL="0" indent="0">
              <a:buNone/>
            </a:pPr>
            <a:endParaRPr lang="en-US" sz="2000" dirty="0"/>
          </a:p>
          <a:p>
            <a:pPr marL="457200" indent="-457200">
              <a:buAutoNum type="alphaLcParenR"/>
            </a:pPr>
            <a:r>
              <a:rPr lang="en-US" sz="2000" dirty="0"/>
              <a:t>There has to be a Registration Book </a:t>
            </a:r>
          </a:p>
          <a:p>
            <a:pPr marL="457200" indent="-457200">
              <a:buAutoNum type="alphaLcParenR"/>
            </a:pPr>
            <a:r>
              <a:rPr lang="en-US" sz="2000" dirty="0"/>
              <a:t>The Book should be organized and updated</a:t>
            </a:r>
          </a:p>
          <a:p>
            <a:pPr marL="457200" indent="-457200">
              <a:buAutoNum type="alphaLcParenR"/>
            </a:pPr>
            <a:r>
              <a:rPr lang="en-US" sz="2000" dirty="0"/>
              <a:t>The Book should be complete with all the information</a:t>
            </a:r>
          </a:p>
          <a:p>
            <a:pPr marL="457200" indent="-457200">
              <a:buAutoNum type="alphaLcParenR"/>
            </a:pPr>
            <a:r>
              <a:rPr lang="en-US" sz="2000" dirty="0"/>
              <a:t>The Book should be used</a:t>
            </a:r>
          </a:p>
          <a:p>
            <a:endParaRPr lang="en-US" sz="2000" dirty="0"/>
          </a:p>
          <a:p>
            <a:r>
              <a:rPr lang="en-US" sz="2000" dirty="0"/>
              <a:t>You need a Registration Book in order to reach everyone and bring them to God. </a:t>
            </a:r>
          </a:p>
          <a:p>
            <a:endParaRPr lang="en-US" sz="2000" dirty="0"/>
          </a:p>
          <a:p>
            <a:endParaRPr lang="en-US" sz="1400" dirty="0"/>
          </a:p>
        </p:txBody>
      </p:sp>
      <p:pic>
        <p:nvPicPr>
          <p:cNvPr id="5" name="Picture 4" descr="A picture containing text, building, window&#10;&#10;Description automatically generated">
            <a:extLst>
              <a:ext uri="{FF2B5EF4-FFF2-40B4-BE49-F238E27FC236}">
                <a16:creationId xmlns:a16="http://schemas.microsoft.com/office/drawing/2014/main" id="{B3CC5956-B92D-730F-89CE-56C780D3A5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0884" r="10708"/>
          <a:stretch/>
        </p:blipFill>
        <p:spPr>
          <a:xfrm>
            <a:off x="7675658" y="2093976"/>
            <a:ext cx="3941064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5977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3C823D3-D619-407C-89E0-C6F6B1E7A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7F8E3E-2FFA-4A0F-B3C7-E57ADDCFB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3D939F1-7ABE-4D0E-946A-43F37F556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3346102" cy="2510865"/>
            <a:chOff x="-305" y="-1"/>
            <a:chExt cx="3832880" cy="287613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3FE0426-0FE4-451E-A8BB-08DA6A6AC2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A32F7E8-35B4-451F-AA07-AECF7CA1D5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1097796-C3C8-4772-9EBD-9F5CA368F5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C4BC137-BB50-4235-A83F-4B4EEE159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8C3F8-FBE8-FE73-B63D-D96609D65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2546885"/>
            <a:ext cx="9833548" cy="32400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tx2"/>
                </a:solidFill>
              </a:rPr>
              <a:t>2) </a:t>
            </a:r>
            <a:r>
              <a:rPr lang="en-US" sz="2400" b="1" u="sng" dirty="0">
                <a:solidFill>
                  <a:schemeClr val="tx2"/>
                </a:solidFill>
              </a:rPr>
              <a:t>Visitation by Reminders </a:t>
            </a:r>
          </a:p>
          <a:p>
            <a:endParaRPr lang="en-US" sz="2400" dirty="0">
              <a:solidFill>
                <a:schemeClr val="tx2"/>
              </a:solidFill>
            </a:endParaRPr>
          </a:p>
          <a:p>
            <a:pPr marL="514350" indent="-514350">
              <a:buAutoNum type="alphaLcParenR"/>
            </a:pPr>
            <a:r>
              <a:rPr lang="en-US" sz="2400" dirty="0">
                <a:solidFill>
                  <a:schemeClr val="tx2"/>
                </a:solidFill>
              </a:rPr>
              <a:t>By phone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2"/>
                </a:solidFill>
              </a:rPr>
              <a:t>We can divide them among the servants.</a:t>
            </a:r>
          </a:p>
          <a:p>
            <a:pPr marL="514350" indent="-514350">
              <a:buAutoNum type="alphaLcParenR"/>
            </a:pPr>
            <a:r>
              <a:rPr lang="en-US" sz="2400" dirty="0">
                <a:solidFill>
                  <a:schemeClr val="tx2"/>
                </a:solidFill>
              </a:rPr>
              <a:t>By Mail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2"/>
                </a:solidFill>
              </a:rPr>
              <a:t>Send a card, a small booklet, a verse, a picture or a small note.</a:t>
            </a:r>
          </a:p>
          <a:p>
            <a:pPr marL="514350" indent="-514350">
              <a:buAutoNum type="alphaLcParenR"/>
            </a:pPr>
            <a:r>
              <a:rPr lang="en-US" sz="2400" dirty="0">
                <a:solidFill>
                  <a:schemeClr val="tx2"/>
                </a:solidFill>
              </a:rPr>
              <a:t>By going to their home</a:t>
            </a:r>
          </a:p>
          <a:p>
            <a:pPr marL="0" indent="0">
              <a:buNone/>
            </a:pPr>
            <a:endParaRPr lang="en-US" sz="2400" dirty="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DB3963A-4187-4A72-9DA4-CA6BADE22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072780" y="3734338"/>
            <a:ext cx="3878664" cy="236865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28E75E-001A-4568-B035-574F1303E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4AC8CFC-1164-4525-82A0-25F75ADCF4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F35C856-5B70-4CA2-BB8F-A37197D8F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50FD8B0-DE97-47B1-84ED-67A3BD00F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218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038248A-211C-4EEC-8401-C761B929FB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0A849F-66D9-40C8-BEC8-35AFF8F45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542298-A2B1-480F-A11C-A40EDD19B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289890" y="0"/>
            <a:ext cx="3902110" cy="2382977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4AEB45E-B965-46A0-8557-C646B5011B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21A22C7-11AD-44B0-9BF7-6E3A458215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7049D82-B7F3-4192-8337-4BDB16955E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4A7FAD9-577C-4D2E-A3B5-C6D0A39D47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C1D294-B067-AC61-0323-893CBF6C84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073" y="520586"/>
            <a:ext cx="9833548" cy="35799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tx2"/>
                </a:solidFill>
              </a:rPr>
              <a:t>3</a:t>
            </a:r>
            <a:r>
              <a:rPr lang="en-US" sz="2400" b="1" u="sng" dirty="0">
                <a:solidFill>
                  <a:schemeClr val="tx2"/>
                </a:solidFill>
              </a:rPr>
              <a:t>) Individual Service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Organized, Committed and effective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Kids should be divided upon the servants</a:t>
            </a:r>
          </a:p>
          <a:p>
            <a:r>
              <a:rPr lang="en-US" sz="2000" dirty="0">
                <a:solidFill>
                  <a:schemeClr val="tx2"/>
                </a:solidFill>
              </a:rPr>
              <a:t>Servants should pray for their kids</a:t>
            </a:r>
          </a:p>
          <a:p>
            <a:r>
              <a:rPr lang="en-US" sz="2000" dirty="0">
                <a:solidFill>
                  <a:schemeClr val="tx2"/>
                </a:solidFill>
              </a:rPr>
              <a:t>Visitation should be done regularly</a:t>
            </a:r>
          </a:p>
          <a:p>
            <a:r>
              <a:rPr lang="en-US" sz="2000" dirty="0">
                <a:solidFill>
                  <a:schemeClr val="tx2"/>
                </a:solidFill>
              </a:rPr>
              <a:t>A typical visit should include:</a:t>
            </a: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2"/>
                </a:solidFill>
              </a:rPr>
              <a:t>a) Prayer and reading the bible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2"/>
                </a:solidFill>
              </a:rPr>
              <a:t>b) Follow up on practicing the church sacraments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2"/>
                </a:solidFill>
              </a:rPr>
              <a:t>c) Ask about health, school and how they are doing in general.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2"/>
                </a:solidFill>
              </a:rPr>
              <a:t>d) Agree on attendance and spiritual guidance tools</a:t>
            </a: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A5C9C35-2375-49EB-B99C-17C87D42FE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0" y="4682671"/>
            <a:ext cx="2898948" cy="2175328"/>
            <a:chOff x="-305" y="-1"/>
            <a:chExt cx="3832880" cy="2876136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BE7B8C5-3FC9-47E9-B555-AFCB849A4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15B6EFE-6DC2-4A72-AC12-BCCC3638A6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E8C1B65-6799-4DD1-B262-01901DA126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3829674-8FAF-4E90-9FB7-C6CE17839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58448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A picture containing text, building, window&#10;&#10;Description automatically generated">
            <a:extLst>
              <a:ext uri="{FF2B5EF4-FFF2-40B4-BE49-F238E27FC236}">
                <a16:creationId xmlns:a16="http://schemas.microsoft.com/office/drawing/2014/main" id="{E06248AC-98C8-D75C-26F7-2E55750675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03182" y="1397345"/>
            <a:ext cx="4777381" cy="3893565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27394-AA97-8CA2-A95E-DE1EA02BC1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563" y="385795"/>
            <a:ext cx="6201182" cy="47065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u="sng" dirty="0"/>
              <a:t>How to do an individual service?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u="sng" dirty="0"/>
              <a:t>1) Things to bear with you to visitation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u="sng" dirty="0"/>
              <a:t>a) Peace</a:t>
            </a:r>
          </a:p>
          <a:p>
            <a:pPr marL="0" indent="0">
              <a:buNone/>
            </a:pPr>
            <a:endParaRPr lang="en-US" sz="2000" b="1" u="sng" dirty="0"/>
          </a:p>
          <a:p>
            <a:pPr marL="0" indent="0">
              <a:buNone/>
            </a:pPr>
            <a:r>
              <a:rPr lang="en-CA" sz="2000" b="0" i="0" u="none" strike="noStrike" dirty="0">
                <a:effectLst/>
                <a:latin typeface="ui-sans-serif"/>
              </a:rPr>
              <a:t>The Lord Jesus said to </a:t>
            </a:r>
            <a:r>
              <a:rPr lang="en-CA" sz="2000" dirty="0">
                <a:latin typeface="ui-sans-serif"/>
              </a:rPr>
              <a:t>His Disciples; “</a:t>
            </a:r>
            <a:r>
              <a:rPr lang="en-CA" sz="2000" b="0" i="0" u="none" strike="noStrike" dirty="0">
                <a:effectLst/>
                <a:latin typeface="ui-sans-serif"/>
              </a:rPr>
              <a:t>But whatever house you enter, first say, 'Peace to this house.’ </a:t>
            </a:r>
          </a:p>
          <a:p>
            <a:pPr marL="0" indent="0">
              <a:buNone/>
            </a:pPr>
            <a:r>
              <a:rPr lang="en-CA" sz="2000" b="0" i="0" u="none" strike="noStrike" dirty="0">
                <a:effectLst/>
                <a:latin typeface="ui-sans-serif"/>
              </a:rPr>
              <a:t>And if a son of peace is there, your peace will rest on it; if not, it will return to you.” Luke 10:5-6</a:t>
            </a:r>
          </a:p>
          <a:p>
            <a:pPr marL="514350" indent="-514350">
              <a:buAutoNum type="alphaLcParenR"/>
            </a:pPr>
            <a:endParaRPr lang="en-US" sz="2000" dirty="0"/>
          </a:p>
          <a:p>
            <a:r>
              <a:rPr lang="en-US" sz="2000" dirty="0"/>
              <a:t>You get peace from being close to Jesus.</a:t>
            </a:r>
          </a:p>
          <a:p>
            <a:r>
              <a:rPr lang="en-US" sz="2000" dirty="0"/>
              <a:t>Do not go if you are upset, tired or in a bad mood. </a:t>
            </a:r>
          </a:p>
          <a:p>
            <a:r>
              <a:rPr lang="en-US" sz="2000" dirty="0"/>
              <a:t>Be cheerful and full of peace so you can transfer peace to them.</a:t>
            </a:r>
          </a:p>
          <a:p>
            <a:r>
              <a:rPr lang="en-US" sz="2000" dirty="0"/>
              <a:t>“Fill your heart with peace, thousands around you get saved” Seraphim of </a:t>
            </a:r>
            <a:r>
              <a:rPr lang="en-US" sz="2000" dirty="0" err="1"/>
              <a:t>Sarov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2911572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E833CE-2C60-4671-727F-3FA9526E39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735" y="1305906"/>
            <a:ext cx="53933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u="sng" dirty="0"/>
              <a:t>b) Knowledge and Spirituality</a:t>
            </a:r>
          </a:p>
          <a:p>
            <a:endParaRPr lang="en-CA" sz="2600" b="0" i="0" u="none" strike="noStrike" dirty="0">
              <a:effectLst/>
              <a:latin typeface="ui-sans-serif"/>
            </a:endParaRPr>
          </a:p>
          <a:p>
            <a:pPr marL="0" indent="0">
              <a:buNone/>
            </a:pPr>
            <a:r>
              <a:rPr lang="en-CA" sz="2600" b="0" i="0" u="none" strike="noStrike" dirty="0">
                <a:effectLst/>
                <a:latin typeface="ui-sans-serif"/>
              </a:rPr>
              <a:t>“The law of truth was in his mouth, And injustice was not found on his lips. He walked with Me in peace and equity</a:t>
            </a:r>
            <a:r>
              <a:rPr lang="en-CA" sz="2600" dirty="0">
                <a:latin typeface="ui-sans-serif"/>
              </a:rPr>
              <a:t>. </a:t>
            </a:r>
            <a:r>
              <a:rPr lang="en-CA" sz="2600" b="0" i="0" u="none" strike="noStrike" dirty="0">
                <a:effectLst/>
                <a:latin typeface="ui-sans-serif"/>
              </a:rPr>
              <a:t>And turned many away from iniquity. For the lips of a priest should keep knowledge, And people should seek the law from his mouth; For he is the messenger of the Lord of hosts.” Malachi 2:6-7</a:t>
            </a:r>
          </a:p>
          <a:p>
            <a:endParaRPr lang="en-US" sz="2600" dirty="0"/>
          </a:p>
        </p:txBody>
      </p:sp>
      <p:pic>
        <p:nvPicPr>
          <p:cNvPr id="5" name="Picture 4" descr="A picture containing text, building, window&#10;&#10;Description automatically generated">
            <a:extLst>
              <a:ext uri="{FF2B5EF4-FFF2-40B4-BE49-F238E27FC236}">
                <a16:creationId xmlns:a16="http://schemas.microsoft.com/office/drawing/2014/main" id="{B63A7EFA-FBB6-3530-495C-2685A2873B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9338" r="9160" b="-2"/>
          <a:stretch/>
        </p:blipFill>
        <p:spPr>
          <a:xfrm>
            <a:off x="6374920" y="758514"/>
            <a:ext cx="5122238" cy="512223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</p:spPr>
      </p:pic>
      <p:sp>
        <p:nvSpPr>
          <p:cNvPr id="12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34584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92CA4-655F-D357-59A0-FE3130D9FF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Autofit/>
          </a:bodyPr>
          <a:lstStyle/>
          <a:p>
            <a:endParaRPr lang="en-US" sz="1800" dirty="0"/>
          </a:p>
          <a:p>
            <a:pPr marL="0" indent="0">
              <a:buNone/>
            </a:pPr>
            <a:r>
              <a:rPr lang="en-US" sz="2000" b="1" u="sng" dirty="0"/>
              <a:t>2) Holy Visitation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Holy intentions to bring them to The Lord Jesus Christ, not to anything or anyone else.</a:t>
            </a:r>
          </a:p>
          <a:p>
            <a:r>
              <a:rPr lang="en-US" sz="1800" dirty="0"/>
              <a:t>Not to have them favor you or to make divisions.</a:t>
            </a:r>
          </a:p>
          <a:p>
            <a:r>
              <a:rPr lang="en-US" sz="1800" dirty="0"/>
              <a:t>Chastity of sight and hand, do not look and desire anything in the house or gain anything from the visit.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2000" b="1" u="sng" dirty="0"/>
              <a:t>3) Care Visitation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Solve problems</a:t>
            </a:r>
          </a:p>
          <a:p>
            <a:r>
              <a:rPr lang="en-US" sz="1800" dirty="0"/>
              <a:t>Help as much as you can</a:t>
            </a:r>
          </a:p>
          <a:p>
            <a:r>
              <a:rPr lang="en-US" sz="1800" dirty="0"/>
              <a:t>Be active and tend to their needs.</a:t>
            </a:r>
          </a:p>
          <a:p>
            <a:r>
              <a:rPr lang="en-US" sz="1800" dirty="0"/>
              <a:t>Pray for them</a:t>
            </a:r>
          </a:p>
          <a:p>
            <a:r>
              <a:rPr lang="en-US" sz="1800" dirty="0"/>
              <a:t>Keep them in your heart and mind</a:t>
            </a:r>
          </a:p>
          <a:p>
            <a:r>
              <a:rPr lang="en-US" sz="1800" dirty="0"/>
              <a:t>In happy or sad events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017612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067C9-A283-6FE1-9ED3-BE92CAE75F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0153" y="1119031"/>
            <a:ext cx="5536397" cy="5010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u="sng" dirty="0"/>
              <a:t>4) Defend Christ and Christians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Defend the church and its bible through knowledge by being meek and wise</a:t>
            </a:r>
          </a:p>
          <a:p>
            <a:r>
              <a:rPr lang="en-CA" sz="2000" dirty="0">
                <a:latin typeface="ui-sans-serif"/>
              </a:rPr>
              <a:t>Never go to social media and use bad words. This is not Christian behavior</a:t>
            </a:r>
            <a:endParaRPr lang="en-US" sz="2000" dirty="0"/>
          </a:p>
          <a:p>
            <a:r>
              <a:rPr lang="en-US" sz="2000" dirty="0"/>
              <a:t>Use spiritual weapons, like the bible and prayer.</a:t>
            </a:r>
          </a:p>
          <a:p>
            <a:pPr marL="0" indent="0">
              <a:buNone/>
            </a:pPr>
            <a:r>
              <a:rPr lang="en-CA" sz="2000" b="0" i="0" u="none" strike="noStrike" dirty="0">
                <a:effectLst/>
                <a:latin typeface="ui-sans-serif"/>
              </a:rPr>
              <a:t>“For I am not ashamed of the gospel of Christ, for it is the power of God to salvation for everyone who believes.” Romans 1:16</a:t>
            </a:r>
          </a:p>
          <a:p>
            <a:r>
              <a:rPr lang="en-CA" sz="2000" dirty="0">
                <a:latin typeface="ui-sans-serif"/>
              </a:rPr>
              <a:t>"</a:t>
            </a:r>
            <a:r>
              <a:rPr lang="en-CA" sz="2000" b="0" i="0" u="none" strike="noStrike" dirty="0">
                <a:effectLst/>
                <a:latin typeface="ui-sans-serif"/>
              </a:rPr>
              <a:t>knowing that I am appointed for the defense of the gospel”. Philippians 1:17</a:t>
            </a:r>
          </a:p>
        </p:txBody>
      </p:sp>
    </p:spTree>
    <p:extLst>
      <p:ext uri="{BB962C8B-B14F-4D97-AF65-F5344CB8AC3E}">
        <p14:creationId xmlns:p14="http://schemas.microsoft.com/office/powerpoint/2010/main" val="1382750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87BF42CA-AD55-48B4-8949-C4DCA60A6A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6AE1D3D-3106-4CB2-AA7C-0C1642AC0F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31B6AF-B711-4CDB-8C2B-16E963DDC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8137" y="0"/>
            <a:ext cx="5646974" cy="6483075"/>
            <a:chOff x="-19221" y="0"/>
            <a:chExt cx="5646974" cy="6483075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A818331-E13C-49C6-B98D-A60AD0E85A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116610"/>
              <a:ext cx="5535001" cy="6250127"/>
            </a:xfrm>
            <a:custGeom>
              <a:avLst/>
              <a:gdLst>
                <a:gd name="connsiteX0" fmla="*/ 2510242 w 5535001"/>
                <a:gd name="connsiteY0" fmla="*/ 174 h 6250127"/>
                <a:gd name="connsiteX1" fmla="*/ 2550551 w 5535001"/>
                <a:gd name="connsiteY1" fmla="*/ 510 h 6250127"/>
                <a:gd name="connsiteX2" fmla="*/ 2629490 w 5535001"/>
                <a:gd name="connsiteY2" fmla="*/ 3757 h 6250127"/>
                <a:gd name="connsiteX3" fmla="*/ 2708317 w 5535001"/>
                <a:gd name="connsiteY3" fmla="*/ 7229 h 6250127"/>
                <a:gd name="connsiteX4" fmla="*/ 2787256 w 5535001"/>
                <a:gd name="connsiteY4" fmla="*/ 14619 h 6250127"/>
                <a:gd name="connsiteX5" fmla="*/ 3408467 w 5535001"/>
                <a:gd name="connsiteY5" fmla="*/ 145064 h 6250127"/>
                <a:gd name="connsiteX6" fmla="*/ 3557723 w 5535001"/>
                <a:gd name="connsiteY6" fmla="*/ 199593 h 6250127"/>
                <a:gd name="connsiteX7" fmla="*/ 3594337 w 5535001"/>
                <a:gd name="connsiteY7" fmla="*/ 214597 h 6250127"/>
                <a:gd name="connsiteX8" fmla="*/ 3630616 w 5535001"/>
                <a:gd name="connsiteY8" fmla="*/ 230385 h 6250127"/>
                <a:gd name="connsiteX9" fmla="*/ 3703172 w 5535001"/>
                <a:gd name="connsiteY9" fmla="*/ 262073 h 6250127"/>
                <a:gd name="connsiteX10" fmla="*/ 3739003 w 5535001"/>
                <a:gd name="connsiteY10" fmla="*/ 278756 h 6250127"/>
                <a:gd name="connsiteX11" fmla="*/ 3756806 w 5535001"/>
                <a:gd name="connsiteY11" fmla="*/ 287266 h 6250127"/>
                <a:gd name="connsiteX12" fmla="*/ 3773714 w 5535001"/>
                <a:gd name="connsiteY12" fmla="*/ 297567 h 6250127"/>
                <a:gd name="connsiteX13" fmla="*/ 3840784 w 5535001"/>
                <a:gd name="connsiteY13" fmla="*/ 339332 h 6250127"/>
                <a:gd name="connsiteX14" fmla="*/ 3873927 w 5535001"/>
                <a:gd name="connsiteY14" fmla="*/ 360495 h 6250127"/>
                <a:gd name="connsiteX15" fmla="*/ 3906062 w 5535001"/>
                <a:gd name="connsiteY15" fmla="*/ 383001 h 6250127"/>
                <a:gd name="connsiteX16" fmla="*/ 3969662 w 5535001"/>
                <a:gd name="connsiteY16" fmla="*/ 428572 h 6250127"/>
                <a:gd name="connsiteX17" fmla="*/ 4423029 w 5535001"/>
                <a:gd name="connsiteY17" fmla="*/ 837600 h 6250127"/>
                <a:gd name="connsiteX18" fmla="*/ 4474647 w 5535001"/>
                <a:gd name="connsiteY18" fmla="*/ 891569 h 6250127"/>
                <a:gd name="connsiteX19" fmla="*/ 4524250 w 5535001"/>
                <a:gd name="connsiteY19" fmla="*/ 946883 h 6250127"/>
                <a:gd name="connsiteX20" fmla="*/ 4573965 w 5535001"/>
                <a:gd name="connsiteY20" fmla="*/ 1001748 h 6250127"/>
                <a:gd name="connsiteX21" fmla="*/ 4622224 w 5535001"/>
                <a:gd name="connsiteY21" fmla="*/ 1057509 h 6250127"/>
                <a:gd name="connsiteX22" fmla="*/ 4717510 w 5535001"/>
                <a:gd name="connsiteY22" fmla="*/ 1169143 h 6250127"/>
                <a:gd name="connsiteX23" fmla="*/ 4764986 w 5535001"/>
                <a:gd name="connsiteY23" fmla="*/ 1224681 h 6250127"/>
                <a:gd name="connsiteX24" fmla="*/ 4813021 w 5535001"/>
                <a:gd name="connsiteY24" fmla="*/ 1279994 h 6250127"/>
                <a:gd name="connsiteX25" fmla="*/ 5001915 w 5535001"/>
                <a:gd name="connsiteY25" fmla="*/ 1506846 h 6250127"/>
                <a:gd name="connsiteX26" fmla="*/ 5170542 w 5535001"/>
                <a:gd name="connsiteY26" fmla="*/ 1751165 h 6250127"/>
                <a:gd name="connsiteX27" fmla="*/ 5428969 w 5535001"/>
                <a:gd name="connsiteY27" fmla="*/ 2293660 h 6250127"/>
                <a:gd name="connsiteX28" fmla="*/ 5534893 w 5535001"/>
                <a:gd name="connsiteY28" fmla="*/ 2899307 h 6250127"/>
                <a:gd name="connsiteX29" fmla="*/ 5508804 w 5535001"/>
                <a:gd name="connsiteY29" fmla="*/ 3211144 h 6250127"/>
                <a:gd name="connsiteX30" fmla="*/ 5426282 w 5535001"/>
                <a:gd name="connsiteY30" fmla="*/ 3513352 h 6250127"/>
                <a:gd name="connsiteX31" fmla="*/ 5248250 w 5535001"/>
                <a:gd name="connsiteY31" fmla="*/ 4030542 h 6250127"/>
                <a:gd name="connsiteX32" fmla="*/ 5208612 w 5535001"/>
                <a:gd name="connsiteY32" fmla="*/ 4161771 h 6250127"/>
                <a:gd name="connsiteX33" fmla="*/ 5170318 w 5535001"/>
                <a:gd name="connsiteY33" fmla="*/ 4294680 h 6250127"/>
                <a:gd name="connsiteX34" fmla="*/ 5132248 w 5535001"/>
                <a:gd name="connsiteY34" fmla="*/ 4430164 h 6250127"/>
                <a:gd name="connsiteX35" fmla="*/ 5112765 w 5535001"/>
                <a:gd name="connsiteY35" fmla="*/ 4498914 h 6250127"/>
                <a:gd name="connsiteX36" fmla="*/ 5091715 w 5535001"/>
                <a:gd name="connsiteY36" fmla="*/ 4569119 h 6250127"/>
                <a:gd name="connsiteX37" fmla="*/ 5068985 w 5535001"/>
                <a:gd name="connsiteY37" fmla="*/ 4640220 h 6250127"/>
                <a:gd name="connsiteX38" fmla="*/ 5043904 w 5535001"/>
                <a:gd name="connsiteY38" fmla="*/ 4712105 h 6250127"/>
                <a:gd name="connsiteX39" fmla="*/ 5015799 w 5535001"/>
                <a:gd name="connsiteY39" fmla="*/ 4784438 h 6250127"/>
                <a:gd name="connsiteX40" fmla="*/ 4982880 w 5535001"/>
                <a:gd name="connsiteY40" fmla="*/ 4856435 h 6250127"/>
                <a:gd name="connsiteX41" fmla="*/ 4817276 w 5535001"/>
                <a:gd name="connsiteY41" fmla="*/ 5125275 h 6250127"/>
                <a:gd name="connsiteX42" fmla="*/ 4618753 w 5535001"/>
                <a:gd name="connsiteY42" fmla="*/ 5355374 h 6250127"/>
                <a:gd name="connsiteX43" fmla="*/ 4566575 w 5535001"/>
                <a:gd name="connsiteY43" fmla="*/ 5408560 h 6250127"/>
                <a:gd name="connsiteX44" fmla="*/ 4513837 w 5535001"/>
                <a:gd name="connsiteY44" fmla="*/ 5461186 h 6250127"/>
                <a:gd name="connsiteX45" fmla="*/ 4459531 w 5535001"/>
                <a:gd name="connsiteY45" fmla="*/ 5512580 h 6250127"/>
                <a:gd name="connsiteX46" fmla="*/ 4404554 w 5535001"/>
                <a:gd name="connsiteY46" fmla="*/ 5563526 h 6250127"/>
                <a:gd name="connsiteX47" fmla="*/ 4348009 w 5535001"/>
                <a:gd name="connsiteY47" fmla="*/ 5613017 h 6250127"/>
                <a:gd name="connsiteX48" fmla="*/ 4290568 w 5535001"/>
                <a:gd name="connsiteY48" fmla="*/ 5661948 h 6250127"/>
                <a:gd name="connsiteX49" fmla="*/ 4276124 w 5535001"/>
                <a:gd name="connsiteY49" fmla="*/ 5674153 h 6250127"/>
                <a:gd name="connsiteX50" fmla="*/ 4261120 w 5535001"/>
                <a:gd name="connsiteY50" fmla="*/ 5685798 h 6250127"/>
                <a:gd name="connsiteX51" fmla="*/ 4231112 w 5535001"/>
                <a:gd name="connsiteY51" fmla="*/ 5708976 h 6250127"/>
                <a:gd name="connsiteX52" fmla="*/ 4170984 w 5535001"/>
                <a:gd name="connsiteY52" fmla="*/ 5755443 h 6250127"/>
                <a:gd name="connsiteX53" fmla="*/ 4046025 w 5535001"/>
                <a:gd name="connsiteY53" fmla="*/ 5843228 h 6250127"/>
                <a:gd name="connsiteX54" fmla="*/ 3915356 w 5535001"/>
                <a:gd name="connsiteY54" fmla="*/ 5923735 h 6250127"/>
                <a:gd name="connsiteX55" fmla="*/ 3346323 w 5535001"/>
                <a:gd name="connsiteY55" fmla="*/ 6158872 h 6250127"/>
                <a:gd name="connsiteX56" fmla="*/ 2743476 w 5535001"/>
                <a:gd name="connsiteY56" fmla="*/ 6247328 h 6250127"/>
                <a:gd name="connsiteX57" fmla="*/ 2668120 w 5535001"/>
                <a:gd name="connsiteY57" fmla="*/ 6249344 h 6250127"/>
                <a:gd name="connsiteX58" fmla="*/ 2630498 w 5535001"/>
                <a:gd name="connsiteY58" fmla="*/ 6250127 h 6250127"/>
                <a:gd name="connsiteX59" fmla="*/ 2592988 w 5535001"/>
                <a:gd name="connsiteY59" fmla="*/ 6249568 h 6250127"/>
                <a:gd name="connsiteX60" fmla="*/ 2518080 w 5535001"/>
                <a:gd name="connsiteY60" fmla="*/ 6247777 h 6250127"/>
                <a:gd name="connsiteX61" fmla="*/ 2442948 w 5535001"/>
                <a:gd name="connsiteY61" fmla="*/ 6244529 h 6250127"/>
                <a:gd name="connsiteX62" fmla="*/ 2291676 w 5535001"/>
                <a:gd name="connsiteY62" fmla="*/ 6232213 h 6250127"/>
                <a:gd name="connsiteX63" fmla="*/ 2141412 w 5535001"/>
                <a:gd name="connsiteY63" fmla="*/ 6212394 h 6250127"/>
                <a:gd name="connsiteX64" fmla="*/ 1992715 w 5535001"/>
                <a:gd name="connsiteY64" fmla="*/ 6184961 h 6250127"/>
                <a:gd name="connsiteX65" fmla="*/ 1845811 w 5535001"/>
                <a:gd name="connsiteY65" fmla="*/ 6151034 h 6250127"/>
                <a:gd name="connsiteX66" fmla="*/ 1701033 w 5535001"/>
                <a:gd name="connsiteY66" fmla="*/ 6110724 h 6250127"/>
                <a:gd name="connsiteX67" fmla="*/ 1629484 w 5535001"/>
                <a:gd name="connsiteY67" fmla="*/ 6088219 h 6250127"/>
                <a:gd name="connsiteX68" fmla="*/ 1558383 w 5535001"/>
                <a:gd name="connsiteY68" fmla="*/ 6064929 h 6250127"/>
                <a:gd name="connsiteX69" fmla="*/ 1011968 w 5535001"/>
                <a:gd name="connsiteY69" fmla="*/ 5828896 h 6250127"/>
                <a:gd name="connsiteX70" fmla="*/ 511237 w 5535001"/>
                <a:gd name="connsiteY70" fmla="*/ 5512356 h 6250127"/>
                <a:gd name="connsiteX71" fmla="*/ 395572 w 5535001"/>
                <a:gd name="connsiteY71" fmla="*/ 5419757 h 6250127"/>
                <a:gd name="connsiteX72" fmla="*/ 284722 w 5535001"/>
                <a:gd name="connsiteY72" fmla="*/ 5321559 h 6250127"/>
                <a:gd name="connsiteX73" fmla="*/ 257513 w 5535001"/>
                <a:gd name="connsiteY73" fmla="*/ 5296477 h 6250127"/>
                <a:gd name="connsiteX74" fmla="*/ 243853 w 5535001"/>
                <a:gd name="connsiteY74" fmla="*/ 5283937 h 6250127"/>
                <a:gd name="connsiteX75" fmla="*/ 230752 w 5535001"/>
                <a:gd name="connsiteY75" fmla="*/ 5270836 h 6250127"/>
                <a:gd name="connsiteX76" fmla="*/ 178574 w 5535001"/>
                <a:gd name="connsiteY76" fmla="*/ 5218322 h 6250127"/>
                <a:gd name="connsiteX77" fmla="*/ 126508 w 5535001"/>
                <a:gd name="connsiteY77" fmla="*/ 5165584 h 6250127"/>
                <a:gd name="connsiteX78" fmla="*/ 76345 w 5535001"/>
                <a:gd name="connsiteY78" fmla="*/ 5111167 h 6250127"/>
                <a:gd name="connsiteX79" fmla="*/ 26407 w 5535001"/>
                <a:gd name="connsiteY79" fmla="*/ 5056413 h 6250127"/>
                <a:gd name="connsiteX80" fmla="*/ 0 w 5535001"/>
                <a:gd name="connsiteY80" fmla="*/ 5024776 h 6250127"/>
                <a:gd name="connsiteX81" fmla="*/ 0 w 5535001"/>
                <a:gd name="connsiteY81" fmla="*/ 4492798 h 6250127"/>
                <a:gd name="connsiteX82" fmla="*/ 28534 w 5535001"/>
                <a:gd name="connsiteY82" fmla="*/ 4537879 h 6250127"/>
                <a:gd name="connsiteX83" fmla="*/ 66604 w 5535001"/>
                <a:gd name="connsiteY83" fmla="*/ 4592745 h 6250127"/>
                <a:gd name="connsiteX84" fmla="*/ 104114 w 5535001"/>
                <a:gd name="connsiteY84" fmla="*/ 4647834 h 6250127"/>
                <a:gd name="connsiteX85" fmla="*/ 143751 w 5535001"/>
                <a:gd name="connsiteY85" fmla="*/ 4701580 h 6250127"/>
                <a:gd name="connsiteX86" fmla="*/ 182717 w 5535001"/>
                <a:gd name="connsiteY86" fmla="*/ 4755773 h 6250127"/>
                <a:gd name="connsiteX87" fmla="*/ 223810 w 5535001"/>
                <a:gd name="connsiteY87" fmla="*/ 4808399 h 6250127"/>
                <a:gd name="connsiteX88" fmla="*/ 264679 w 5535001"/>
                <a:gd name="connsiteY88" fmla="*/ 4861249 h 6250127"/>
                <a:gd name="connsiteX89" fmla="*/ 307788 w 5535001"/>
                <a:gd name="connsiteY89" fmla="*/ 4912420 h 6250127"/>
                <a:gd name="connsiteX90" fmla="*/ 351232 w 5535001"/>
                <a:gd name="connsiteY90" fmla="*/ 4963254 h 6250127"/>
                <a:gd name="connsiteX91" fmla="*/ 397028 w 5535001"/>
                <a:gd name="connsiteY91" fmla="*/ 5012185 h 6250127"/>
                <a:gd name="connsiteX92" fmla="*/ 443496 w 5535001"/>
                <a:gd name="connsiteY92" fmla="*/ 5060444 h 6250127"/>
                <a:gd name="connsiteX93" fmla="*/ 455140 w 5535001"/>
                <a:gd name="connsiteY93" fmla="*/ 5072537 h 6250127"/>
                <a:gd name="connsiteX94" fmla="*/ 467345 w 5535001"/>
                <a:gd name="connsiteY94" fmla="*/ 5083958 h 6250127"/>
                <a:gd name="connsiteX95" fmla="*/ 491755 w 5535001"/>
                <a:gd name="connsiteY95" fmla="*/ 5106912 h 6250127"/>
                <a:gd name="connsiteX96" fmla="*/ 540686 w 5535001"/>
                <a:gd name="connsiteY96" fmla="*/ 5152819 h 6250127"/>
                <a:gd name="connsiteX97" fmla="*/ 552890 w 5535001"/>
                <a:gd name="connsiteY97" fmla="*/ 5164353 h 6250127"/>
                <a:gd name="connsiteX98" fmla="*/ 565655 w 5535001"/>
                <a:gd name="connsiteY98" fmla="*/ 5175214 h 6250127"/>
                <a:gd name="connsiteX99" fmla="*/ 591072 w 5535001"/>
                <a:gd name="connsiteY99" fmla="*/ 5197048 h 6250127"/>
                <a:gd name="connsiteX100" fmla="*/ 694197 w 5535001"/>
                <a:gd name="connsiteY100" fmla="*/ 5283041 h 6250127"/>
                <a:gd name="connsiteX101" fmla="*/ 1146221 w 5535001"/>
                <a:gd name="connsiteY101" fmla="*/ 5573716 h 6250127"/>
                <a:gd name="connsiteX102" fmla="*/ 1650982 w 5535001"/>
                <a:gd name="connsiteY102" fmla="*/ 5758130 h 6250127"/>
                <a:gd name="connsiteX103" fmla="*/ 1716485 w 5535001"/>
                <a:gd name="connsiteY103" fmla="*/ 5772798 h 6250127"/>
                <a:gd name="connsiteX104" fmla="*/ 1782211 w 5535001"/>
                <a:gd name="connsiteY104" fmla="*/ 5786235 h 6250127"/>
                <a:gd name="connsiteX105" fmla="*/ 1848386 w 5535001"/>
                <a:gd name="connsiteY105" fmla="*/ 5796984 h 6250127"/>
                <a:gd name="connsiteX106" fmla="*/ 1881417 w 5535001"/>
                <a:gd name="connsiteY106" fmla="*/ 5802359 h 6250127"/>
                <a:gd name="connsiteX107" fmla="*/ 1914560 w 5535001"/>
                <a:gd name="connsiteY107" fmla="*/ 5807061 h 6250127"/>
                <a:gd name="connsiteX108" fmla="*/ 2047469 w 5535001"/>
                <a:gd name="connsiteY108" fmla="*/ 5821282 h 6250127"/>
                <a:gd name="connsiteX109" fmla="*/ 2180601 w 5535001"/>
                <a:gd name="connsiteY109" fmla="*/ 5828896 h 6250127"/>
                <a:gd name="connsiteX110" fmla="*/ 2313622 w 5535001"/>
                <a:gd name="connsiteY110" fmla="*/ 5830463 h 6250127"/>
                <a:gd name="connsiteX111" fmla="*/ 2380021 w 5535001"/>
                <a:gd name="connsiteY111" fmla="*/ 5828448 h 6250127"/>
                <a:gd name="connsiteX112" fmla="*/ 2446195 w 5535001"/>
                <a:gd name="connsiteY112" fmla="*/ 5826433 h 6250127"/>
                <a:gd name="connsiteX113" fmla="*/ 2513041 w 5535001"/>
                <a:gd name="connsiteY113" fmla="*/ 5822737 h 6250127"/>
                <a:gd name="connsiteX114" fmla="*/ 2580111 w 5535001"/>
                <a:gd name="connsiteY114" fmla="*/ 5818258 h 6250127"/>
                <a:gd name="connsiteX115" fmla="*/ 2613590 w 5535001"/>
                <a:gd name="connsiteY115" fmla="*/ 5816355 h 6250127"/>
                <a:gd name="connsiteX116" fmla="*/ 2646845 w 5535001"/>
                <a:gd name="connsiteY116" fmla="*/ 5813108 h 6250127"/>
                <a:gd name="connsiteX117" fmla="*/ 2713244 w 5535001"/>
                <a:gd name="connsiteY117" fmla="*/ 5806838 h 6250127"/>
                <a:gd name="connsiteX118" fmla="*/ 3230882 w 5535001"/>
                <a:gd name="connsiteY118" fmla="*/ 5721292 h 6250127"/>
                <a:gd name="connsiteX119" fmla="*/ 3720416 w 5535001"/>
                <a:gd name="connsiteY119" fmla="*/ 5556472 h 6250127"/>
                <a:gd name="connsiteX120" fmla="*/ 3837425 w 5535001"/>
                <a:gd name="connsiteY120" fmla="*/ 5499927 h 6250127"/>
                <a:gd name="connsiteX121" fmla="*/ 3951634 w 5535001"/>
                <a:gd name="connsiteY121" fmla="*/ 5436552 h 6250127"/>
                <a:gd name="connsiteX122" fmla="*/ 4007284 w 5535001"/>
                <a:gd name="connsiteY122" fmla="*/ 5401841 h 6250127"/>
                <a:gd name="connsiteX123" fmla="*/ 4035164 w 5535001"/>
                <a:gd name="connsiteY123" fmla="*/ 5384374 h 6250127"/>
                <a:gd name="connsiteX124" fmla="*/ 4049049 w 5535001"/>
                <a:gd name="connsiteY124" fmla="*/ 5375640 h 6250127"/>
                <a:gd name="connsiteX125" fmla="*/ 4062485 w 5535001"/>
                <a:gd name="connsiteY125" fmla="*/ 5366123 h 6250127"/>
                <a:gd name="connsiteX126" fmla="*/ 4116567 w 5535001"/>
                <a:gd name="connsiteY126" fmla="*/ 5328277 h 6250127"/>
                <a:gd name="connsiteX127" fmla="*/ 4169976 w 5535001"/>
                <a:gd name="connsiteY127" fmla="*/ 5289199 h 6250127"/>
                <a:gd name="connsiteX128" fmla="*/ 4222042 w 5535001"/>
                <a:gd name="connsiteY128" fmla="*/ 5247994 h 6250127"/>
                <a:gd name="connsiteX129" fmla="*/ 4273213 w 5535001"/>
                <a:gd name="connsiteY129" fmla="*/ 5205558 h 6250127"/>
                <a:gd name="connsiteX130" fmla="*/ 4323151 w 5535001"/>
                <a:gd name="connsiteY130" fmla="*/ 5161329 h 6250127"/>
                <a:gd name="connsiteX131" fmla="*/ 4371971 w 5535001"/>
                <a:gd name="connsiteY131" fmla="*/ 5116093 h 6250127"/>
                <a:gd name="connsiteX132" fmla="*/ 4546868 w 5535001"/>
                <a:gd name="connsiteY132" fmla="*/ 4924400 h 6250127"/>
                <a:gd name="connsiteX133" fmla="*/ 4675634 w 5535001"/>
                <a:gd name="connsiteY133" fmla="*/ 4715352 h 6250127"/>
                <a:gd name="connsiteX134" fmla="*/ 4700155 w 5535001"/>
                <a:gd name="connsiteY134" fmla="*/ 4659255 h 6250127"/>
                <a:gd name="connsiteX135" fmla="*/ 4721206 w 5535001"/>
                <a:gd name="connsiteY135" fmla="*/ 4600135 h 6250127"/>
                <a:gd name="connsiteX136" fmla="*/ 4740465 w 5535001"/>
                <a:gd name="connsiteY136" fmla="*/ 4538887 h 6250127"/>
                <a:gd name="connsiteX137" fmla="*/ 4758492 w 5535001"/>
                <a:gd name="connsiteY137" fmla="*/ 4475848 h 6250127"/>
                <a:gd name="connsiteX138" fmla="*/ 4891288 w 5535001"/>
                <a:gd name="connsiteY138" fmla="*/ 3930329 h 6250127"/>
                <a:gd name="connsiteX139" fmla="*/ 5066298 w 5535001"/>
                <a:gd name="connsiteY139" fmla="*/ 3382235 h 6250127"/>
                <a:gd name="connsiteX140" fmla="*/ 5156994 w 5535001"/>
                <a:gd name="connsiteY140" fmla="*/ 2898635 h 6250127"/>
                <a:gd name="connsiteX141" fmla="*/ 5083317 w 5535001"/>
                <a:gd name="connsiteY141" fmla="*/ 2402047 h 6250127"/>
                <a:gd name="connsiteX142" fmla="*/ 4871022 w 5535001"/>
                <a:gd name="connsiteY142" fmla="*/ 1926958 h 6250127"/>
                <a:gd name="connsiteX143" fmla="*/ 4727028 w 5535001"/>
                <a:gd name="connsiteY143" fmla="*/ 1703577 h 6250127"/>
                <a:gd name="connsiteX144" fmla="*/ 4563776 w 5535001"/>
                <a:gd name="connsiteY144" fmla="*/ 1490834 h 6250127"/>
                <a:gd name="connsiteX145" fmla="*/ 4370291 w 5535001"/>
                <a:gd name="connsiteY145" fmla="*/ 1300596 h 6250127"/>
                <a:gd name="connsiteX146" fmla="*/ 4266046 w 5535001"/>
                <a:gd name="connsiteY146" fmla="*/ 1214491 h 6250127"/>
                <a:gd name="connsiteX147" fmla="*/ 4212973 w 5535001"/>
                <a:gd name="connsiteY147" fmla="*/ 1173062 h 6250127"/>
                <a:gd name="connsiteX148" fmla="*/ 4157995 w 5535001"/>
                <a:gd name="connsiteY148" fmla="*/ 1134545 h 6250127"/>
                <a:gd name="connsiteX149" fmla="*/ 3697126 w 5535001"/>
                <a:gd name="connsiteY149" fmla="*/ 881044 h 6250127"/>
                <a:gd name="connsiteX150" fmla="*/ 3637670 w 5535001"/>
                <a:gd name="connsiteY150" fmla="*/ 856747 h 6250127"/>
                <a:gd name="connsiteX151" fmla="*/ 3608222 w 5535001"/>
                <a:gd name="connsiteY151" fmla="*/ 844318 h 6250127"/>
                <a:gd name="connsiteX152" fmla="*/ 3578214 w 5535001"/>
                <a:gd name="connsiteY152" fmla="*/ 833457 h 6250127"/>
                <a:gd name="connsiteX153" fmla="*/ 3518309 w 5535001"/>
                <a:gd name="connsiteY153" fmla="*/ 812294 h 6250127"/>
                <a:gd name="connsiteX154" fmla="*/ 3503417 w 5535001"/>
                <a:gd name="connsiteY154" fmla="*/ 806920 h 6250127"/>
                <a:gd name="connsiteX155" fmla="*/ 3489533 w 5535001"/>
                <a:gd name="connsiteY155" fmla="*/ 799642 h 6250127"/>
                <a:gd name="connsiteX156" fmla="*/ 3460869 w 5535001"/>
                <a:gd name="connsiteY156" fmla="*/ 787101 h 6250127"/>
                <a:gd name="connsiteX157" fmla="*/ 3402980 w 5535001"/>
                <a:gd name="connsiteY157" fmla="*/ 763475 h 6250127"/>
                <a:gd name="connsiteX158" fmla="*/ 3374092 w 5535001"/>
                <a:gd name="connsiteY158" fmla="*/ 751606 h 6250127"/>
                <a:gd name="connsiteX159" fmla="*/ 3344980 w 5535001"/>
                <a:gd name="connsiteY159" fmla="*/ 740409 h 6250127"/>
                <a:gd name="connsiteX160" fmla="*/ 3226627 w 5535001"/>
                <a:gd name="connsiteY160" fmla="*/ 700772 h 6250127"/>
                <a:gd name="connsiteX161" fmla="*/ 2735750 w 5535001"/>
                <a:gd name="connsiteY161" fmla="*/ 614667 h 6250127"/>
                <a:gd name="connsiteX162" fmla="*/ 2673158 w 5535001"/>
                <a:gd name="connsiteY162" fmla="*/ 610412 h 6250127"/>
                <a:gd name="connsiteX163" fmla="*/ 2610119 w 5535001"/>
                <a:gd name="connsiteY163" fmla="*/ 609628 h 6250127"/>
                <a:gd name="connsiteX164" fmla="*/ 2547080 w 5535001"/>
                <a:gd name="connsiteY164" fmla="*/ 608620 h 6250127"/>
                <a:gd name="connsiteX165" fmla="*/ 2516400 w 5535001"/>
                <a:gd name="connsiteY165" fmla="*/ 608844 h 6250127"/>
                <a:gd name="connsiteX166" fmla="*/ 2486280 w 5535001"/>
                <a:gd name="connsiteY166" fmla="*/ 609740 h 6250127"/>
                <a:gd name="connsiteX167" fmla="*/ 2426376 w 5535001"/>
                <a:gd name="connsiteY167" fmla="*/ 613099 h 6250127"/>
                <a:gd name="connsiteX168" fmla="*/ 2366920 w 5535001"/>
                <a:gd name="connsiteY168" fmla="*/ 618474 h 6250127"/>
                <a:gd name="connsiteX169" fmla="*/ 2337248 w 5535001"/>
                <a:gd name="connsiteY169" fmla="*/ 621497 h 6250127"/>
                <a:gd name="connsiteX170" fmla="*/ 2307800 w 5535001"/>
                <a:gd name="connsiteY170" fmla="*/ 625528 h 6250127"/>
                <a:gd name="connsiteX171" fmla="*/ 2278351 w 5535001"/>
                <a:gd name="connsiteY171" fmla="*/ 629559 h 6250127"/>
                <a:gd name="connsiteX172" fmla="*/ 2249127 w 5535001"/>
                <a:gd name="connsiteY172" fmla="*/ 634710 h 6250127"/>
                <a:gd name="connsiteX173" fmla="*/ 1796096 w 5535001"/>
                <a:gd name="connsiteY173" fmla="*/ 781726 h 6250127"/>
                <a:gd name="connsiteX174" fmla="*/ 1370833 w 5535001"/>
                <a:gd name="connsiteY174" fmla="*/ 1048663 h 6250127"/>
                <a:gd name="connsiteX175" fmla="*/ 959790 w 5535001"/>
                <a:gd name="connsiteY175" fmla="*/ 1390844 h 6250127"/>
                <a:gd name="connsiteX176" fmla="*/ 749062 w 5535001"/>
                <a:gd name="connsiteY176" fmla="*/ 1577611 h 6250127"/>
                <a:gd name="connsiteX177" fmla="*/ 524786 w 5535001"/>
                <a:gd name="connsiteY177" fmla="*/ 1763145 h 6250127"/>
                <a:gd name="connsiteX178" fmla="*/ 84071 w 5535001"/>
                <a:gd name="connsiteY178" fmla="*/ 2098496 h 6250127"/>
                <a:gd name="connsiteX179" fmla="*/ 0 w 5535001"/>
                <a:gd name="connsiteY179" fmla="*/ 2168094 h 6250127"/>
                <a:gd name="connsiteX180" fmla="*/ 0 w 5535001"/>
                <a:gd name="connsiteY180" fmla="*/ 1576676 h 6250127"/>
                <a:gd name="connsiteX181" fmla="*/ 174655 w 5535001"/>
                <a:gd name="connsiteY181" fmla="*/ 1387597 h 6250127"/>
                <a:gd name="connsiteX182" fmla="*/ 363661 w 5535001"/>
                <a:gd name="connsiteY182" fmla="*/ 1188626 h 6250127"/>
                <a:gd name="connsiteX183" fmla="*/ 458052 w 5535001"/>
                <a:gd name="connsiteY183" fmla="*/ 1086397 h 6250127"/>
                <a:gd name="connsiteX184" fmla="*/ 557257 w 5535001"/>
                <a:gd name="connsiteY184" fmla="*/ 981593 h 6250127"/>
                <a:gd name="connsiteX185" fmla="*/ 994165 w 5535001"/>
                <a:gd name="connsiteY185" fmla="*/ 578389 h 6250127"/>
                <a:gd name="connsiteX186" fmla="*/ 1520873 w 5535001"/>
                <a:gd name="connsiteY186" fmla="*/ 237215 h 6250127"/>
                <a:gd name="connsiteX187" fmla="*/ 2141748 w 5535001"/>
                <a:gd name="connsiteY187" fmla="*/ 31190 h 6250127"/>
                <a:gd name="connsiteX188" fmla="*/ 2182505 w 5535001"/>
                <a:gd name="connsiteY188" fmla="*/ 24360 h 6250127"/>
                <a:gd name="connsiteX189" fmla="*/ 2223374 w 5535001"/>
                <a:gd name="connsiteY189" fmla="*/ 18873 h 6250127"/>
                <a:gd name="connsiteX190" fmla="*/ 2264355 w 5535001"/>
                <a:gd name="connsiteY190" fmla="*/ 13611 h 6250127"/>
                <a:gd name="connsiteX191" fmla="*/ 2305336 w 5535001"/>
                <a:gd name="connsiteY191" fmla="*/ 9580 h 6250127"/>
                <a:gd name="connsiteX192" fmla="*/ 2387410 w 5535001"/>
                <a:gd name="connsiteY192" fmla="*/ 3645 h 6250127"/>
                <a:gd name="connsiteX193" fmla="*/ 2469373 w 5535001"/>
                <a:gd name="connsiteY193" fmla="*/ 622 h 625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5535001" h="6250127">
                  <a:moveTo>
                    <a:pt x="2510242" y="174"/>
                  </a:moveTo>
                  <a:cubicBezTo>
                    <a:pt x="2523902" y="-50"/>
                    <a:pt x="2537562" y="-162"/>
                    <a:pt x="2550551" y="510"/>
                  </a:cubicBezTo>
                  <a:lnTo>
                    <a:pt x="2629490" y="3757"/>
                  </a:lnTo>
                  <a:lnTo>
                    <a:pt x="2708317" y="7229"/>
                  </a:lnTo>
                  <a:cubicBezTo>
                    <a:pt x="2734630" y="8572"/>
                    <a:pt x="2760943" y="12155"/>
                    <a:pt x="2787256" y="14619"/>
                  </a:cubicBezTo>
                  <a:cubicBezTo>
                    <a:pt x="2997536" y="34885"/>
                    <a:pt x="3207144" y="77994"/>
                    <a:pt x="3408467" y="145064"/>
                  </a:cubicBezTo>
                  <a:lnTo>
                    <a:pt x="3557723" y="199593"/>
                  </a:lnTo>
                  <a:cubicBezTo>
                    <a:pt x="3570264" y="203848"/>
                    <a:pt x="3582245" y="209447"/>
                    <a:pt x="3594337" y="214597"/>
                  </a:cubicBezTo>
                  <a:lnTo>
                    <a:pt x="3630616" y="230385"/>
                  </a:lnTo>
                  <a:lnTo>
                    <a:pt x="3703172" y="262073"/>
                  </a:lnTo>
                  <a:cubicBezTo>
                    <a:pt x="3715265" y="267335"/>
                    <a:pt x="3727358" y="272598"/>
                    <a:pt x="3739003" y="278756"/>
                  </a:cubicBezTo>
                  <a:cubicBezTo>
                    <a:pt x="3744937" y="281667"/>
                    <a:pt x="3750984" y="284131"/>
                    <a:pt x="3756806" y="287266"/>
                  </a:cubicBezTo>
                  <a:cubicBezTo>
                    <a:pt x="3762517" y="290513"/>
                    <a:pt x="3768115" y="294208"/>
                    <a:pt x="3773714" y="297567"/>
                  </a:cubicBezTo>
                  <a:lnTo>
                    <a:pt x="3840784" y="339332"/>
                  </a:lnTo>
                  <a:cubicBezTo>
                    <a:pt x="3851869" y="346386"/>
                    <a:pt x="3863290" y="352881"/>
                    <a:pt x="3873927" y="360495"/>
                  </a:cubicBezTo>
                  <a:lnTo>
                    <a:pt x="3906062" y="383001"/>
                  </a:lnTo>
                  <a:lnTo>
                    <a:pt x="3969662" y="428572"/>
                  </a:lnTo>
                  <a:cubicBezTo>
                    <a:pt x="4137281" y="552188"/>
                    <a:pt x="4285417" y="693270"/>
                    <a:pt x="4423029" y="837600"/>
                  </a:cubicBezTo>
                  <a:cubicBezTo>
                    <a:pt x="4440160" y="855739"/>
                    <a:pt x="4457404" y="873766"/>
                    <a:pt x="4474647" y="891569"/>
                  </a:cubicBezTo>
                  <a:lnTo>
                    <a:pt x="4524250" y="946883"/>
                  </a:lnTo>
                  <a:lnTo>
                    <a:pt x="4573965" y="1001748"/>
                  </a:lnTo>
                  <a:cubicBezTo>
                    <a:pt x="4590760" y="1019887"/>
                    <a:pt x="4605988" y="1039146"/>
                    <a:pt x="4622224" y="1057509"/>
                  </a:cubicBezTo>
                  <a:cubicBezTo>
                    <a:pt x="4653911" y="1094907"/>
                    <a:pt x="4686831" y="1131409"/>
                    <a:pt x="4717510" y="1169143"/>
                  </a:cubicBezTo>
                  <a:cubicBezTo>
                    <a:pt x="4733186" y="1187730"/>
                    <a:pt x="4748862" y="1206430"/>
                    <a:pt x="4764986" y="1224681"/>
                  </a:cubicBezTo>
                  <a:cubicBezTo>
                    <a:pt x="4780886" y="1243044"/>
                    <a:pt x="4797233" y="1261071"/>
                    <a:pt x="4813021" y="1279994"/>
                  </a:cubicBezTo>
                  <a:cubicBezTo>
                    <a:pt x="4877292" y="1354230"/>
                    <a:pt x="4941339" y="1428914"/>
                    <a:pt x="5001915" y="1506846"/>
                  </a:cubicBezTo>
                  <a:cubicBezTo>
                    <a:pt x="5062603" y="1584665"/>
                    <a:pt x="5118252" y="1666739"/>
                    <a:pt x="5170542" y="1751165"/>
                  </a:cubicBezTo>
                  <a:cubicBezTo>
                    <a:pt x="5274898" y="1920240"/>
                    <a:pt x="5363579" y="2101295"/>
                    <a:pt x="5428969" y="2293660"/>
                  </a:cubicBezTo>
                  <a:cubicBezTo>
                    <a:pt x="5494136" y="2485801"/>
                    <a:pt x="5533102" y="2690819"/>
                    <a:pt x="5534893" y="2899307"/>
                  </a:cubicBezTo>
                  <a:cubicBezTo>
                    <a:pt x="5536124" y="3003439"/>
                    <a:pt x="5526831" y="3108132"/>
                    <a:pt x="5508804" y="3211144"/>
                  </a:cubicBezTo>
                  <a:cubicBezTo>
                    <a:pt x="5490441" y="3314157"/>
                    <a:pt x="5462336" y="3415490"/>
                    <a:pt x="5426282" y="3513352"/>
                  </a:cubicBezTo>
                  <a:cubicBezTo>
                    <a:pt x="5363355" y="3684890"/>
                    <a:pt x="5302219" y="3856428"/>
                    <a:pt x="5248250" y="4030542"/>
                  </a:cubicBezTo>
                  <a:lnTo>
                    <a:pt x="5208612" y="4161771"/>
                  </a:lnTo>
                  <a:lnTo>
                    <a:pt x="5170318" y="4294680"/>
                  </a:lnTo>
                  <a:lnTo>
                    <a:pt x="5132248" y="4430164"/>
                  </a:lnTo>
                  <a:lnTo>
                    <a:pt x="5112765" y="4498914"/>
                  </a:lnTo>
                  <a:lnTo>
                    <a:pt x="5091715" y="4569119"/>
                  </a:lnTo>
                  <a:cubicBezTo>
                    <a:pt x="5085221" y="4592297"/>
                    <a:pt x="5076823" y="4616482"/>
                    <a:pt x="5068985" y="4640220"/>
                  </a:cubicBezTo>
                  <a:cubicBezTo>
                    <a:pt x="5060699" y="4664182"/>
                    <a:pt x="5053981" y="4687807"/>
                    <a:pt x="5043904" y="4712105"/>
                  </a:cubicBezTo>
                  <a:lnTo>
                    <a:pt x="5015799" y="4784438"/>
                  </a:lnTo>
                  <a:cubicBezTo>
                    <a:pt x="5005274" y="4808511"/>
                    <a:pt x="4993965" y="4832473"/>
                    <a:pt x="4982880" y="4856435"/>
                  </a:cubicBezTo>
                  <a:cubicBezTo>
                    <a:pt x="4936524" y="4951273"/>
                    <a:pt x="4881099" y="5044096"/>
                    <a:pt x="4817276" y="5125275"/>
                  </a:cubicBezTo>
                  <a:cubicBezTo>
                    <a:pt x="4755244" y="5208805"/>
                    <a:pt x="4686943" y="5282817"/>
                    <a:pt x="4618753" y="5355374"/>
                  </a:cubicBezTo>
                  <a:cubicBezTo>
                    <a:pt x="4602069" y="5374073"/>
                    <a:pt x="4584154" y="5391092"/>
                    <a:pt x="4566575" y="5408560"/>
                  </a:cubicBezTo>
                  <a:lnTo>
                    <a:pt x="4513837" y="5461186"/>
                  </a:lnTo>
                  <a:cubicBezTo>
                    <a:pt x="4496593" y="5479101"/>
                    <a:pt x="4477894" y="5495560"/>
                    <a:pt x="4459531" y="5512580"/>
                  </a:cubicBezTo>
                  <a:lnTo>
                    <a:pt x="4404554" y="5563526"/>
                  </a:lnTo>
                  <a:cubicBezTo>
                    <a:pt x="4386527" y="5580770"/>
                    <a:pt x="4366932" y="5596670"/>
                    <a:pt x="4348009" y="5613017"/>
                  </a:cubicBezTo>
                  <a:lnTo>
                    <a:pt x="4290568" y="5661948"/>
                  </a:lnTo>
                  <a:lnTo>
                    <a:pt x="4276124" y="5674153"/>
                  </a:lnTo>
                  <a:lnTo>
                    <a:pt x="4261120" y="5685798"/>
                  </a:lnTo>
                  <a:lnTo>
                    <a:pt x="4231112" y="5708976"/>
                  </a:lnTo>
                  <a:lnTo>
                    <a:pt x="4170984" y="5755443"/>
                  </a:lnTo>
                  <a:cubicBezTo>
                    <a:pt x="4130227" y="5785563"/>
                    <a:pt x="4087790" y="5813892"/>
                    <a:pt x="4046025" y="5843228"/>
                  </a:cubicBezTo>
                  <a:cubicBezTo>
                    <a:pt x="4002917" y="5870437"/>
                    <a:pt x="3959248" y="5897309"/>
                    <a:pt x="3915356" y="5923735"/>
                  </a:cubicBezTo>
                  <a:cubicBezTo>
                    <a:pt x="3737659" y="6026299"/>
                    <a:pt x="3544847" y="6106022"/>
                    <a:pt x="3346323" y="6158872"/>
                  </a:cubicBezTo>
                  <a:cubicBezTo>
                    <a:pt x="3147800" y="6211946"/>
                    <a:pt x="2944462" y="6239714"/>
                    <a:pt x="2743476" y="6247328"/>
                  </a:cubicBezTo>
                  <a:lnTo>
                    <a:pt x="2668120" y="6249344"/>
                  </a:lnTo>
                  <a:lnTo>
                    <a:pt x="2630498" y="6250127"/>
                  </a:lnTo>
                  <a:lnTo>
                    <a:pt x="2592988" y="6249568"/>
                  </a:lnTo>
                  <a:lnTo>
                    <a:pt x="2518080" y="6247777"/>
                  </a:lnTo>
                  <a:cubicBezTo>
                    <a:pt x="2493110" y="6247105"/>
                    <a:pt x="2468365" y="6246881"/>
                    <a:pt x="2442948" y="6244529"/>
                  </a:cubicBezTo>
                  <a:cubicBezTo>
                    <a:pt x="2392337" y="6240722"/>
                    <a:pt x="2341950" y="6237699"/>
                    <a:pt x="2291676" y="6232213"/>
                  </a:cubicBezTo>
                  <a:lnTo>
                    <a:pt x="2141412" y="6212394"/>
                  </a:lnTo>
                  <a:lnTo>
                    <a:pt x="1992715" y="6184961"/>
                  </a:lnTo>
                  <a:cubicBezTo>
                    <a:pt x="1943561" y="6173988"/>
                    <a:pt x="1894630" y="6162231"/>
                    <a:pt x="1845811" y="6151034"/>
                  </a:cubicBezTo>
                  <a:cubicBezTo>
                    <a:pt x="1797215" y="6138829"/>
                    <a:pt x="1749180" y="6123938"/>
                    <a:pt x="1701033" y="6110724"/>
                  </a:cubicBezTo>
                  <a:cubicBezTo>
                    <a:pt x="1676847" y="6104566"/>
                    <a:pt x="1653334" y="6095833"/>
                    <a:pt x="1629484" y="6088219"/>
                  </a:cubicBezTo>
                  <a:lnTo>
                    <a:pt x="1558383" y="6064929"/>
                  </a:lnTo>
                  <a:cubicBezTo>
                    <a:pt x="1369713" y="6000210"/>
                    <a:pt x="1186978" y="5921271"/>
                    <a:pt x="1011968" y="5828896"/>
                  </a:cubicBezTo>
                  <a:cubicBezTo>
                    <a:pt x="837071" y="5736408"/>
                    <a:pt x="668556" y="5631940"/>
                    <a:pt x="511237" y="5512356"/>
                  </a:cubicBezTo>
                  <a:cubicBezTo>
                    <a:pt x="471152" y="5483468"/>
                    <a:pt x="433642" y="5451220"/>
                    <a:pt x="395572" y="5419757"/>
                  </a:cubicBezTo>
                  <a:cubicBezTo>
                    <a:pt x="356831" y="5388965"/>
                    <a:pt x="321112" y="5354926"/>
                    <a:pt x="284722" y="5321559"/>
                  </a:cubicBezTo>
                  <a:lnTo>
                    <a:pt x="257513" y="5296477"/>
                  </a:lnTo>
                  <a:lnTo>
                    <a:pt x="243853" y="5283937"/>
                  </a:lnTo>
                  <a:lnTo>
                    <a:pt x="230752" y="5270836"/>
                  </a:lnTo>
                  <a:lnTo>
                    <a:pt x="178574" y="5218322"/>
                  </a:lnTo>
                  <a:cubicBezTo>
                    <a:pt x="161331" y="5200631"/>
                    <a:pt x="143191" y="5183948"/>
                    <a:pt x="126508" y="5165584"/>
                  </a:cubicBezTo>
                  <a:lnTo>
                    <a:pt x="76345" y="5111167"/>
                  </a:lnTo>
                  <a:cubicBezTo>
                    <a:pt x="59774" y="5092916"/>
                    <a:pt x="42530" y="5075112"/>
                    <a:pt x="26407" y="5056413"/>
                  </a:cubicBezTo>
                  <a:lnTo>
                    <a:pt x="0" y="5024776"/>
                  </a:lnTo>
                  <a:lnTo>
                    <a:pt x="0" y="4492798"/>
                  </a:lnTo>
                  <a:lnTo>
                    <a:pt x="28534" y="4537879"/>
                  </a:lnTo>
                  <a:cubicBezTo>
                    <a:pt x="41299" y="4556130"/>
                    <a:pt x="54175" y="4574382"/>
                    <a:pt x="66604" y="4592745"/>
                  </a:cubicBezTo>
                  <a:lnTo>
                    <a:pt x="104114" y="4647834"/>
                  </a:lnTo>
                  <a:lnTo>
                    <a:pt x="143751" y="4701580"/>
                  </a:lnTo>
                  <a:cubicBezTo>
                    <a:pt x="156964" y="4719495"/>
                    <a:pt x="169728" y="4737746"/>
                    <a:pt x="182717" y="4755773"/>
                  </a:cubicBezTo>
                  <a:lnTo>
                    <a:pt x="223810" y="4808399"/>
                  </a:lnTo>
                  <a:lnTo>
                    <a:pt x="264679" y="4861249"/>
                  </a:lnTo>
                  <a:cubicBezTo>
                    <a:pt x="278563" y="4878717"/>
                    <a:pt x="293455" y="4895288"/>
                    <a:pt x="307788" y="4912420"/>
                  </a:cubicBezTo>
                  <a:lnTo>
                    <a:pt x="351232" y="4963254"/>
                  </a:lnTo>
                  <a:cubicBezTo>
                    <a:pt x="365788" y="4980162"/>
                    <a:pt x="381688" y="4995837"/>
                    <a:pt x="397028" y="5012185"/>
                  </a:cubicBezTo>
                  <a:lnTo>
                    <a:pt x="443496" y="5060444"/>
                  </a:lnTo>
                  <a:lnTo>
                    <a:pt x="455140" y="5072537"/>
                  </a:lnTo>
                  <a:lnTo>
                    <a:pt x="467345" y="5083958"/>
                  </a:lnTo>
                  <a:lnTo>
                    <a:pt x="491755" y="5106912"/>
                  </a:lnTo>
                  <a:lnTo>
                    <a:pt x="540686" y="5152819"/>
                  </a:lnTo>
                  <a:lnTo>
                    <a:pt x="552890" y="5164353"/>
                  </a:lnTo>
                  <a:lnTo>
                    <a:pt x="565655" y="5175214"/>
                  </a:lnTo>
                  <a:lnTo>
                    <a:pt x="591072" y="5197048"/>
                  </a:lnTo>
                  <a:cubicBezTo>
                    <a:pt x="624999" y="5226160"/>
                    <a:pt x="658366" y="5256056"/>
                    <a:pt x="694197" y="5283041"/>
                  </a:cubicBezTo>
                  <a:cubicBezTo>
                    <a:pt x="834272" y="5394675"/>
                    <a:pt x="985207" y="5493881"/>
                    <a:pt x="1146221" y="5573716"/>
                  </a:cubicBezTo>
                  <a:cubicBezTo>
                    <a:pt x="1307122" y="5653774"/>
                    <a:pt x="1476869" y="5715918"/>
                    <a:pt x="1650982" y="5758130"/>
                  </a:cubicBezTo>
                  <a:lnTo>
                    <a:pt x="1716485" y="5772798"/>
                  </a:lnTo>
                  <a:cubicBezTo>
                    <a:pt x="1738431" y="5777390"/>
                    <a:pt x="1759929" y="5783100"/>
                    <a:pt x="1782211" y="5786235"/>
                  </a:cubicBezTo>
                  <a:lnTo>
                    <a:pt x="1848386" y="5796984"/>
                  </a:lnTo>
                  <a:lnTo>
                    <a:pt x="1881417" y="5802359"/>
                  </a:lnTo>
                  <a:cubicBezTo>
                    <a:pt x="1892390" y="5804151"/>
                    <a:pt x="1903363" y="5806054"/>
                    <a:pt x="1914560" y="5807061"/>
                  </a:cubicBezTo>
                  <a:cubicBezTo>
                    <a:pt x="1959012" y="5811765"/>
                    <a:pt x="2003241" y="5817251"/>
                    <a:pt x="2047469" y="5821282"/>
                  </a:cubicBezTo>
                  <a:lnTo>
                    <a:pt x="2180601" y="5828896"/>
                  </a:lnTo>
                  <a:lnTo>
                    <a:pt x="2313622" y="5830463"/>
                  </a:lnTo>
                  <a:cubicBezTo>
                    <a:pt x="2335680" y="5830799"/>
                    <a:pt x="2357962" y="5829008"/>
                    <a:pt x="2380021" y="5828448"/>
                  </a:cubicBezTo>
                  <a:lnTo>
                    <a:pt x="2446195" y="5826433"/>
                  </a:lnTo>
                  <a:cubicBezTo>
                    <a:pt x="2468029" y="5826208"/>
                    <a:pt x="2490647" y="5824193"/>
                    <a:pt x="2513041" y="5822737"/>
                  </a:cubicBezTo>
                  <a:lnTo>
                    <a:pt x="2580111" y="5818258"/>
                  </a:lnTo>
                  <a:lnTo>
                    <a:pt x="2613590" y="5816355"/>
                  </a:lnTo>
                  <a:lnTo>
                    <a:pt x="2646845" y="5813108"/>
                  </a:lnTo>
                  <a:cubicBezTo>
                    <a:pt x="2669016" y="5810869"/>
                    <a:pt x="2691074" y="5808741"/>
                    <a:pt x="2713244" y="5806838"/>
                  </a:cubicBezTo>
                  <a:cubicBezTo>
                    <a:pt x="2889933" y="5789371"/>
                    <a:pt x="3062815" y="5762050"/>
                    <a:pt x="3230882" y="5721292"/>
                  </a:cubicBezTo>
                  <a:cubicBezTo>
                    <a:pt x="3398837" y="5680423"/>
                    <a:pt x="3562426" y="5626902"/>
                    <a:pt x="3720416" y="5556472"/>
                  </a:cubicBezTo>
                  <a:cubicBezTo>
                    <a:pt x="3759381" y="5537997"/>
                    <a:pt x="3798347" y="5518962"/>
                    <a:pt x="3837425" y="5499927"/>
                  </a:cubicBezTo>
                  <a:cubicBezTo>
                    <a:pt x="3875271" y="5478765"/>
                    <a:pt x="3913900" y="5458610"/>
                    <a:pt x="3951634" y="5436552"/>
                  </a:cubicBezTo>
                  <a:lnTo>
                    <a:pt x="4007284" y="5401841"/>
                  </a:lnTo>
                  <a:lnTo>
                    <a:pt x="4035164" y="5384374"/>
                  </a:lnTo>
                  <a:lnTo>
                    <a:pt x="4049049" y="5375640"/>
                  </a:lnTo>
                  <a:lnTo>
                    <a:pt x="4062485" y="5366123"/>
                  </a:lnTo>
                  <a:lnTo>
                    <a:pt x="4116567" y="5328277"/>
                  </a:lnTo>
                  <a:cubicBezTo>
                    <a:pt x="4134594" y="5315624"/>
                    <a:pt x="4152957" y="5303420"/>
                    <a:pt x="4169976" y="5289199"/>
                  </a:cubicBezTo>
                  <a:lnTo>
                    <a:pt x="4222042" y="5247994"/>
                  </a:lnTo>
                  <a:cubicBezTo>
                    <a:pt x="4239398" y="5234222"/>
                    <a:pt x="4256865" y="5220562"/>
                    <a:pt x="4273213" y="5205558"/>
                  </a:cubicBezTo>
                  <a:lnTo>
                    <a:pt x="4323151" y="5161329"/>
                  </a:lnTo>
                  <a:cubicBezTo>
                    <a:pt x="4339611" y="5146437"/>
                    <a:pt x="4356631" y="5131881"/>
                    <a:pt x="4371971" y="5116093"/>
                  </a:cubicBezTo>
                  <a:cubicBezTo>
                    <a:pt x="4435457" y="5054398"/>
                    <a:pt x="4496258" y="4991135"/>
                    <a:pt x="4546868" y="4924400"/>
                  </a:cubicBezTo>
                  <a:cubicBezTo>
                    <a:pt x="4600054" y="4858450"/>
                    <a:pt x="4640699" y="4788916"/>
                    <a:pt x="4675634" y="4715352"/>
                  </a:cubicBezTo>
                  <a:lnTo>
                    <a:pt x="4700155" y="4659255"/>
                  </a:lnTo>
                  <a:lnTo>
                    <a:pt x="4721206" y="4600135"/>
                  </a:lnTo>
                  <a:cubicBezTo>
                    <a:pt x="4728707" y="4580988"/>
                    <a:pt x="4733970" y="4559266"/>
                    <a:pt x="4740465" y="4538887"/>
                  </a:cubicBezTo>
                  <a:cubicBezTo>
                    <a:pt x="4746623" y="4518061"/>
                    <a:pt x="4753005" y="4497906"/>
                    <a:pt x="4758492" y="4475848"/>
                  </a:cubicBezTo>
                  <a:cubicBezTo>
                    <a:pt x="4803168" y="4303637"/>
                    <a:pt x="4840902" y="4115080"/>
                    <a:pt x="4891288" y="3930329"/>
                  </a:cubicBezTo>
                  <a:cubicBezTo>
                    <a:pt x="4940891" y="3744906"/>
                    <a:pt x="5000235" y="3562059"/>
                    <a:pt x="5066298" y="3382235"/>
                  </a:cubicBezTo>
                  <a:cubicBezTo>
                    <a:pt x="5124186" y="3226932"/>
                    <a:pt x="5154530" y="3064015"/>
                    <a:pt x="5156994" y="2898635"/>
                  </a:cubicBezTo>
                  <a:cubicBezTo>
                    <a:pt x="5159681" y="2733255"/>
                    <a:pt x="5132920" y="2565636"/>
                    <a:pt x="5083317" y="2402047"/>
                  </a:cubicBezTo>
                  <a:cubicBezTo>
                    <a:pt x="5033938" y="2238123"/>
                    <a:pt x="4960150" y="2079013"/>
                    <a:pt x="4871022" y="1926958"/>
                  </a:cubicBezTo>
                  <a:cubicBezTo>
                    <a:pt x="4826570" y="1850818"/>
                    <a:pt x="4777415" y="1776918"/>
                    <a:pt x="4727028" y="1703577"/>
                  </a:cubicBezTo>
                  <a:cubicBezTo>
                    <a:pt x="4676418" y="1630349"/>
                    <a:pt x="4622784" y="1558464"/>
                    <a:pt x="4563776" y="1490834"/>
                  </a:cubicBezTo>
                  <a:cubicBezTo>
                    <a:pt x="4503647" y="1423764"/>
                    <a:pt x="4439041" y="1359157"/>
                    <a:pt x="4370291" y="1300596"/>
                  </a:cubicBezTo>
                  <a:cubicBezTo>
                    <a:pt x="4336812" y="1270141"/>
                    <a:pt x="4301541" y="1242148"/>
                    <a:pt x="4266046" y="1214491"/>
                  </a:cubicBezTo>
                  <a:cubicBezTo>
                    <a:pt x="4248355" y="1200607"/>
                    <a:pt x="4230776" y="1186611"/>
                    <a:pt x="4212973" y="1173062"/>
                  </a:cubicBezTo>
                  <a:cubicBezTo>
                    <a:pt x="4194722" y="1160074"/>
                    <a:pt x="4176359" y="1147197"/>
                    <a:pt x="4157995" y="1134545"/>
                  </a:cubicBezTo>
                  <a:cubicBezTo>
                    <a:pt x="4011426" y="1031980"/>
                    <a:pt x="3855004" y="948562"/>
                    <a:pt x="3697126" y="881044"/>
                  </a:cubicBezTo>
                  <a:lnTo>
                    <a:pt x="3637670" y="856747"/>
                  </a:lnTo>
                  <a:lnTo>
                    <a:pt x="3608222" y="844318"/>
                  </a:lnTo>
                  <a:cubicBezTo>
                    <a:pt x="3598480" y="840063"/>
                    <a:pt x="3588179" y="837040"/>
                    <a:pt x="3578214" y="833457"/>
                  </a:cubicBezTo>
                  <a:lnTo>
                    <a:pt x="3518309" y="812294"/>
                  </a:lnTo>
                  <a:cubicBezTo>
                    <a:pt x="3513383" y="810503"/>
                    <a:pt x="3508344" y="808823"/>
                    <a:pt x="3503417" y="806920"/>
                  </a:cubicBezTo>
                  <a:cubicBezTo>
                    <a:pt x="3498603" y="804792"/>
                    <a:pt x="3494236" y="801993"/>
                    <a:pt x="3489533" y="799642"/>
                  </a:cubicBezTo>
                  <a:cubicBezTo>
                    <a:pt x="3480240" y="794827"/>
                    <a:pt x="3470498" y="791020"/>
                    <a:pt x="3460869" y="787101"/>
                  </a:cubicBezTo>
                  <a:lnTo>
                    <a:pt x="3402980" y="763475"/>
                  </a:lnTo>
                  <a:lnTo>
                    <a:pt x="3374092" y="751606"/>
                  </a:lnTo>
                  <a:cubicBezTo>
                    <a:pt x="3364462" y="747688"/>
                    <a:pt x="3354945" y="743433"/>
                    <a:pt x="3344980" y="740409"/>
                  </a:cubicBezTo>
                  <a:lnTo>
                    <a:pt x="3226627" y="700772"/>
                  </a:lnTo>
                  <a:cubicBezTo>
                    <a:pt x="3067405" y="652849"/>
                    <a:pt x="2902697" y="625192"/>
                    <a:pt x="2735750" y="614667"/>
                  </a:cubicBezTo>
                  <a:cubicBezTo>
                    <a:pt x="2714811" y="613435"/>
                    <a:pt x="2694209" y="610860"/>
                    <a:pt x="2673158" y="610412"/>
                  </a:cubicBezTo>
                  <a:lnTo>
                    <a:pt x="2610119" y="609628"/>
                  </a:lnTo>
                  <a:lnTo>
                    <a:pt x="2547080" y="608620"/>
                  </a:lnTo>
                  <a:cubicBezTo>
                    <a:pt x="2536443" y="608173"/>
                    <a:pt x="2526365" y="608397"/>
                    <a:pt x="2516400" y="608844"/>
                  </a:cubicBezTo>
                  <a:lnTo>
                    <a:pt x="2486280" y="609740"/>
                  </a:lnTo>
                  <a:cubicBezTo>
                    <a:pt x="2466125" y="609852"/>
                    <a:pt x="2446307" y="611868"/>
                    <a:pt x="2426376" y="613099"/>
                  </a:cubicBezTo>
                  <a:cubicBezTo>
                    <a:pt x="2406333" y="613995"/>
                    <a:pt x="2386627" y="616458"/>
                    <a:pt x="2366920" y="618474"/>
                  </a:cubicBezTo>
                  <a:cubicBezTo>
                    <a:pt x="2357066" y="619482"/>
                    <a:pt x="2347101" y="620153"/>
                    <a:pt x="2337248" y="621497"/>
                  </a:cubicBezTo>
                  <a:lnTo>
                    <a:pt x="2307800" y="625528"/>
                  </a:lnTo>
                  <a:lnTo>
                    <a:pt x="2278351" y="629559"/>
                  </a:lnTo>
                  <a:lnTo>
                    <a:pt x="2249127" y="634710"/>
                  </a:lnTo>
                  <a:cubicBezTo>
                    <a:pt x="2093377" y="661918"/>
                    <a:pt x="1942329" y="710849"/>
                    <a:pt x="1796096" y="781726"/>
                  </a:cubicBezTo>
                  <a:cubicBezTo>
                    <a:pt x="1649751" y="852268"/>
                    <a:pt x="1508892" y="944307"/>
                    <a:pt x="1370833" y="1048663"/>
                  </a:cubicBezTo>
                  <a:cubicBezTo>
                    <a:pt x="1232774" y="1153244"/>
                    <a:pt x="1097290" y="1269917"/>
                    <a:pt x="959790" y="1390844"/>
                  </a:cubicBezTo>
                  <a:lnTo>
                    <a:pt x="749062" y="1577611"/>
                  </a:lnTo>
                  <a:cubicBezTo>
                    <a:pt x="674602" y="1642329"/>
                    <a:pt x="599806" y="1704137"/>
                    <a:pt x="524786" y="1763145"/>
                  </a:cubicBezTo>
                  <a:cubicBezTo>
                    <a:pt x="374858" y="1881498"/>
                    <a:pt x="223810" y="1987422"/>
                    <a:pt x="84071" y="2098496"/>
                  </a:cubicBezTo>
                  <a:lnTo>
                    <a:pt x="0" y="2168094"/>
                  </a:lnTo>
                  <a:lnTo>
                    <a:pt x="0" y="1576676"/>
                  </a:lnTo>
                  <a:lnTo>
                    <a:pt x="174655" y="1387597"/>
                  </a:lnTo>
                  <a:cubicBezTo>
                    <a:pt x="238926" y="1320079"/>
                    <a:pt x="302749" y="1254577"/>
                    <a:pt x="363661" y="1188626"/>
                  </a:cubicBezTo>
                  <a:lnTo>
                    <a:pt x="458052" y="1086397"/>
                  </a:lnTo>
                  <a:cubicBezTo>
                    <a:pt x="490635" y="1051351"/>
                    <a:pt x="523666" y="1016416"/>
                    <a:pt x="557257" y="981593"/>
                  </a:cubicBezTo>
                  <a:cubicBezTo>
                    <a:pt x="691510" y="842414"/>
                    <a:pt x="835055" y="705699"/>
                    <a:pt x="994165" y="578389"/>
                  </a:cubicBezTo>
                  <a:cubicBezTo>
                    <a:pt x="1152939" y="451190"/>
                    <a:pt x="1328060" y="333398"/>
                    <a:pt x="1520873" y="237215"/>
                  </a:cubicBezTo>
                  <a:cubicBezTo>
                    <a:pt x="1713238" y="141033"/>
                    <a:pt x="1924302" y="68028"/>
                    <a:pt x="2141748" y="31190"/>
                  </a:cubicBezTo>
                  <a:lnTo>
                    <a:pt x="2182505" y="24360"/>
                  </a:lnTo>
                  <a:cubicBezTo>
                    <a:pt x="2196165" y="22344"/>
                    <a:pt x="2209826" y="20665"/>
                    <a:pt x="2223374" y="18873"/>
                  </a:cubicBezTo>
                  <a:lnTo>
                    <a:pt x="2264355" y="13611"/>
                  </a:lnTo>
                  <a:cubicBezTo>
                    <a:pt x="2278015" y="11931"/>
                    <a:pt x="2291676" y="10924"/>
                    <a:pt x="2305336" y="9580"/>
                  </a:cubicBezTo>
                  <a:cubicBezTo>
                    <a:pt x="2332657" y="7229"/>
                    <a:pt x="2360090" y="4653"/>
                    <a:pt x="2387410" y="3645"/>
                  </a:cubicBezTo>
                  <a:cubicBezTo>
                    <a:pt x="2414731" y="2414"/>
                    <a:pt x="2442164" y="510"/>
                    <a:pt x="2469373" y="622"/>
                  </a:cubicBezTo>
                  <a:close/>
                </a:path>
              </a:pathLst>
            </a:custGeom>
            <a:gradFill>
              <a:gsLst>
                <a:gs pos="37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7C4629D-4AB7-48D4-A61B-1AE1837A78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176241"/>
              <a:ext cx="5646908" cy="6130481"/>
            </a:xfrm>
            <a:custGeom>
              <a:avLst/>
              <a:gdLst>
                <a:gd name="connsiteX0" fmla="*/ 2616837 w 5646908"/>
                <a:gd name="connsiteY0" fmla="*/ 0 h 6130481"/>
                <a:gd name="connsiteX1" fmla="*/ 4918721 w 5646908"/>
                <a:gd name="connsiteY1" fmla="*/ 1134258 h 6130481"/>
                <a:gd name="connsiteX2" fmla="*/ 5539036 w 5646908"/>
                <a:gd name="connsiteY2" fmla="*/ 3362353 h 6130481"/>
                <a:gd name="connsiteX3" fmla="*/ 4712024 w 5646908"/>
                <a:gd name="connsiteY3" fmla="*/ 5293280 h 6130481"/>
                <a:gd name="connsiteX4" fmla="*/ 2547864 w 5646908"/>
                <a:gd name="connsiteY4" fmla="*/ 6130481 h 6130481"/>
                <a:gd name="connsiteX5" fmla="*/ 263223 w 5646908"/>
                <a:gd name="connsiteY5" fmla="*/ 5212325 h 6130481"/>
                <a:gd name="connsiteX6" fmla="*/ 49974 w 5646908"/>
                <a:gd name="connsiteY6" fmla="*/ 4985345 h 6130481"/>
                <a:gd name="connsiteX7" fmla="*/ 0 w 5646908"/>
                <a:gd name="connsiteY7" fmla="*/ 4920618 h 6130481"/>
                <a:gd name="connsiteX8" fmla="*/ 0 w 5646908"/>
                <a:gd name="connsiteY8" fmla="*/ 3760303 h 6130481"/>
                <a:gd name="connsiteX9" fmla="*/ 80488 w 5646908"/>
                <a:gd name="connsiteY9" fmla="*/ 3974159 h 6130481"/>
                <a:gd name="connsiteX10" fmla="*/ 664748 w 5646908"/>
                <a:gd name="connsiteY10" fmla="*/ 4813600 h 6130481"/>
                <a:gd name="connsiteX11" fmla="*/ 2548087 w 5646908"/>
                <a:gd name="connsiteY11" fmla="*/ 5570406 h 6130481"/>
                <a:gd name="connsiteX12" fmla="*/ 3536561 w 5646908"/>
                <a:gd name="connsiteY12" fmla="*/ 5407153 h 6130481"/>
                <a:gd name="connsiteX13" fmla="*/ 4308035 w 5646908"/>
                <a:gd name="connsiteY13" fmla="*/ 4897241 h 6130481"/>
                <a:gd name="connsiteX14" fmla="*/ 4569038 w 5646908"/>
                <a:gd name="connsiteY14" fmla="*/ 4564802 h 6130481"/>
                <a:gd name="connsiteX15" fmla="*/ 4699147 w 5646908"/>
                <a:gd name="connsiteY15" fmla="*/ 4149952 h 6130481"/>
                <a:gd name="connsiteX16" fmla="*/ 5003034 w 5646908"/>
                <a:gd name="connsiteY16" fmla="*/ 3168421 h 6130481"/>
                <a:gd name="connsiteX17" fmla="*/ 4994189 w 5646908"/>
                <a:gd name="connsiteY17" fmla="*/ 2321590 h 6130481"/>
                <a:gd name="connsiteX18" fmla="*/ 4487860 w 5646908"/>
                <a:gd name="connsiteY18" fmla="*/ 1501856 h 6130481"/>
                <a:gd name="connsiteX19" fmla="*/ 3640469 w 5646908"/>
                <a:gd name="connsiteY19" fmla="*/ 808425 h 6130481"/>
                <a:gd name="connsiteX20" fmla="*/ 2616837 w 5646908"/>
                <a:gd name="connsiteY20" fmla="*/ 559851 h 6130481"/>
                <a:gd name="connsiteX21" fmla="*/ 1762952 w 5646908"/>
                <a:gd name="connsiteY21" fmla="*/ 812008 h 6130481"/>
                <a:gd name="connsiteX22" fmla="*/ 939635 w 5646908"/>
                <a:gd name="connsiteY22" fmla="*/ 1502976 h 6130481"/>
                <a:gd name="connsiteX23" fmla="*/ 585250 w 5646908"/>
                <a:gd name="connsiteY23" fmla="*/ 1831049 h 6130481"/>
                <a:gd name="connsiteX24" fmla="*/ 40403 w 5646908"/>
                <a:gd name="connsiteY24" fmla="*/ 2389556 h 6130481"/>
                <a:gd name="connsiteX25" fmla="*/ 0 w 5646908"/>
                <a:gd name="connsiteY25" fmla="*/ 2456747 h 6130481"/>
                <a:gd name="connsiteX26" fmla="*/ 0 w 5646908"/>
                <a:gd name="connsiteY26" fmla="*/ 1601114 h 6130481"/>
                <a:gd name="connsiteX27" fmla="*/ 93200 w 5646908"/>
                <a:gd name="connsiteY27" fmla="*/ 1513741 h 6130481"/>
                <a:gd name="connsiteX28" fmla="*/ 535423 w 5646908"/>
                <a:gd name="connsiteY28" fmla="*/ 1107273 h 6130481"/>
                <a:gd name="connsiteX29" fmla="*/ 2616837 w 5646908"/>
                <a:gd name="connsiteY29" fmla="*/ 0 h 613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646908" h="6130481">
                  <a:moveTo>
                    <a:pt x="2616837" y="0"/>
                  </a:moveTo>
                  <a:cubicBezTo>
                    <a:pt x="3596241" y="0"/>
                    <a:pt x="4322479" y="463445"/>
                    <a:pt x="4918721" y="1134258"/>
                  </a:cubicBezTo>
                  <a:cubicBezTo>
                    <a:pt x="5416317" y="1694109"/>
                    <a:pt x="5857703" y="2516643"/>
                    <a:pt x="5539036" y="3362353"/>
                  </a:cubicBezTo>
                  <a:cubicBezTo>
                    <a:pt x="5111758" y="4496612"/>
                    <a:pt x="5300763" y="4716633"/>
                    <a:pt x="4712024" y="5293280"/>
                  </a:cubicBezTo>
                  <a:cubicBezTo>
                    <a:pt x="4123284" y="5869926"/>
                    <a:pt x="3446201" y="6130481"/>
                    <a:pt x="2547864" y="6130481"/>
                  </a:cubicBezTo>
                  <a:cubicBezTo>
                    <a:pt x="1657476" y="6130481"/>
                    <a:pt x="850619" y="5780127"/>
                    <a:pt x="263223" y="5212325"/>
                  </a:cubicBezTo>
                  <a:cubicBezTo>
                    <a:pt x="188497" y="5140091"/>
                    <a:pt x="117321" y="5064339"/>
                    <a:pt x="49974" y="4985345"/>
                  </a:cubicBezTo>
                  <a:lnTo>
                    <a:pt x="0" y="4920618"/>
                  </a:lnTo>
                  <a:lnTo>
                    <a:pt x="0" y="3760303"/>
                  </a:lnTo>
                  <a:lnTo>
                    <a:pt x="80488" y="3974159"/>
                  </a:lnTo>
                  <a:cubicBezTo>
                    <a:pt x="217875" y="4289243"/>
                    <a:pt x="414383" y="4571632"/>
                    <a:pt x="664748" y="4813600"/>
                  </a:cubicBezTo>
                  <a:cubicBezTo>
                    <a:pt x="1169734" y="5301566"/>
                    <a:pt x="1838644" y="5570406"/>
                    <a:pt x="2548087" y="5570406"/>
                  </a:cubicBezTo>
                  <a:cubicBezTo>
                    <a:pt x="2928786" y="5570406"/>
                    <a:pt x="3252156" y="5516996"/>
                    <a:pt x="3536561" y="5407153"/>
                  </a:cubicBezTo>
                  <a:cubicBezTo>
                    <a:pt x="3815366" y="5299438"/>
                    <a:pt x="4067747" y="5132603"/>
                    <a:pt x="4308035" y="4897241"/>
                  </a:cubicBezTo>
                  <a:cubicBezTo>
                    <a:pt x="4475095" y="4733653"/>
                    <a:pt x="4533767" y="4637358"/>
                    <a:pt x="4569038" y="4564802"/>
                  </a:cubicBezTo>
                  <a:cubicBezTo>
                    <a:pt x="4619313" y="4461453"/>
                    <a:pt x="4652792" y="4330784"/>
                    <a:pt x="4699147" y="4149952"/>
                  </a:cubicBezTo>
                  <a:cubicBezTo>
                    <a:pt x="4758491" y="3918846"/>
                    <a:pt x="4839558" y="3602194"/>
                    <a:pt x="5003034" y="3168421"/>
                  </a:cubicBezTo>
                  <a:cubicBezTo>
                    <a:pt x="5103024" y="2902940"/>
                    <a:pt x="5100112" y="2626037"/>
                    <a:pt x="4994189" y="2321590"/>
                  </a:cubicBezTo>
                  <a:cubicBezTo>
                    <a:pt x="4900470" y="2052526"/>
                    <a:pt x="4725460" y="1769129"/>
                    <a:pt x="4487860" y="1501856"/>
                  </a:cubicBezTo>
                  <a:cubicBezTo>
                    <a:pt x="4210285" y="1189683"/>
                    <a:pt x="3933047" y="962832"/>
                    <a:pt x="3640469" y="808425"/>
                  </a:cubicBezTo>
                  <a:cubicBezTo>
                    <a:pt x="3323369" y="641141"/>
                    <a:pt x="2988578" y="559851"/>
                    <a:pt x="2616837" y="559851"/>
                  </a:cubicBezTo>
                  <a:cubicBezTo>
                    <a:pt x="2315413" y="559851"/>
                    <a:pt x="2044110" y="640134"/>
                    <a:pt x="1762952" y="812008"/>
                  </a:cubicBezTo>
                  <a:cubicBezTo>
                    <a:pt x="1472838" y="989593"/>
                    <a:pt x="1197167" y="1250707"/>
                    <a:pt x="939635" y="1502976"/>
                  </a:cubicBezTo>
                  <a:cubicBezTo>
                    <a:pt x="819379" y="1620769"/>
                    <a:pt x="700355" y="1727700"/>
                    <a:pt x="585250" y="1831049"/>
                  </a:cubicBezTo>
                  <a:cubicBezTo>
                    <a:pt x="362317" y="2031140"/>
                    <a:pt x="169840" y="2204022"/>
                    <a:pt x="40403" y="2389556"/>
                  </a:cubicBezTo>
                  <a:lnTo>
                    <a:pt x="0" y="2456747"/>
                  </a:lnTo>
                  <a:lnTo>
                    <a:pt x="0" y="1601114"/>
                  </a:lnTo>
                  <a:lnTo>
                    <a:pt x="93200" y="1513741"/>
                  </a:lnTo>
                  <a:cubicBezTo>
                    <a:pt x="237107" y="1383294"/>
                    <a:pt x="388238" y="1251435"/>
                    <a:pt x="535423" y="1107273"/>
                  </a:cubicBezTo>
                  <a:cubicBezTo>
                    <a:pt x="1124050" y="530627"/>
                    <a:pt x="1718500" y="0"/>
                    <a:pt x="2616837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54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1E30050-9FC4-4CC7-8C0B-BF5EFD1064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176241"/>
              <a:ext cx="5517522" cy="6130481"/>
            </a:xfrm>
            <a:custGeom>
              <a:avLst/>
              <a:gdLst>
                <a:gd name="connsiteX0" fmla="*/ 2549095 w 5517522"/>
                <a:gd name="connsiteY0" fmla="*/ 0 h 6130481"/>
                <a:gd name="connsiteX1" fmla="*/ 4804175 w 5517522"/>
                <a:gd name="connsiteY1" fmla="*/ 1134258 h 6130481"/>
                <a:gd name="connsiteX2" fmla="*/ 5411838 w 5517522"/>
                <a:gd name="connsiteY2" fmla="*/ 3362353 h 6130481"/>
                <a:gd name="connsiteX3" fmla="*/ 4601621 w 5517522"/>
                <a:gd name="connsiteY3" fmla="*/ 5293280 h 6130481"/>
                <a:gd name="connsiteX4" fmla="*/ 2481577 w 5517522"/>
                <a:gd name="connsiteY4" fmla="*/ 6130481 h 6130481"/>
                <a:gd name="connsiteX5" fmla="*/ 243517 w 5517522"/>
                <a:gd name="connsiteY5" fmla="*/ 5212325 h 6130481"/>
                <a:gd name="connsiteX6" fmla="*/ 34587 w 5517522"/>
                <a:gd name="connsiteY6" fmla="*/ 4985345 h 6130481"/>
                <a:gd name="connsiteX7" fmla="*/ 0 w 5517522"/>
                <a:gd name="connsiteY7" fmla="*/ 4939620 h 6130481"/>
                <a:gd name="connsiteX8" fmla="*/ 0 w 5517522"/>
                <a:gd name="connsiteY8" fmla="*/ 3335329 h 6130481"/>
                <a:gd name="connsiteX9" fmla="*/ 17141 w 5517522"/>
                <a:gd name="connsiteY9" fmla="*/ 3448738 h 6130481"/>
                <a:gd name="connsiteX10" fmla="*/ 167489 w 5517522"/>
                <a:gd name="connsiteY10" fmla="*/ 3930490 h 6130481"/>
                <a:gd name="connsiteX11" fmla="*/ 715471 w 5517522"/>
                <a:gd name="connsiteY11" fmla="*/ 4734212 h 6130481"/>
                <a:gd name="connsiteX12" fmla="*/ 2481689 w 5517522"/>
                <a:gd name="connsiteY12" fmla="*/ 5458772 h 6130481"/>
                <a:gd name="connsiteX13" fmla="*/ 4126644 w 5517522"/>
                <a:gd name="connsiteY13" fmla="*/ 4818302 h 6130481"/>
                <a:gd name="connsiteX14" fmla="*/ 4360437 w 5517522"/>
                <a:gd name="connsiteY14" fmla="*/ 4516766 h 6130481"/>
                <a:gd name="connsiteX15" fmla="*/ 4480357 w 5517522"/>
                <a:gd name="connsiteY15" fmla="*/ 4122855 h 6130481"/>
                <a:gd name="connsiteX16" fmla="*/ 4781557 w 5517522"/>
                <a:gd name="connsiteY16" fmla="*/ 3129791 h 6130481"/>
                <a:gd name="connsiteX17" fmla="*/ 4771928 w 5517522"/>
                <a:gd name="connsiteY17" fmla="*/ 2357869 h 6130481"/>
                <a:gd name="connsiteX18" fmla="*/ 4297510 w 5517522"/>
                <a:gd name="connsiteY18" fmla="*/ 1575533 h 6130481"/>
                <a:gd name="connsiteX19" fmla="*/ 3498715 w 5517522"/>
                <a:gd name="connsiteY19" fmla="*/ 907071 h 6130481"/>
                <a:gd name="connsiteX20" fmla="*/ 2549095 w 5517522"/>
                <a:gd name="connsiteY20" fmla="*/ 671821 h 6130481"/>
                <a:gd name="connsiteX21" fmla="*/ 985319 w 5517522"/>
                <a:gd name="connsiteY21" fmla="*/ 1582475 h 6130481"/>
                <a:gd name="connsiteX22" fmla="*/ 634628 w 5517522"/>
                <a:gd name="connsiteY22" fmla="*/ 1913907 h 6130481"/>
                <a:gd name="connsiteX23" fmla="*/ 117662 w 5517522"/>
                <a:gd name="connsiteY23" fmla="*/ 2453044 h 6130481"/>
                <a:gd name="connsiteX24" fmla="*/ 2515 w 5517522"/>
                <a:gd name="connsiteY24" fmla="*/ 2685494 h 6130481"/>
                <a:gd name="connsiteX25" fmla="*/ 0 w 5517522"/>
                <a:gd name="connsiteY25" fmla="*/ 2696965 h 6130481"/>
                <a:gd name="connsiteX26" fmla="*/ 0 w 5517522"/>
                <a:gd name="connsiteY26" fmla="*/ 1587383 h 6130481"/>
                <a:gd name="connsiteX27" fmla="*/ 76951 w 5517522"/>
                <a:gd name="connsiteY27" fmla="*/ 1513741 h 6130481"/>
                <a:gd name="connsiteX28" fmla="*/ 510118 w 5517522"/>
                <a:gd name="connsiteY28" fmla="*/ 1107273 h 6130481"/>
                <a:gd name="connsiteX29" fmla="*/ 2549095 w 5517522"/>
                <a:gd name="connsiteY29" fmla="*/ 0 h 613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517522" h="6130481">
                  <a:moveTo>
                    <a:pt x="2549095" y="0"/>
                  </a:moveTo>
                  <a:cubicBezTo>
                    <a:pt x="3508568" y="0"/>
                    <a:pt x="4219915" y="463445"/>
                    <a:pt x="4804175" y="1134258"/>
                  </a:cubicBezTo>
                  <a:cubicBezTo>
                    <a:pt x="5291694" y="1694109"/>
                    <a:pt x="5724011" y="2516643"/>
                    <a:pt x="5411838" y="3362353"/>
                  </a:cubicBezTo>
                  <a:cubicBezTo>
                    <a:pt x="4993181" y="4496612"/>
                    <a:pt x="5178268" y="4716633"/>
                    <a:pt x="4601621" y="5293280"/>
                  </a:cubicBezTo>
                  <a:cubicBezTo>
                    <a:pt x="4024863" y="5869926"/>
                    <a:pt x="3361551" y="6130481"/>
                    <a:pt x="2481577" y="6130481"/>
                  </a:cubicBezTo>
                  <a:cubicBezTo>
                    <a:pt x="1609329" y="6130481"/>
                    <a:pt x="818932" y="5780127"/>
                    <a:pt x="243517" y="5212325"/>
                  </a:cubicBezTo>
                  <a:cubicBezTo>
                    <a:pt x="170302" y="5140091"/>
                    <a:pt x="100568" y="5064339"/>
                    <a:pt x="34587" y="4985345"/>
                  </a:cubicBezTo>
                  <a:lnTo>
                    <a:pt x="0" y="4939620"/>
                  </a:lnTo>
                  <a:lnTo>
                    <a:pt x="0" y="3335329"/>
                  </a:lnTo>
                  <a:lnTo>
                    <a:pt x="17141" y="3448738"/>
                  </a:lnTo>
                  <a:cubicBezTo>
                    <a:pt x="50676" y="3613558"/>
                    <a:pt x="100867" y="3774516"/>
                    <a:pt x="167489" y="3930490"/>
                  </a:cubicBezTo>
                  <a:cubicBezTo>
                    <a:pt x="296255" y="4232138"/>
                    <a:pt x="480670" y="4502546"/>
                    <a:pt x="715471" y="4734212"/>
                  </a:cubicBezTo>
                  <a:cubicBezTo>
                    <a:pt x="1188993" y="5201464"/>
                    <a:pt x="1816250" y="5458772"/>
                    <a:pt x="2481689" y="5458772"/>
                  </a:cubicBezTo>
                  <a:cubicBezTo>
                    <a:pt x="3185758" y="5458772"/>
                    <a:pt x="3677755" y="5267191"/>
                    <a:pt x="4126644" y="4818302"/>
                  </a:cubicBezTo>
                  <a:cubicBezTo>
                    <a:pt x="4278363" y="4666583"/>
                    <a:pt x="4329982" y="4580701"/>
                    <a:pt x="4360437" y="4516766"/>
                  </a:cubicBezTo>
                  <a:cubicBezTo>
                    <a:pt x="4404890" y="4423495"/>
                    <a:pt x="4436577" y="4297417"/>
                    <a:pt x="4480357" y="4122855"/>
                  </a:cubicBezTo>
                  <a:cubicBezTo>
                    <a:pt x="4539030" y="3889285"/>
                    <a:pt x="4619425" y="3569275"/>
                    <a:pt x="4781557" y="3129791"/>
                  </a:cubicBezTo>
                  <a:cubicBezTo>
                    <a:pt x="4870238" y="2889503"/>
                    <a:pt x="4867103" y="2637010"/>
                    <a:pt x="4771928" y="2357869"/>
                  </a:cubicBezTo>
                  <a:cubicBezTo>
                    <a:pt x="4684815" y="2102465"/>
                    <a:pt x="4520779" y="1831945"/>
                    <a:pt x="4297510" y="1575533"/>
                  </a:cubicBezTo>
                  <a:cubicBezTo>
                    <a:pt x="4034492" y="1273549"/>
                    <a:pt x="3773266" y="1054983"/>
                    <a:pt x="3498715" y="907071"/>
                  </a:cubicBezTo>
                  <a:cubicBezTo>
                    <a:pt x="3204905" y="748745"/>
                    <a:pt x="2894187" y="671821"/>
                    <a:pt x="2549095" y="671821"/>
                  </a:cubicBezTo>
                  <a:cubicBezTo>
                    <a:pt x="1942553" y="671821"/>
                    <a:pt x="1518298" y="1049273"/>
                    <a:pt x="985319" y="1582475"/>
                  </a:cubicBezTo>
                  <a:cubicBezTo>
                    <a:pt x="865735" y="1702059"/>
                    <a:pt x="748278" y="1809774"/>
                    <a:pt x="634628" y="1913907"/>
                  </a:cubicBezTo>
                  <a:cubicBezTo>
                    <a:pt x="421325" y="2109407"/>
                    <a:pt x="237134" y="2278146"/>
                    <a:pt x="117662" y="2453044"/>
                  </a:cubicBezTo>
                  <a:cubicBezTo>
                    <a:pt x="64756" y="2530415"/>
                    <a:pt x="27022" y="2605799"/>
                    <a:pt x="2515" y="2685494"/>
                  </a:cubicBezTo>
                  <a:lnTo>
                    <a:pt x="0" y="2696965"/>
                  </a:lnTo>
                  <a:lnTo>
                    <a:pt x="0" y="1587383"/>
                  </a:lnTo>
                  <a:lnTo>
                    <a:pt x="76951" y="1513741"/>
                  </a:lnTo>
                  <a:cubicBezTo>
                    <a:pt x="217918" y="1383294"/>
                    <a:pt x="365956" y="1251435"/>
                    <a:pt x="510118" y="1107273"/>
                  </a:cubicBezTo>
                  <a:cubicBezTo>
                    <a:pt x="1086764" y="530627"/>
                    <a:pt x="1669121" y="0"/>
                    <a:pt x="25490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7E03733-50FD-49A6-B226-40F6A0AD45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176241"/>
              <a:ext cx="5517475" cy="6130481"/>
            </a:xfrm>
            <a:custGeom>
              <a:avLst/>
              <a:gdLst>
                <a:gd name="connsiteX0" fmla="*/ 2549095 w 5517475"/>
                <a:gd name="connsiteY0" fmla="*/ 0 h 6130481"/>
                <a:gd name="connsiteX1" fmla="*/ 4804175 w 5517475"/>
                <a:gd name="connsiteY1" fmla="*/ 1134258 h 6130481"/>
                <a:gd name="connsiteX2" fmla="*/ 5411838 w 5517475"/>
                <a:gd name="connsiteY2" fmla="*/ 3362353 h 6130481"/>
                <a:gd name="connsiteX3" fmla="*/ 4601621 w 5517475"/>
                <a:gd name="connsiteY3" fmla="*/ 5293280 h 6130481"/>
                <a:gd name="connsiteX4" fmla="*/ 2481577 w 5517475"/>
                <a:gd name="connsiteY4" fmla="*/ 6130481 h 6130481"/>
                <a:gd name="connsiteX5" fmla="*/ 243517 w 5517475"/>
                <a:gd name="connsiteY5" fmla="*/ 5212325 h 6130481"/>
                <a:gd name="connsiteX6" fmla="*/ 34587 w 5517475"/>
                <a:gd name="connsiteY6" fmla="*/ 4985345 h 6130481"/>
                <a:gd name="connsiteX7" fmla="*/ 0 w 5517475"/>
                <a:gd name="connsiteY7" fmla="*/ 4939620 h 6130481"/>
                <a:gd name="connsiteX8" fmla="*/ 0 w 5517475"/>
                <a:gd name="connsiteY8" fmla="*/ 3799573 h 6130481"/>
                <a:gd name="connsiteX9" fmla="*/ 64364 w 5517475"/>
                <a:gd name="connsiteY9" fmla="*/ 3974159 h 6130481"/>
                <a:gd name="connsiteX10" fmla="*/ 636644 w 5517475"/>
                <a:gd name="connsiteY10" fmla="*/ 4813600 h 6130481"/>
                <a:gd name="connsiteX11" fmla="*/ 2481577 w 5517475"/>
                <a:gd name="connsiteY11" fmla="*/ 5570406 h 6130481"/>
                <a:gd name="connsiteX12" fmla="*/ 3449896 w 5517475"/>
                <a:gd name="connsiteY12" fmla="*/ 5407153 h 6130481"/>
                <a:gd name="connsiteX13" fmla="*/ 4205695 w 5517475"/>
                <a:gd name="connsiteY13" fmla="*/ 4897241 h 6130481"/>
                <a:gd name="connsiteX14" fmla="*/ 4461434 w 5517475"/>
                <a:gd name="connsiteY14" fmla="*/ 4564802 h 6130481"/>
                <a:gd name="connsiteX15" fmla="*/ 4588969 w 5517475"/>
                <a:gd name="connsiteY15" fmla="*/ 4149952 h 6130481"/>
                <a:gd name="connsiteX16" fmla="*/ 4886585 w 5517475"/>
                <a:gd name="connsiteY16" fmla="*/ 3168421 h 6130481"/>
                <a:gd name="connsiteX17" fmla="*/ 4877964 w 5517475"/>
                <a:gd name="connsiteY17" fmla="*/ 2321590 h 6130481"/>
                <a:gd name="connsiteX18" fmla="*/ 4382048 w 5517475"/>
                <a:gd name="connsiteY18" fmla="*/ 1501856 h 6130481"/>
                <a:gd name="connsiteX19" fmla="*/ 3551900 w 5517475"/>
                <a:gd name="connsiteY19" fmla="*/ 808425 h 6130481"/>
                <a:gd name="connsiteX20" fmla="*/ 2549095 w 5517475"/>
                <a:gd name="connsiteY20" fmla="*/ 559851 h 6130481"/>
                <a:gd name="connsiteX21" fmla="*/ 1712566 w 5517475"/>
                <a:gd name="connsiteY21" fmla="*/ 812008 h 6130481"/>
                <a:gd name="connsiteX22" fmla="*/ 906044 w 5517475"/>
                <a:gd name="connsiteY22" fmla="*/ 1502976 h 6130481"/>
                <a:gd name="connsiteX23" fmla="*/ 558825 w 5517475"/>
                <a:gd name="connsiteY23" fmla="*/ 1831049 h 6130481"/>
                <a:gd name="connsiteX24" fmla="*/ 25063 w 5517475"/>
                <a:gd name="connsiteY24" fmla="*/ 2389556 h 6130481"/>
                <a:gd name="connsiteX25" fmla="*/ 0 w 5517475"/>
                <a:gd name="connsiteY25" fmla="*/ 2432109 h 6130481"/>
                <a:gd name="connsiteX26" fmla="*/ 0 w 5517475"/>
                <a:gd name="connsiteY26" fmla="*/ 1587383 h 6130481"/>
                <a:gd name="connsiteX27" fmla="*/ 76951 w 5517475"/>
                <a:gd name="connsiteY27" fmla="*/ 1513741 h 6130481"/>
                <a:gd name="connsiteX28" fmla="*/ 510118 w 5517475"/>
                <a:gd name="connsiteY28" fmla="*/ 1107273 h 6130481"/>
                <a:gd name="connsiteX29" fmla="*/ 2549095 w 5517475"/>
                <a:gd name="connsiteY29" fmla="*/ 0 h 613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517475" h="6130481">
                  <a:moveTo>
                    <a:pt x="2549095" y="0"/>
                  </a:moveTo>
                  <a:cubicBezTo>
                    <a:pt x="3508568" y="0"/>
                    <a:pt x="4219915" y="463445"/>
                    <a:pt x="4804175" y="1134258"/>
                  </a:cubicBezTo>
                  <a:cubicBezTo>
                    <a:pt x="5291694" y="1694109"/>
                    <a:pt x="5723899" y="2516643"/>
                    <a:pt x="5411838" y="3362353"/>
                  </a:cubicBezTo>
                  <a:cubicBezTo>
                    <a:pt x="4993181" y="4496612"/>
                    <a:pt x="5178268" y="4716633"/>
                    <a:pt x="4601621" y="5293280"/>
                  </a:cubicBezTo>
                  <a:cubicBezTo>
                    <a:pt x="4024863" y="5869926"/>
                    <a:pt x="3361551" y="6130481"/>
                    <a:pt x="2481577" y="6130481"/>
                  </a:cubicBezTo>
                  <a:cubicBezTo>
                    <a:pt x="1609329" y="6130481"/>
                    <a:pt x="818932" y="5780127"/>
                    <a:pt x="243517" y="5212325"/>
                  </a:cubicBezTo>
                  <a:cubicBezTo>
                    <a:pt x="170302" y="5140091"/>
                    <a:pt x="100568" y="5064339"/>
                    <a:pt x="34587" y="4985345"/>
                  </a:cubicBezTo>
                  <a:lnTo>
                    <a:pt x="0" y="4939620"/>
                  </a:lnTo>
                  <a:lnTo>
                    <a:pt x="0" y="3799573"/>
                  </a:lnTo>
                  <a:lnTo>
                    <a:pt x="64364" y="3974159"/>
                  </a:lnTo>
                  <a:cubicBezTo>
                    <a:pt x="198841" y="4289243"/>
                    <a:pt x="391429" y="4571632"/>
                    <a:pt x="636644" y="4813600"/>
                  </a:cubicBezTo>
                  <a:cubicBezTo>
                    <a:pt x="1131328" y="5301566"/>
                    <a:pt x="1786578" y="5570406"/>
                    <a:pt x="2481577" y="5570406"/>
                  </a:cubicBezTo>
                  <a:cubicBezTo>
                    <a:pt x="2854550" y="5570406"/>
                    <a:pt x="3171314" y="5516996"/>
                    <a:pt x="3449896" y="5407153"/>
                  </a:cubicBezTo>
                  <a:cubicBezTo>
                    <a:pt x="3723103" y="5299438"/>
                    <a:pt x="3970333" y="5132603"/>
                    <a:pt x="4205695" y="4897241"/>
                  </a:cubicBezTo>
                  <a:cubicBezTo>
                    <a:pt x="4369395" y="4733653"/>
                    <a:pt x="4426836" y="4637358"/>
                    <a:pt x="4461434" y="4564802"/>
                  </a:cubicBezTo>
                  <a:cubicBezTo>
                    <a:pt x="4510701" y="4461453"/>
                    <a:pt x="4543509" y="4330784"/>
                    <a:pt x="4588969" y="4149952"/>
                  </a:cubicBezTo>
                  <a:cubicBezTo>
                    <a:pt x="4646969" y="3918846"/>
                    <a:pt x="4726468" y="3602194"/>
                    <a:pt x="4886585" y="3168421"/>
                  </a:cubicBezTo>
                  <a:cubicBezTo>
                    <a:pt x="4984560" y="2902940"/>
                    <a:pt x="4981760" y="2626037"/>
                    <a:pt x="4877964" y="2321590"/>
                  </a:cubicBezTo>
                  <a:cubicBezTo>
                    <a:pt x="4786260" y="2052526"/>
                    <a:pt x="4614834" y="1769129"/>
                    <a:pt x="4382048" y="1501856"/>
                  </a:cubicBezTo>
                  <a:cubicBezTo>
                    <a:pt x="4110072" y="1189683"/>
                    <a:pt x="3838544" y="962832"/>
                    <a:pt x="3551900" y="808425"/>
                  </a:cubicBezTo>
                  <a:cubicBezTo>
                    <a:pt x="3241183" y="641141"/>
                    <a:pt x="2913222" y="559851"/>
                    <a:pt x="2549095" y="559851"/>
                  </a:cubicBezTo>
                  <a:cubicBezTo>
                    <a:pt x="2253830" y="559851"/>
                    <a:pt x="1988013" y="640134"/>
                    <a:pt x="1712566" y="812008"/>
                  </a:cubicBezTo>
                  <a:cubicBezTo>
                    <a:pt x="1428385" y="989593"/>
                    <a:pt x="1158313" y="1250707"/>
                    <a:pt x="906044" y="1502976"/>
                  </a:cubicBezTo>
                  <a:cubicBezTo>
                    <a:pt x="788140" y="1620769"/>
                    <a:pt x="671579" y="1727700"/>
                    <a:pt x="558825" y="1831049"/>
                  </a:cubicBezTo>
                  <a:cubicBezTo>
                    <a:pt x="340371" y="2031140"/>
                    <a:pt x="151813" y="2204022"/>
                    <a:pt x="25063" y="2389556"/>
                  </a:cubicBezTo>
                  <a:lnTo>
                    <a:pt x="0" y="2432109"/>
                  </a:lnTo>
                  <a:lnTo>
                    <a:pt x="0" y="1587383"/>
                  </a:lnTo>
                  <a:lnTo>
                    <a:pt x="76951" y="1513741"/>
                  </a:lnTo>
                  <a:cubicBezTo>
                    <a:pt x="217918" y="1383294"/>
                    <a:pt x="365956" y="1251435"/>
                    <a:pt x="510118" y="1107273"/>
                  </a:cubicBezTo>
                  <a:cubicBezTo>
                    <a:pt x="1086764" y="530627"/>
                    <a:pt x="1669121" y="0"/>
                    <a:pt x="25490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A614510-A9F4-41B6-B78E-F49E390C7E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0"/>
              <a:ext cx="5646974" cy="6483075"/>
            </a:xfrm>
            <a:custGeom>
              <a:avLst/>
              <a:gdLst>
                <a:gd name="connsiteX0" fmla="*/ 2405773 w 5646974"/>
                <a:gd name="connsiteY0" fmla="*/ 0 h 6483075"/>
                <a:gd name="connsiteX1" fmla="*/ 5646974 w 5646974"/>
                <a:gd name="connsiteY1" fmla="*/ 3241538 h 6483075"/>
                <a:gd name="connsiteX2" fmla="*/ 2405773 w 5646974"/>
                <a:gd name="connsiteY2" fmla="*/ 6483075 h 6483075"/>
                <a:gd name="connsiteX3" fmla="*/ 113897 w 5646974"/>
                <a:gd name="connsiteY3" fmla="*/ 5533666 h 6483075"/>
                <a:gd name="connsiteX4" fmla="*/ 0 w 5646974"/>
                <a:gd name="connsiteY4" fmla="*/ 5408336 h 6483075"/>
                <a:gd name="connsiteX5" fmla="*/ 0 w 5646974"/>
                <a:gd name="connsiteY5" fmla="*/ 4983659 h 6483075"/>
                <a:gd name="connsiteX6" fmla="*/ 155731 w 5646974"/>
                <a:gd name="connsiteY6" fmla="*/ 5176047 h 6483075"/>
                <a:gd name="connsiteX7" fmla="*/ 1093706 w 5646974"/>
                <a:gd name="connsiteY7" fmla="*/ 5866903 h 6483075"/>
                <a:gd name="connsiteX8" fmla="*/ 1639673 w 5646974"/>
                <a:gd name="connsiteY8" fmla="*/ 6059940 h 6483075"/>
                <a:gd name="connsiteX9" fmla="*/ 1709990 w 5646974"/>
                <a:gd name="connsiteY9" fmla="*/ 6076287 h 6483075"/>
                <a:gd name="connsiteX10" fmla="*/ 1780307 w 5646974"/>
                <a:gd name="connsiteY10" fmla="*/ 6091963 h 6483075"/>
                <a:gd name="connsiteX11" fmla="*/ 1851072 w 5646974"/>
                <a:gd name="connsiteY11" fmla="*/ 6105176 h 6483075"/>
                <a:gd name="connsiteX12" fmla="*/ 1886455 w 5646974"/>
                <a:gd name="connsiteY12" fmla="*/ 6111782 h 6483075"/>
                <a:gd name="connsiteX13" fmla="*/ 1921949 w 5646974"/>
                <a:gd name="connsiteY13" fmla="*/ 6117716 h 6483075"/>
                <a:gd name="connsiteX14" fmla="*/ 2064152 w 5646974"/>
                <a:gd name="connsiteY14" fmla="*/ 6137647 h 6483075"/>
                <a:gd name="connsiteX15" fmla="*/ 2206914 w 5646974"/>
                <a:gd name="connsiteY15" fmla="*/ 6151195 h 6483075"/>
                <a:gd name="connsiteX16" fmla="*/ 2350011 w 5646974"/>
                <a:gd name="connsiteY16" fmla="*/ 6158250 h 6483075"/>
                <a:gd name="connsiteX17" fmla="*/ 2493109 w 5646974"/>
                <a:gd name="connsiteY17" fmla="*/ 6159705 h 6483075"/>
                <a:gd name="connsiteX18" fmla="*/ 2781321 w 5646974"/>
                <a:gd name="connsiteY18" fmla="*/ 6147277 h 6483075"/>
                <a:gd name="connsiteX19" fmla="*/ 3345091 w 5646974"/>
                <a:gd name="connsiteY19" fmla="*/ 6060276 h 6483075"/>
                <a:gd name="connsiteX20" fmla="*/ 3878853 w 5646974"/>
                <a:gd name="connsiteY20" fmla="*/ 5871718 h 6483075"/>
                <a:gd name="connsiteX21" fmla="*/ 4367267 w 5646974"/>
                <a:gd name="connsiteY21" fmla="*/ 5573093 h 6483075"/>
                <a:gd name="connsiteX22" fmla="*/ 4424484 w 5646974"/>
                <a:gd name="connsiteY22" fmla="*/ 5528529 h 6483075"/>
                <a:gd name="connsiteX23" fmla="*/ 4481252 w 5646974"/>
                <a:gd name="connsiteY23" fmla="*/ 5483069 h 6483075"/>
                <a:gd name="connsiteX24" fmla="*/ 4536790 w 5646974"/>
                <a:gd name="connsiteY24" fmla="*/ 5435818 h 6483075"/>
                <a:gd name="connsiteX25" fmla="*/ 4591543 w 5646974"/>
                <a:gd name="connsiteY25" fmla="*/ 5387671 h 6483075"/>
                <a:gd name="connsiteX26" fmla="*/ 4794209 w 5646974"/>
                <a:gd name="connsiteY26" fmla="*/ 5181198 h 6483075"/>
                <a:gd name="connsiteX27" fmla="*/ 4956678 w 5646974"/>
                <a:gd name="connsiteY27" fmla="*/ 4945836 h 6483075"/>
                <a:gd name="connsiteX28" fmla="*/ 4989262 w 5646974"/>
                <a:gd name="connsiteY28" fmla="*/ 4881453 h 6483075"/>
                <a:gd name="connsiteX29" fmla="*/ 5017814 w 5646974"/>
                <a:gd name="connsiteY29" fmla="*/ 4814607 h 6483075"/>
                <a:gd name="connsiteX30" fmla="*/ 5044127 w 5646974"/>
                <a:gd name="connsiteY30" fmla="*/ 4746193 h 6483075"/>
                <a:gd name="connsiteX31" fmla="*/ 5068425 w 5646974"/>
                <a:gd name="connsiteY31" fmla="*/ 4676436 h 6483075"/>
                <a:gd name="connsiteX32" fmla="*/ 5154641 w 5646974"/>
                <a:gd name="connsiteY32" fmla="*/ 4390352 h 6483075"/>
                <a:gd name="connsiteX33" fmla="*/ 5196854 w 5646974"/>
                <a:gd name="connsiteY33" fmla="*/ 4246134 h 6483075"/>
                <a:gd name="connsiteX34" fmla="*/ 5240299 w 5646974"/>
                <a:gd name="connsiteY34" fmla="*/ 4102140 h 6483075"/>
                <a:gd name="connsiteX35" fmla="*/ 5432440 w 5646974"/>
                <a:gd name="connsiteY35" fmla="*/ 3532884 h 6483075"/>
                <a:gd name="connsiteX36" fmla="*/ 5528846 w 5646974"/>
                <a:gd name="connsiteY36" fmla="*/ 2951647 h 6483075"/>
                <a:gd name="connsiteX37" fmla="*/ 5495927 w 5646974"/>
                <a:gd name="connsiteY37" fmla="*/ 2658733 h 6483075"/>
                <a:gd name="connsiteX38" fmla="*/ 5480027 w 5646974"/>
                <a:gd name="connsiteY38" fmla="*/ 2586848 h 6483075"/>
                <a:gd name="connsiteX39" fmla="*/ 5461328 w 5646974"/>
                <a:gd name="connsiteY39" fmla="*/ 2515635 h 6483075"/>
                <a:gd name="connsiteX40" fmla="*/ 5439605 w 5646974"/>
                <a:gd name="connsiteY40" fmla="*/ 2445317 h 6483075"/>
                <a:gd name="connsiteX41" fmla="*/ 5415532 w 5646974"/>
                <a:gd name="connsiteY41" fmla="*/ 2375896 h 6483075"/>
                <a:gd name="connsiteX42" fmla="*/ 5144564 w 5646974"/>
                <a:gd name="connsiteY42" fmla="*/ 1857138 h 6483075"/>
                <a:gd name="connsiteX43" fmla="*/ 4774838 w 5646974"/>
                <a:gd name="connsiteY43" fmla="*/ 1405450 h 6483075"/>
                <a:gd name="connsiteX44" fmla="*/ 4345769 w 5646974"/>
                <a:gd name="connsiteY44" fmla="*/ 1012323 h 6483075"/>
                <a:gd name="connsiteX45" fmla="*/ 4115334 w 5646974"/>
                <a:gd name="connsiteY45" fmla="*/ 841344 h 6483075"/>
                <a:gd name="connsiteX46" fmla="*/ 3874038 w 5646974"/>
                <a:gd name="connsiteY46" fmla="*/ 691528 h 6483075"/>
                <a:gd name="connsiteX47" fmla="*/ 3359535 w 5646974"/>
                <a:gd name="connsiteY47" fmla="*/ 468819 h 6483075"/>
                <a:gd name="connsiteX48" fmla="*/ 2811105 w 5646974"/>
                <a:gd name="connsiteY48" fmla="*/ 366031 h 6483075"/>
                <a:gd name="connsiteX49" fmla="*/ 2741124 w 5646974"/>
                <a:gd name="connsiteY49" fmla="*/ 361440 h 6483075"/>
                <a:gd name="connsiteX50" fmla="*/ 2671030 w 5646974"/>
                <a:gd name="connsiteY50" fmla="*/ 358417 h 6483075"/>
                <a:gd name="connsiteX51" fmla="*/ 2600713 w 5646974"/>
                <a:gd name="connsiteY51" fmla="*/ 357521 h 6483075"/>
                <a:gd name="connsiteX52" fmla="*/ 2531739 w 5646974"/>
                <a:gd name="connsiteY52" fmla="*/ 358529 h 6483075"/>
                <a:gd name="connsiteX53" fmla="*/ 2259988 w 5646974"/>
                <a:gd name="connsiteY53" fmla="*/ 385289 h 6483075"/>
                <a:gd name="connsiteX54" fmla="*/ 1740670 w 5646974"/>
                <a:gd name="connsiteY54" fmla="*/ 553917 h 6483075"/>
                <a:gd name="connsiteX55" fmla="*/ 1264124 w 5646974"/>
                <a:gd name="connsiteY55" fmla="*/ 853549 h 6483075"/>
                <a:gd name="connsiteX56" fmla="*/ 823074 w 5646974"/>
                <a:gd name="connsiteY56" fmla="*/ 1234136 h 6483075"/>
                <a:gd name="connsiteX57" fmla="*/ 715694 w 5646974"/>
                <a:gd name="connsiteY57" fmla="*/ 1336252 h 6483075"/>
                <a:gd name="connsiteX58" fmla="*/ 606859 w 5646974"/>
                <a:gd name="connsiteY58" fmla="*/ 1440945 h 6483075"/>
                <a:gd name="connsiteX59" fmla="*/ 382023 w 5646974"/>
                <a:gd name="connsiteY59" fmla="*/ 1646074 h 6483075"/>
                <a:gd name="connsiteX60" fmla="*/ 158531 w 5646974"/>
                <a:gd name="connsiteY60" fmla="*/ 1843813 h 6483075"/>
                <a:gd name="connsiteX61" fmla="*/ 0 w 5646974"/>
                <a:gd name="connsiteY61" fmla="*/ 1991775 h 6483075"/>
                <a:gd name="connsiteX62" fmla="*/ 0 w 5646974"/>
                <a:gd name="connsiteY62" fmla="*/ 1074740 h 6483075"/>
                <a:gd name="connsiteX63" fmla="*/ 113897 w 5646974"/>
                <a:gd name="connsiteY63" fmla="*/ 949410 h 6483075"/>
                <a:gd name="connsiteX64" fmla="*/ 2405773 w 5646974"/>
                <a:gd name="connsiteY64" fmla="*/ 0 h 648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5646974" h="6483075">
                  <a:moveTo>
                    <a:pt x="2405773" y="0"/>
                  </a:moveTo>
                  <a:cubicBezTo>
                    <a:pt x="4195841" y="0"/>
                    <a:pt x="5646974" y="1451246"/>
                    <a:pt x="5646974" y="3241538"/>
                  </a:cubicBezTo>
                  <a:cubicBezTo>
                    <a:pt x="5646974" y="5031830"/>
                    <a:pt x="4195841" y="6483075"/>
                    <a:pt x="2405773" y="6483075"/>
                  </a:cubicBezTo>
                  <a:cubicBezTo>
                    <a:pt x="1510739" y="6483075"/>
                    <a:pt x="700439" y="6120264"/>
                    <a:pt x="113897" y="5533666"/>
                  </a:cubicBezTo>
                  <a:lnTo>
                    <a:pt x="0" y="5408336"/>
                  </a:lnTo>
                  <a:lnTo>
                    <a:pt x="0" y="4983659"/>
                  </a:lnTo>
                  <a:lnTo>
                    <a:pt x="155731" y="5176047"/>
                  </a:lnTo>
                  <a:cubicBezTo>
                    <a:pt x="417742" y="5469073"/>
                    <a:pt x="741224" y="5704211"/>
                    <a:pt x="1093706" y="5866903"/>
                  </a:cubicBezTo>
                  <a:cubicBezTo>
                    <a:pt x="1269947" y="5948418"/>
                    <a:pt x="1453018" y="6013137"/>
                    <a:pt x="1639673" y="6059940"/>
                  </a:cubicBezTo>
                  <a:lnTo>
                    <a:pt x="1709990" y="6076287"/>
                  </a:lnTo>
                  <a:cubicBezTo>
                    <a:pt x="1733504" y="6081550"/>
                    <a:pt x="1756570" y="6088156"/>
                    <a:pt x="1780307" y="6091963"/>
                  </a:cubicBezTo>
                  <a:lnTo>
                    <a:pt x="1851072" y="6105176"/>
                  </a:lnTo>
                  <a:lnTo>
                    <a:pt x="1886455" y="6111782"/>
                  </a:lnTo>
                  <a:cubicBezTo>
                    <a:pt x="1898212" y="6114021"/>
                    <a:pt x="1909969" y="6116373"/>
                    <a:pt x="1921949" y="6117716"/>
                  </a:cubicBezTo>
                  <a:cubicBezTo>
                    <a:pt x="1969425" y="6124323"/>
                    <a:pt x="2016676" y="6131489"/>
                    <a:pt x="2064152" y="6137647"/>
                  </a:cubicBezTo>
                  <a:cubicBezTo>
                    <a:pt x="2111851" y="6141790"/>
                    <a:pt x="2159438" y="6146381"/>
                    <a:pt x="2206914" y="6151195"/>
                  </a:cubicBezTo>
                  <a:lnTo>
                    <a:pt x="2350011" y="6158250"/>
                  </a:lnTo>
                  <a:cubicBezTo>
                    <a:pt x="2397711" y="6159593"/>
                    <a:pt x="2445410" y="6159146"/>
                    <a:pt x="2493109" y="6159705"/>
                  </a:cubicBezTo>
                  <a:cubicBezTo>
                    <a:pt x="2589068" y="6158137"/>
                    <a:pt x="2685922" y="6154666"/>
                    <a:pt x="2781321" y="6147277"/>
                  </a:cubicBezTo>
                  <a:cubicBezTo>
                    <a:pt x="2972566" y="6132944"/>
                    <a:pt x="3161348" y="6105288"/>
                    <a:pt x="3345091" y="6060276"/>
                  </a:cubicBezTo>
                  <a:cubicBezTo>
                    <a:pt x="3528834" y="6015375"/>
                    <a:pt x="3707539" y="5952785"/>
                    <a:pt x="3878853" y="5871718"/>
                  </a:cubicBezTo>
                  <a:cubicBezTo>
                    <a:pt x="4050167" y="5790428"/>
                    <a:pt x="4213084" y="5689318"/>
                    <a:pt x="4367267" y="5573093"/>
                  </a:cubicBezTo>
                  <a:lnTo>
                    <a:pt x="4424484" y="5528529"/>
                  </a:lnTo>
                  <a:cubicBezTo>
                    <a:pt x="4443631" y="5513637"/>
                    <a:pt x="4463113" y="5499193"/>
                    <a:pt x="4481252" y="5483069"/>
                  </a:cubicBezTo>
                  <a:lnTo>
                    <a:pt x="4536790" y="5435818"/>
                  </a:lnTo>
                  <a:cubicBezTo>
                    <a:pt x="4555265" y="5419918"/>
                    <a:pt x="4574188" y="5404466"/>
                    <a:pt x="4591543" y="5387671"/>
                  </a:cubicBezTo>
                  <a:cubicBezTo>
                    <a:pt x="4662980" y="5321944"/>
                    <a:pt x="4733074" y="5254650"/>
                    <a:pt x="4794209" y="5181198"/>
                  </a:cubicBezTo>
                  <a:cubicBezTo>
                    <a:pt x="4857808" y="5109089"/>
                    <a:pt x="4910434" y="5029926"/>
                    <a:pt x="4956678" y="4945836"/>
                  </a:cubicBezTo>
                  <a:cubicBezTo>
                    <a:pt x="4967651" y="4924450"/>
                    <a:pt x="4978624" y="4903064"/>
                    <a:pt x="4989262" y="4881453"/>
                  </a:cubicBezTo>
                  <a:lnTo>
                    <a:pt x="5017814" y="4814607"/>
                  </a:lnTo>
                  <a:cubicBezTo>
                    <a:pt x="5027891" y="4792549"/>
                    <a:pt x="5035393" y="4769035"/>
                    <a:pt x="5044127" y="4746193"/>
                  </a:cubicBezTo>
                  <a:cubicBezTo>
                    <a:pt x="5052636" y="4723128"/>
                    <a:pt x="5061146" y="4700174"/>
                    <a:pt x="5068425" y="4676436"/>
                  </a:cubicBezTo>
                  <a:cubicBezTo>
                    <a:pt x="5099552" y="4582717"/>
                    <a:pt x="5126985" y="4486422"/>
                    <a:pt x="5154641" y="4390352"/>
                  </a:cubicBezTo>
                  <a:lnTo>
                    <a:pt x="5196854" y="4246134"/>
                  </a:lnTo>
                  <a:lnTo>
                    <a:pt x="5240299" y="4102140"/>
                  </a:lnTo>
                  <a:cubicBezTo>
                    <a:pt x="5299195" y="3910560"/>
                    <a:pt x="5364697" y="3721330"/>
                    <a:pt x="5432440" y="3532884"/>
                  </a:cubicBezTo>
                  <a:cubicBezTo>
                    <a:pt x="5500294" y="3346902"/>
                    <a:pt x="5533549" y="3148714"/>
                    <a:pt x="5528846" y="2951647"/>
                  </a:cubicBezTo>
                  <a:cubicBezTo>
                    <a:pt x="5526831" y="2853113"/>
                    <a:pt x="5515409" y="2755027"/>
                    <a:pt x="5495927" y="2658733"/>
                  </a:cubicBezTo>
                  <a:cubicBezTo>
                    <a:pt x="5491112" y="2634659"/>
                    <a:pt x="5486297" y="2610585"/>
                    <a:pt x="5480027" y="2586848"/>
                  </a:cubicBezTo>
                  <a:cubicBezTo>
                    <a:pt x="5474205" y="2562998"/>
                    <a:pt x="5468718" y="2539036"/>
                    <a:pt x="5461328" y="2515635"/>
                  </a:cubicBezTo>
                  <a:cubicBezTo>
                    <a:pt x="5454386" y="2492009"/>
                    <a:pt x="5447668" y="2468495"/>
                    <a:pt x="5439605" y="2445317"/>
                  </a:cubicBezTo>
                  <a:cubicBezTo>
                    <a:pt x="5431879" y="2422028"/>
                    <a:pt x="5424378" y="2398738"/>
                    <a:pt x="5415532" y="2375896"/>
                  </a:cubicBezTo>
                  <a:cubicBezTo>
                    <a:pt x="5347790" y="2191817"/>
                    <a:pt x="5254071" y="2018599"/>
                    <a:pt x="5144564" y="1857138"/>
                  </a:cubicBezTo>
                  <a:cubicBezTo>
                    <a:pt x="5034946" y="1695565"/>
                    <a:pt x="4909762" y="1545301"/>
                    <a:pt x="4774838" y="1405450"/>
                  </a:cubicBezTo>
                  <a:cubicBezTo>
                    <a:pt x="4638907" y="1265040"/>
                    <a:pt x="4496145" y="1132131"/>
                    <a:pt x="4345769" y="1012323"/>
                  </a:cubicBezTo>
                  <a:cubicBezTo>
                    <a:pt x="4270749" y="952195"/>
                    <a:pt x="4194273" y="894642"/>
                    <a:pt x="4115334" y="841344"/>
                  </a:cubicBezTo>
                  <a:cubicBezTo>
                    <a:pt x="4037067" y="787263"/>
                    <a:pt x="3956336" y="737548"/>
                    <a:pt x="3874038" y="691528"/>
                  </a:cubicBezTo>
                  <a:cubicBezTo>
                    <a:pt x="3709554" y="599712"/>
                    <a:pt x="3537792" y="523349"/>
                    <a:pt x="3359535" y="468819"/>
                  </a:cubicBezTo>
                  <a:cubicBezTo>
                    <a:pt x="3181278" y="414514"/>
                    <a:pt x="2997311" y="380699"/>
                    <a:pt x="2811105" y="366031"/>
                  </a:cubicBezTo>
                  <a:cubicBezTo>
                    <a:pt x="2787703" y="364575"/>
                    <a:pt x="2764525" y="362448"/>
                    <a:pt x="2741124" y="361440"/>
                  </a:cubicBezTo>
                  <a:lnTo>
                    <a:pt x="2671030" y="358417"/>
                  </a:lnTo>
                  <a:lnTo>
                    <a:pt x="2600713" y="357521"/>
                  </a:lnTo>
                  <a:cubicBezTo>
                    <a:pt x="2577087" y="356961"/>
                    <a:pt x="2554805" y="358305"/>
                    <a:pt x="2531739" y="358529"/>
                  </a:cubicBezTo>
                  <a:cubicBezTo>
                    <a:pt x="2440259" y="360992"/>
                    <a:pt x="2349564" y="370285"/>
                    <a:pt x="2259988" y="385289"/>
                  </a:cubicBezTo>
                  <a:cubicBezTo>
                    <a:pt x="2080723" y="415521"/>
                    <a:pt x="1906945" y="473634"/>
                    <a:pt x="1740670" y="553917"/>
                  </a:cubicBezTo>
                  <a:cubicBezTo>
                    <a:pt x="1574506" y="634647"/>
                    <a:pt x="1415844" y="737100"/>
                    <a:pt x="1264124" y="853549"/>
                  </a:cubicBezTo>
                  <a:cubicBezTo>
                    <a:pt x="1112181" y="969886"/>
                    <a:pt x="966508" y="1099212"/>
                    <a:pt x="823074" y="1234136"/>
                  </a:cubicBezTo>
                  <a:cubicBezTo>
                    <a:pt x="787131" y="1267951"/>
                    <a:pt x="751413" y="1301990"/>
                    <a:pt x="715694" y="1336252"/>
                  </a:cubicBezTo>
                  <a:lnTo>
                    <a:pt x="606859" y="1440945"/>
                  </a:lnTo>
                  <a:cubicBezTo>
                    <a:pt x="532623" y="1511374"/>
                    <a:pt x="457267" y="1579452"/>
                    <a:pt x="382023" y="1646074"/>
                  </a:cubicBezTo>
                  <a:lnTo>
                    <a:pt x="158531" y="1843813"/>
                  </a:lnTo>
                  <a:lnTo>
                    <a:pt x="0" y="1991775"/>
                  </a:lnTo>
                  <a:lnTo>
                    <a:pt x="0" y="1074740"/>
                  </a:lnTo>
                  <a:lnTo>
                    <a:pt x="113897" y="949410"/>
                  </a:lnTo>
                  <a:cubicBezTo>
                    <a:pt x="700439" y="362812"/>
                    <a:pt x="1510739" y="0"/>
                    <a:pt x="2405773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74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09B0A-95AB-9D3C-0D13-0FB27240B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  <a:noFill/>
          <a:ln>
            <a:noFill/>
          </a:ln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solidFill>
                  <a:schemeClr val="tx2"/>
                </a:solidFill>
              </a:rPr>
              <a:t>5) Study the books 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CA" sz="2000" b="0" i="0" u="none" strike="noStrike" dirty="0">
                <a:solidFill>
                  <a:schemeClr val="tx2"/>
                </a:solidFill>
                <a:effectLst/>
                <a:latin typeface="ui-sans-serif"/>
              </a:rPr>
              <a:t>“These were more fair-minded than those in Thessalonica, in that they received the word with all readiness, and searched the Scriptures daily to find out whether these things were so.” Acts 17:11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Prepare what you will read in the visitation</a:t>
            </a:r>
          </a:p>
          <a:p>
            <a:r>
              <a:rPr lang="en-US" sz="2000" dirty="0">
                <a:solidFill>
                  <a:schemeClr val="tx2"/>
                </a:solidFill>
              </a:rPr>
              <a:t>Pray before going on visitation and pray there as well</a:t>
            </a:r>
          </a:p>
          <a:p>
            <a:r>
              <a:rPr lang="en-US" sz="2000" dirty="0">
                <a:solidFill>
                  <a:schemeClr val="tx2"/>
                </a:solidFill>
              </a:rPr>
              <a:t>Get busy with studying the Holy Bible and the spiritual books.</a:t>
            </a:r>
          </a:p>
          <a:p>
            <a:r>
              <a:rPr lang="en-US" sz="2000" dirty="0">
                <a:solidFill>
                  <a:schemeClr val="tx2"/>
                </a:solidFill>
              </a:rPr>
              <a:t>Focus on the visitation not entertainment.</a:t>
            </a:r>
          </a:p>
          <a:p>
            <a:r>
              <a:rPr lang="en-US" sz="2000" dirty="0">
                <a:solidFill>
                  <a:schemeClr val="tx2"/>
                </a:solidFill>
              </a:rPr>
              <a:t>Take a small gift. It can be a picture, a cross, candy ..</a:t>
            </a:r>
            <a:r>
              <a:rPr lang="en-US" sz="2000" dirty="0" err="1">
                <a:solidFill>
                  <a:schemeClr val="tx2"/>
                </a:solidFill>
              </a:rPr>
              <a:t>etc</a:t>
            </a:r>
            <a:endParaRPr lang="en-US" sz="2000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3851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{48A7B5E7-0FA5-0C49-A55F-DC49938FE02D}tf16401369</Template>
  <TotalTime>451</TotalTime>
  <Words>697</Words>
  <Application>Microsoft Macintosh PowerPoint</Application>
  <PresentationFormat>Widescreen</PresentationFormat>
  <Paragraphs>96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ui-sans-serif</vt:lpstr>
      <vt:lpstr>Office Theme</vt:lpstr>
      <vt:lpstr>Visitation</vt:lpstr>
      <vt:lpstr>Visitation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Visitation</dc:title>
  <dc:creator>WGI - Sam Menshawy</dc:creator>
  <cp:lastModifiedBy>WGI - Sam Menshawy</cp:lastModifiedBy>
  <cp:revision>16</cp:revision>
  <dcterms:created xsi:type="dcterms:W3CDTF">2023-03-06T04:33:03Z</dcterms:created>
  <dcterms:modified xsi:type="dcterms:W3CDTF">2023-04-23T04:00:13Z</dcterms:modified>
</cp:coreProperties>
</file>