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gif" ContentType="image/gif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0"/>
  </p:notesMasterIdLst>
  <p:sldIdLst>
    <p:sldId id="256" r:id="rId2"/>
    <p:sldId id="285" r:id="rId3"/>
    <p:sldId id="276" r:id="rId4"/>
    <p:sldId id="283" r:id="rId5"/>
    <p:sldId id="277" r:id="rId6"/>
    <p:sldId id="278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80" r:id="rId25"/>
    <p:sldId id="281" r:id="rId26"/>
    <p:sldId id="274" r:id="rId27"/>
    <p:sldId id="275" r:id="rId28"/>
    <p:sldId id="284" r:id="rId2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8"/>
    <p:restoredTop sz="94643"/>
  </p:normalViewPr>
  <p:slideViewPr>
    <p:cSldViewPr>
      <p:cViewPr varScale="1">
        <p:scale>
          <a:sx n="90" d="100"/>
          <a:sy n="90" d="100"/>
        </p:scale>
        <p:origin x="1744" y="20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notesMaster" Target="notesMasters/notesMaster1.xml"/><Relationship Id="rId31" Type="http://schemas.openxmlformats.org/officeDocument/2006/relationships/presProps" Target="presProps.xml"/><Relationship Id="rId32" Type="http://schemas.openxmlformats.org/officeDocument/2006/relationships/viewProps" Target="viewProps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theme" Target="theme/theme1.xml"/><Relationship Id="rId34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AE95BFF-1E57-4989-8C59-91BCF3085C80}" type="datetimeFigureOut">
              <a:rPr lang="en-CA" smtClean="0"/>
              <a:t>2020-01-29</a:t>
            </a:fld>
            <a:endParaRPr lang="en-C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801261B-A372-497C-99E3-550A3281E961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6266052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7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A"/>
              <a:t>https://www.youtube.com/watch?v=MEEpavnk7Uw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01261B-A372-497C-99E3-550A3281E961}" type="slidenum">
              <a:rPr lang="en-CA" smtClean="0"/>
              <a:t>27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3074414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5076C-7C33-437C-BCB6-611BC1262986}" type="datetimeFigureOut">
              <a:rPr lang="en-CA" smtClean="0"/>
              <a:pPr/>
              <a:t>2020-01-29</a:t>
            </a:fld>
            <a:endParaRPr lang="en-C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AD5845-F532-4CE4-B8F3-A42CEB5BA0E3}" type="slidenum">
              <a:rPr lang="en-CA" smtClean="0"/>
              <a:pPr/>
              <a:t>‹#›</a:t>
            </a:fld>
            <a:endParaRPr lang="en-CA" dirty="0"/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5076C-7C33-437C-BCB6-611BC1262986}" type="datetimeFigureOut">
              <a:rPr lang="en-CA" smtClean="0"/>
              <a:pPr/>
              <a:t>2020-01-29</a:t>
            </a:fld>
            <a:endParaRPr lang="en-C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AD5845-F532-4CE4-B8F3-A42CEB5BA0E3}" type="slidenum">
              <a:rPr lang="en-CA" smtClean="0"/>
              <a:pPr/>
              <a:t>‹#›</a:t>
            </a:fld>
            <a:endParaRPr lang="en-CA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Rectangle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5076C-7C33-437C-BCB6-611BC1262986}" type="datetimeFigureOut">
              <a:rPr lang="en-CA" smtClean="0"/>
              <a:pPr/>
              <a:t>2020-01-29</a:t>
            </a:fld>
            <a:endParaRPr lang="en-C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en-C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AD5845-F532-4CE4-B8F3-A42CEB5BA0E3}" type="slidenum">
              <a:rPr lang="en-CA" smtClean="0"/>
              <a:pPr/>
              <a:t>‹#›</a:t>
            </a:fld>
            <a:endParaRPr lang="en-CA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5076C-7C33-437C-BCB6-611BC1262986}" type="datetimeFigureOut">
              <a:rPr lang="en-CA" smtClean="0"/>
              <a:pPr/>
              <a:t>2020-01-29</a:t>
            </a:fld>
            <a:endParaRPr lang="en-C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AD5845-F532-4CE4-B8F3-A42CEB5BA0E3}" type="slidenum">
              <a:rPr lang="en-CA" smtClean="0"/>
              <a:pPr/>
              <a:t>‹#›</a:t>
            </a:fld>
            <a:endParaRPr lang="en-CA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5076C-7C33-437C-BCB6-611BC1262986}" type="datetimeFigureOut">
              <a:rPr lang="en-CA" smtClean="0"/>
              <a:pPr/>
              <a:t>2020-01-29</a:t>
            </a:fld>
            <a:endParaRPr lang="en-C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AD5845-F532-4CE4-B8F3-A42CEB5BA0E3}" type="slidenum">
              <a:rPr lang="en-CA" smtClean="0"/>
              <a:pPr/>
              <a:t>‹#›</a:t>
            </a:fld>
            <a:endParaRPr lang="en-CA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5076C-7C33-437C-BCB6-611BC1262986}" type="datetimeFigureOut">
              <a:rPr lang="en-CA" smtClean="0"/>
              <a:pPr/>
              <a:t>2020-01-29</a:t>
            </a:fld>
            <a:endParaRPr lang="en-C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AD5845-F532-4CE4-B8F3-A42CEB5BA0E3}" type="slidenum">
              <a:rPr lang="en-CA" smtClean="0"/>
              <a:pPr/>
              <a:t>‹#›</a:t>
            </a:fld>
            <a:endParaRPr lang="en-CA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5076C-7C33-437C-BCB6-611BC1262986}" type="datetimeFigureOut">
              <a:rPr lang="en-CA" smtClean="0"/>
              <a:pPr/>
              <a:t>2020-01-29</a:t>
            </a:fld>
            <a:endParaRPr lang="en-CA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AD5845-F532-4CE4-B8F3-A42CEB5BA0E3}" type="slidenum">
              <a:rPr lang="en-CA" smtClean="0"/>
              <a:pPr/>
              <a:t>‹#›</a:t>
            </a:fld>
            <a:endParaRPr lang="en-CA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5076C-7C33-437C-BCB6-611BC1262986}" type="datetimeFigureOut">
              <a:rPr lang="en-CA" smtClean="0"/>
              <a:pPr/>
              <a:t>2020-01-29</a:t>
            </a:fld>
            <a:endParaRPr lang="en-C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AD5845-F532-4CE4-B8F3-A42CEB5BA0E3}" type="slidenum">
              <a:rPr lang="en-CA" smtClean="0"/>
              <a:pPr/>
              <a:t>‹#›</a:t>
            </a:fld>
            <a:endParaRPr lang="en-CA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5076C-7C33-437C-BCB6-611BC1262986}" type="datetimeFigureOut">
              <a:rPr lang="en-CA" smtClean="0"/>
              <a:pPr/>
              <a:t>2020-01-29</a:t>
            </a:fld>
            <a:endParaRPr lang="en-CA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AD5845-F532-4CE4-B8F3-A42CEB5BA0E3}" type="slidenum">
              <a:rPr lang="en-CA" smtClean="0"/>
              <a:pPr/>
              <a:t>‹#›</a:t>
            </a:fld>
            <a:endParaRPr lang="en-CA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5076C-7C33-437C-BCB6-611BC1262986}" type="datetimeFigureOut">
              <a:rPr lang="en-CA" smtClean="0"/>
              <a:pPr/>
              <a:t>2020-01-29</a:t>
            </a:fld>
            <a:endParaRPr lang="en-C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AD5845-F532-4CE4-B8F3-A42CEB5BA0E3}" type="slidenum">
              <a:rPr lang="en-CA" smtClean="0"/>
              <a:pPr/>
              <a:t>‹#›</a:t>
            </a:fld>
            <a:endParaRPr lang="en-CA" dirty="0"/>
          </a:p>
        </p:txBody>
      </p:sp>
      <p:sp>
        <p:nvSpPr>
          <p:cNvPr id="12" name="Rectangle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6CD5076C-7C33-437C-BCB6-611BC1262986}" type="datetimeFigureOut">
              <a:rPr lang="en-CA" smtClean="0"/>
              <a:pPr/>
              <a:t>2020-01-29</a:t>
            </a:fld>
            <a:endParaRPr lang="en-CA" dirty="0"/>
          </a:p>
        </p:txBody>
      </p:sp>
      <p:sp>
        <p:nvSpPr>
          <p:cNvPr id="11" name="Rectangle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en-C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0BAD5845-F532-4CE4-B8F3-A42CEB5BA0E3}" type="slidenum">
              <a:rPr lang="en-CA" smtClean="0"/>
              <a:pPr/>
              <a:t>‹#›</a:t>
            </a:fld>
            <a:endParaRPr lang="en-CA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7" name="Rectangle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/>
          <a:p>
            <a:pPr lvl="0" eaLnBrk="1" latinLnBrk="0" hangingPunct="1"/>
            <a:r>
              <a:rPr kumimoji="0" lang="en-US"/>
              <a:t>Click to edit Master text styles</a:t>
            </a:r>
          </a:p>
          <a:p>
            <a:pPr lvl="1" eaLnBrk="1" latinLnBrk="0" hangingPunct="1"/>
            <a:r>
              <a:rPr kumimoji="0" lang="en-US"/>
              <a:t>Second level</a:t>
            </a:r>
          </a:p>
          <a:p>
            <a:pPr lvl="2" eaLnBrk="1" latinLnBrk="0" hangingPunct="1"/>
            <a:r>
              <a:rPr kumimoji="0" lang="en-US"/>
              <a:t>Third level</a:t>
            </a:r>
          </a:p>
          <a:p>
            <a:pPr lvl="3" eaLnBrk="1" latinLnBrk="0" hangingPunct="1"/>
            <a:r>
              <a:rPr kumimoji="0" lang="en-US"/>
              <a:t>Fourth level</a:t>
            </a:r>
          </a:p>
          <a:p>
            <a:pPr lvl="4" eaLnBrk="1" latinLnBrk="0" hangingPunct="1"/>
            <a:r>
              <a:rPr kumimoji="0"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6CD5076C-7C33-437C-BCB6-611BC1262986}" type="datetimeFigureOut">
              <a:rPr lang="en-CA" smtClean="0"/>
              <a:pPr/>
              <a:t>2020-01-29</a:t>
            </a:fld>
            <a:endParaRPr lang="en-C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en-C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0BAD5845-F532-4CE4-B8F3-A42CEB5BA0E3}" type="slidenum">
              <a:rPr lang="en-CA" smtClean="0"/>
              <a:pPr/>
              <a:t>‹#›</a:t>
            </a:fld>
            <a:endParaRPr lang="en-CA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gif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gi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jpe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jpe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jpe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jpe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hyperlink" Target="../Videos/God%20Help%20the%20Outcasts%20(HD).mp4" TargetMode="Externa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CA" dirty="0"/>
              <a:t>Influences on Child Development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CA" dirty="0"/>
          </a:p>
        </p:txBody>
      </p:sp>
      <p:pic>
        <p:nvPicPr>
          <p:cNvPr id="4" name="Picture 3" descr="C:\Users\User\AppData\Local\Microsoft\Windows\Temporary Internet Files\Content.IE5\U7FLEN6R\media-management[1]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67400" y="4000500"/>
            <a:ext cx="3276600" cy="2857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A"/>
          </a:p>
        </p:txBody>
      </p:sp>
      <p:pic>
        <p:nvPicPr>
          <p:cNvPr id="4" name="Content Placeholder 3" descr="blank firefighter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059832" y="2405705"/>
            <a:ext cx="3240360" cy="3153951"/>
          </a:xfr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A"/>
          </a:p>
        </p:txBody>
      </p:sp>
      <p:pic>
        <p:nvPicPr>
          <p:cNvPr id="4" name="Content Placeholder 3" descr="hospital-symbol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333750" y="2488405"/>
            <a:ext cx="2750418" cy="2909096"/>
          </a:xfr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A"/>
          </a:p>
        </p:txBody>
      </p:sp>
      <p:pic>
        <p:nvPicPr>
          <p:cNvPr id="4" name="Content Placeholder 3" descr="trans canada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b="11519"/>
          <a:stretch>
            <a:fillRect/>
          </a:stretch>
        </p:blipFill>
        <p:spPr>
          <a:xfrm>
            <a:off x="2621133" y="2136945"/>
            <a:ext cx="3901734" cy="3452295"/>
          </a:xfr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A"/>
          </a:p>
        </p:txBody>
      </p:sp>
      <p:pic>
        <p:nvPicPr>
          <p:cNvPr id="4" name="Content Placeholder 3" descr="mcdonalds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208207" y="1774825"/>
            <a:ext cx="4727586" cy="4625975"/>
          </a:xfr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A"/>
          </a:p>
        </p:txBody>
      </p:sp>
      <p:pic>
        <p:nvPicPr>
          <p:cNvPr id="4" name="Content Placeholder 3" descr="nike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259012" y="1774825"/>
            <a:ext cx="4625975" cy="4625975"/>
          </a:xfr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A"/>
          </a:p>
        </p:txBody>
      </p:sp>
      <p:pic>
        <p:nvPicPr>
          <p:cNvPr id="4" name="Content Placeholder 3" descr="apple-logo_318-4018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259012" y="1774825"/>
            <a:ext cx="4625975" cy="4625975"/>
          </a:xfr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A"/>
          </a:p>
        </p:txBody>
      </p:sp>
      <p:pic>
        <p:nvPicPr>
          <p:cNvPr id="4" name="Content Placeholder 3" descr="silver maple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766970" y="1774825"/>
            <a:ext cx="5610060" cy="4625975"/>
          </a:xfr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Hmm wondering...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/>
              <a:t>You can say that you don’t see the other symbols/signs often</a:t>
            </a:r>
          </a:p>
          <a:p>
            <a:endParaRPr lang="en-CA" dirty="0"/>
          </a:p>
          <a:p>
            <a:r>
              <a:rPr lang="en-CA" dirty="0"/>
              <a:t>Is that not a reflection of the world we live in?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So what to do?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/>
              <a:t>What can you do? Should we shut all this out?</a:t>
            </a:r>
          </a:p>
          <a:p>
            <a:endParaRPr lang="en-CA" dirty="0"/>
          </a:p>
          <a:p>
            <a:pPr>
              <a:buNone/>
            </a:pPr>
            <a:endParaRPr lang="en-CA" dirty="0"/>
          </a:p>
          <a:p>
            <a:endParaRPr lang="en-CA" dirty="0"/>
          </a:p>
          <a:p>
            <a:r>
              <a:rPr lang="en-CA" dirty="0"/>
              <a:t>Let me know how that goes for you...</a:t>
            </a:r>
          </a:p>
        </p:txBody>
      </p:sp>
      <p:pic>
        <p:nvPicPr>
          <p:cNvPr id="1026" name="Picture 2" descr="C:\Users\User\AppData\Local\Microsoft\Windows\Temporary Internet Files\Content.IE5\PMRMQRHY\thumbs_up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75856" y="4365104"/>
            <a:ext cx="2028169" cy="218082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It’s a tool</a:t>
            </a:r>
          </a:p>
        </p:txBody>
      </p:sp>
      <p:pic>
        <p:nvPicPr>
          <p:cNvPr id="2050" name="Picture 2" descr="C:\Users\User\AppData\Local\Microsoft\Windows\Temporary Internet Files\Content.IE5\673GKYWS\rejon-Hammer[1]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2132856"/>
            <a:ext cx="3096344" cy="3096344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4932040" y="2060848"/>
            <a:ext cx="3528392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3200" dirty="0"/>
              <a:t>This hammer, like technology, can either build up a house or tear it down...</a:t>
            </a:r>
          </a:p>
          <a:p>
            <a:endParaRPr lang="en-CA" sz="3200" dirty="0"/>
          </a:p>
          <a:p>
            <a:r>
              <a:rPr lang="en-CA" sz="3200" dirty="0"/>
              <a:t>Use it wisely!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allAtOnce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64CF4AAE-A454-4EA0-9C73-3ABB151243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REVIEW TIME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FE3EDEE8-D3A0-4885-934F-1BB4C81C8E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/>
              <a:t>Name the following mug shots and what their theory was</a:t>
            </a:r>
          </a:p>
          <a:p>
            <a:pPr marL="118872" indent="0">
              <a:buNone/>
            </a:pPr>
            <a:endParaRPr lang="en-CA" dirty="0"/>
          </a:p>
          <a:p>
            <a:pPr marL="118872" indent="0">
              <a:buNone/>
            </a:pPr>
            <a:endParaRPr lang="en-CA" dirty="0"/>
          </a:p>
          <a:p>
            <a:pPr marL="118872" indent="0">
              <a:buNone/>
            </a:pPr>
            <a:endParaRPr lang="en-CA" dirty="0"/>
          </a:p>
          <a:p>
            <a:pPr marL="118872" indent="0">
              <a:buNone/>
            </a:pPr>
            <a:endParaRPr lang="en-CA" dirty="0"/>
          </a:p>
          <a:p>
            <a:pPr marL="118872" indent="0">
              <a:buNone/>
            </a:pPr>
            <a:endParaRPr lang="en-CA" dirty="0"/>
          </a:p>
          <a:p>
            <a:r>
              <a:rPr lang="en-CA" dirty="0"/>
              <a:t>1 is missing because we need to talk about him</a:t>
            </a:r>
          </a:p>
        </p:txBody>
      </p:sp>
      <p:pic>
        <p:nvPicPr>
          <p:cNvPr id="4" name="Picture 5" descr="image7">
            <a:extLst>
              <a:ext uri="{FF2B5EF4-FFF2-40B4-BE49-F238E27FC236}">
                <a16:creationId xmlns:a16="http://schemas.microsoft.com/office/drawing/2014/main" xmlns="" id="{C58D6584-A1FD-4CE0-B33C-9DA10CF766B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755576" y="2996952"/>
            <a:ext cx="1112534" cy="2016224"/>
          </a:xfrm>
          <a:prstGeom prst="rect">
            <a:avLst/>
          </a:prstGeom>
          <a:noFill/>
        </p:spPr>
      </p:pic>
      <p:pic>
        <p:nvPicPr>
          <p:cNvPr id="5" name="Picture 4" descr="watsonimage">
            <a:extLst>
              <a:ext uri="{FF2B5EF4-FFF2-40B4-BE49-F238E27FC236}">
                <a16:creationId xmlns:a16="http://schemas.microsoft.com/office/drawing/2014/main" xmlns="" id="{32161482-CD82-4057-9319-1361D2916A6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2267744" y="2996952"/>
            <a:ext cx="1323427" cy="1584176"/>
          </a:xfrm>
          <a:prstGeom prst="rect">
            <a:avLst/>
          </a:prstGeom>
          <a:noFill/>
        </p:spPr>
      </p:pic>
      <p:pic>
        <p:nvPicPr>
          <p:cNvPr id="6" name="Picture 5" descr="vygotsky">
            <a:extLst>
              <a:ext uri="{FF2B5EF4-FFF2-40B4-BE49-F238E27FC236}">
                <a16:creationId xmlns:a16="http://schemas.microsoft.com/office/drawing/2014/main" xmlns="" id="{D06E79FE-7A5B-4BE3-8CBF-FE062C888F4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>
          <a:xfrm>
            <a:off x="5148064" y="2996952"/>
            <a:ext cx="1656184" cy="205202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0147306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Just watch what you use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/>
              <a:t>Media can mean many things when it’s shown</a:t>
            </a:r>
          </a:p>
          <a:p>
            <a:endParaRPr lang="en-CA" dirty="0"/>
          </a:p>
          <a:p>
            <a:r>
              <a:rPr lang="en-CA" dirty="0"/>
              <a:t>They can help push your beliefs forward, or enforce a stereotype against them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What do these photos say?</a:t>
            </a:r>
          </a:p>
        </p:txBody>
      </p:sp>
      <p:pic>
        <p:nvPicPr>
          <p:cNvPr id="4" name="Content Placeholder 3" descr="snow-white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61385" y="1774825"/>
            <a:ext cx="8058651" cy="4534495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A"/>
          </a:p>
        </p:txBody>
      </p:sp>
      <p:pic>
        <p:nvPicPr>
          <p:cNvPr id="4" name="Content Placeholder 3" descr="merida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58014" y="1774825"/>
            <a:ext cx="8227971" cy="4625975"/>
          </a:xfrm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CA" dirty="0"/>
              <a:t>The same goes for Sunday School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CA" dirty="0"/>
              <a:t>There is a clear stereotype that exists on what it means to be Christian</a:t>
            </a:r>
          </a:p>
          <a:p>
            <a:pPr lvl="1"/>
            <a:r>
              <a:rPr lang="en-CA" dirty="0"/>
              <a:t>We can play the blame game all day on who’s fault but it is still there</a:t>
            </a:r>
          </a:p>
          <a:p>
            <a:pPr lvl="1"/>
            <a:endParaRPr lang="en-CA" dirty="0"/>
          </a:p>
          <a:p>
            <a:r>
              <a:rPr lang="en-CA" dirty="0"/>
              <a:t>What will you do?</a:t>
            </a:r>
          </a:p>
          <a:p>
            <a:pPr lvl="1"/>
            <a:r>
              <a:rPr lang="en-CA" dirty="0"/>
              <a:t>Bow to it pretend it doesn’t exist?</a:t>
            </a:r>
          </a:p>
          <a:p>
            <a:pPr lvl="1"/>
            <a:r>
              <a:rPr lang="en-CA" dirty="0"/>
              <a:t>Stand like a stiff tree and risk falling over by being firm?</a:t>
            </a:r>
          </a:p>
          <a:p>
            <a:pPr lvl="1"/>
            <a:r>
              <a:rPr lang="en-CA" dirty="0"/>
              <a:t>Push back by dissecting it properly?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CA" dirty="0"/>
              <a:t>Here’s what you fight against in Christianity</a:t>
            </a:r>
          </a:p>
        </p:txBody>
      </p:sp>
      <p:pic>
        <p:nvPicPr>
          <p:cNvPr id="4" name="Content Placeholder 3" descr="stereotype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488016" y="1774825"/>
            <a:ext cx="6167967" cy="4625975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Let Children See this</a:t>
            </a:r>
          </a:p>
        </p:txBody>
      </p:sp>
      <p:pic>
        <p:nvPicPr>
          <p:cNvPr id="4" name="Content Placeholder 3" descr="Jesus shepard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602624" y="1774825"/>
            <a:ext cx="5938752" cy="4625975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Your children have interests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CA" dirty="0"/>
              <a:t>Your job is to take their interests and work with them to get your points authentically across</a:t>
            </a:r>
          </a:p>
          <a:p>
            <a:endParaRPr lang="en-CA" dirty="0"/>
          </a:p>
          <a:p>
            <a:r>
              <a:rPr lang="en-CA" dirty="0"/>
              <a:t>E.g. Anyone heard of game </a:t>
            </a:r>
            <a:r>
              <a:rPr lang="en-CA" dirty="0" err="1"/>
              <a:t>Nier</a:t>
            </a:r>
            <a:r>
              <a:rPr lang="en-CA" dirty="0"/>
              <a:t> Automata?</a:t>
            </a:r>
          </a:p>
          <a:p>
            <a:pPr lvl="1"/>
            <a:endParaRPr lang="en-CA" dirty="0"/>
          </a:p>
          <a:p>
            <a:r>
              <a:rPr lang="en-CA" i="1" u="sng" dirty="0"/>
              <a:t>Not a magic formula, know what you want as a final message and work backwards to achieve it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CA" dirty="0"/>
              <a:t>True Christian themed Resources EXIST!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CA" dirty="0">
                <a:hlinkClick r:id="rId3" action="ppaction://hlinkfile"/>
              </a:rPr>
              <a:t>Just go looking!</a:t>
            </a:r>
            <a:endParaRPr lang="en-CA" dirty="0"/>
          </a:p>
          <a:p>
            <a:pPr>
              <a:buNone/>
            </a:pPr>
            <a:endParaRPr lang="en-CA" dirty="0"/>
          </a:p>
          <a:p>
            <a:pPr>
              <a:buNone/>
            </a:pPr>
            <a:endParaRPr lang="en-CA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B689EBBA-6538-40A9-8C26-DE7404CE81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And Now…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4CFD765D-767E-48AD-BB70-089F9D3B6EA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prstTxWarp prst="textStop">
              <a:avLst>
                <a:gd name="adj" fmla="val 30474"/>
              </a:avLst>
            </a:prstTxWarp>
            <a:normAutofit/>
          </a:bodyPr>
          <a:lstStyle/>
          <a:p>
            <a:pPr marL="118872" indent="0" algn="ctr">
              <a:buNone/>
            </a:pPr>
            <a:r>
              <a:rPr lang="en-CA" sz="48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outerShdw dist="38100" dir="2700000" algn="bl" rotWithShape="0">
                    <a:schemeClr val="accent5"/>
                  </a:outerShdw>
                </a:effectLst>
                <a:latin typeface="Bahnschrift SemiBold" panose="020B0502040204020203" pitchFamily="34" charset="0"/>
              </a:rPr>
              <a:t>Go Out There And Be Amazing</a:t>
            </a:r>
          </a:p>
        </p:txBody>
      </p:sp>
    </p:spTree>
    <p:extLst>
      <p:ext uri="{BB962C8B-B14F-4D97-AF65-F5344CB8AC3E}">
        <p14:creationId xmlns:p14="http://schemas.microsoft.com/office/powerpoint/2010/main" val="21917137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100 points if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BD974002-50F9-4CE6-9A15-5EAAB370A9E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/>
              <a:t>You can remember the name of the coming mug shot…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67014612-3861-4B9C-AE39-C9F5C30FB3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CA" dirty="0"/>
              <a:t>Wanted for Spreading Development Theories</a:t>
            </a:r>
          </a:p>
        </p:txBody>
      </p:sp>
      <p:pic>
        <p:nvPicPr>
          <p:cNvPr id="4" name="Picture 7" descr="bronfenbrenner">
            <a:extLst>
              <a:ext uri="{FF2B5EF4-FFF2-40B4-BE49-F238E27FC236}">
                <a16:creationId xmlns:a16="http://schemas.microsoft.com/office/drawing/2014/main" xmlns="" id="{8AE32807-C152-43E1-B757-E4285CD2A1D4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2060848"/>
            <a:ext cx="2302544" cy="30316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3B5C78D9-A08C-40E3-8D56-024C3B9091B5}"/>
              </a:ext>
            </a:extLst>
          </p:cNvPr>
          <p:cNvSpPr txBox="1"/>
          <p:nvPr/>
        </p:nvSpPr>
        <p:spPr>
          <a:xfrm>
            <a:off x="3923928" y="2348880"/>
            <a:ext cx="4536504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3200" dirty="0">
                <a:solidFill>
                  <a:srgbClr val="C00000"/>
                </a:solidFill>
              </a:rPr>
              <a:t>If found do not approach</a:t>
            </a:r>
          </a:p>
          <a:p>
            <a:endParaRPr lang="en-CA" sz="3200" dirty="0">
              <a:solidFill>
                <a:srgbClr val="C00000"/>
              </a:solidFill>
            </a:endParaRPr>
          </a:p>
          <a:p>
            <a:r>
              <a:rPr lang="en-CA" sz="3200" dirty="0">
                <a:solidFill>
                  <a:srgbClr val="C00000"/>
                </a:solidFill>
              </a:rPr>
              <a:t>Suspect may be…</a:t>
            </a:r>
          </a:p>
          <a:p>
            <a:endParaRPr lang="en-CA" sz="3200" dirty="0">
              <a:solidFill>
                <a:srgbClr val="C00000"/>
              </a:solidFill>
            </a:endParaRPr>
          </a:p>
          <a:p>
            <a:r>
              <a:rPr lang="en-CA" sz="3200" dirty="0">
                <a:solidFill>
                  <a:srgbClr val="C00000"/>
                </a:solidFill>
              </a:rPr>
              <a:t>Well…</a:t>
            </a:r>
            <a:r>
              <a:rPr lang="en-CA" sz="3200" dirty="0" err="1">
                <a:solidFill>
                  <a:srgbClr val="C00000"/>
                </a:solidFill>
              </a:rPr>
              <a:t>kinda</a:t>
            </a:r>
            <a:r>
              <a:rPr lang="en-CA" sz="3200" dirty="0">
                <a:solidFill>
                  <a:srgbClr val="C00000"/>
                </a:solidFill>
              </a:rPr>
              <a:t> dead</a:t>
            </a:r>
          </a:p>
        </p:txBody>
      </p:sp>
    </p:spTree>
    <p:extLst>
      <p:ext uri="{BB962C8B-B14F-4D97-AF65-F5344CB8AC3E}">
        <p14:creationId xmlns:p14="http://schemas.microsoft.com/office/powerpoint/2010/main" val="6006415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Influences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/>
              <a:t>Influences come from all manners of the child’s life (Bronfenbrenner)</a:t>
            </a:r>
          </a:p>
          <a:p>
            <a:pPr lvl="1"/>
            <a:r>
              <a:rPr lang="en-CA" dirty="0"/>
              <a:t>And the child influences these manners right back</a:t>
            </a:r>
          </a:p>
          <a:p>
            <a:pPr lvl="1"/>
            <a:endParaRPr lang="en-CA" dirty="0"/>
          </a:p>
          <a:p>
            <a:pPr lvl="1"/>
            <a:endParaRPr lang="en-CA" dirty="0"/>
          </a:p>
        </p:txBody>
      </p:sp>
      <p:pic>
        <p:nvPicPr>
          <p:cNvPr id="4" name="Picture 5" descr="urie">
            <a:extLst>
              <a:ext uri="{FF2B5EF4-FFF2-40B4-BE49-F238E27FC236}">
                <a16:creationId xmlns:a16="http://schemas.microsoft.com/office/drawing/2014/main" xmlns="" id="{0E46B642-84C8-456D-8C24-F43B763E3CF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95464" y="3573016"/>
            <a:ext cx="2553072" cy="25360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CA" dirty="0"/>
              <a:t>If you’ve heard this (or some form of it) stand up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CA" dirty="0"/>
              <a:t>Children are always on their phones</a:t>
            </a:r>
          </a:p>
          <a:p>
            <a:r>
              <a:rPr lang="en-CA" dirty="0"/>
              <a:t>Video games cause violence</a:t>
            </a:r>
          </a:p>
          <a:p>
            <a:r>
              <a:rPr lang="en-CA" dirty="0"/>
              <a:t>You should read more books</a:t>
            </a:r>
          </a:p>
          <a:p>
            <a:r>
              <a:rPr lang="en-CA" dirty="0"/>
              <a:t>Children today have too much screen time</a:t>
            </a:r>
          </a:p>
          <a:p>
            <a:r>
              <a:rPr lang="en-CA" dirty="0"/>
              <a:t>Technology is dangerous</a:t>
            </a:r>
          </a:p>
          <a:p>
            <a:endParaRPr lang="en-CA" dirty="0"/>
          </a:p>
          <a:p>
            <a:r>
              <a:rPr lang="en-CA" dirty="0"/>
              <a:t>Where’s my hot chocolate?</a:t>
            </a:r>
          </a:p>
          <a:p>
            <a:pPr marL="118872" indent="0">
              <a:buNone/>
            </a:pPr>
            <a:endParaRPr lang="en-CA" dirty="0"/>
          </a:p>
          <a:p>
            <a:pPr marL="118872" indent="0">
              <a:buNone/>
            </a:pPr>
            <a:r>
              <a:rPr lang="en-CA" dirty="0"/>
              <a:t>(seriously, where is it?)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Sure theories exist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/>
              <a:t>This is an interesting time</a:t>
            </a:r>
          </a:p>
          <a:p>
            <a:endParaRPr lang="en-CA" dirty="0"/>
          </a:p>
          <a:p>
            <a:r>
              <a:rPr lang="en-CA" dirty="0"/>
              <a:t>There are many influences on children’s development</a:t>
            </a:r>
          </a:p>
          <a:p>
            <a:pPr lvl="1"/>
            <a:r>
              <a:rPr lang="en-CA" dirty="0"/>
              <a:t>Contrary to popular belief not all are bad</a:t>
            </a:r>
          </a:p>
          <a:p>
            <a:pPr lvl="1"/>
            <a:r>
              <a:rPr lang="en-CA" dirty="0"/>
              <a:t>Anyone care to name a few influences?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Let’s explore a few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/>
              <a:t>Media is one of the biggest influences</a:t>
            </a:r>
          </a:p>
          <a:p>
            <a:endParaRPr lang="en-CA" dirty="0"/>
          </a:p>
          <a:p>
            <a:r>
              <a:rPr lang="en-CA" dirty="0"/>
              <a:t>We’re going to play a game it’s called name that sign</a:t>
            </a:r>
          </a:p>
          <a:p>
            <a:pPr lvl="1"/>
            <a:r>
              <a:rPr lang="en-CA" dirty="0"/>
              <a:t>I’m going to flash up a few pictures, tell me what you see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A"/>
          </a:p>
        </p:txBody>
      </p:sp>
      <p:pic>
        <p:nvPicPr>
          <p:cNvPr id="4" name="Content Placeholder 3" descr="paramedic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259012" y="1774825"/>
            <a:ext cx="4625975" cy="4625975"/>
          </a:xfr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180</TotalTime>
  <Words>455</Words>
  <Application>Microsoft Macintosh PowerPoint</Application>
  <PresentationFormat>On-screen Show (4:3)</PresentationFormat>
  <Paragraphs>82</Paragraphs>
  <Slides>28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6" baseType="lpstr">
      <vt:lpstr>Bahnschrift SemiBold</vt:lpstr>
      <vt:lpstr>Corbel</vt:lpstr>
      <vt:lpstr>Wingdings 2</vt:lpstr>
      <vt:lpstr>Wingdings 3</vt:lpstr>
      <vt:lpstr>Arial</vt:lpstr>
      <vt:lpstr>Calibri</vt:lpstr>
      <vt:lpstr>Wingdings</vt:lpstr>
      <vt:lpstr>Module</vt:lpstr>
      <vt:lpstr>Influences on Child Development</vt:lpstr>
      <vt:lpstr>REVIEW TIME</vt:lpstr>
      <vt:lpstr>100 points if</vt:lpstr>
      <vt:lpstr>Wanted for Spreading Development Theories</vt:lpstr>
      <vt:lpstr>Influences</vt:lpstr>
      <vt:lpstr>If you’ve heard this (or some form of it) stand up</vt:lpstr>
      <vt:lpstr>Sure theories exist</vt:lpstr>
      <vt:lpstr>Let’s explore a few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Hmm wondering...</vt:lpstr>
      <vt:lpstr>So what to do?</vt:lpstr>
      <vt:lpstr>It’s a tool</vt:lpstr>
      <vt:lpstr>Just watch what you use</vt:lpstr>
      <vt:lpstr>What do these photos say?</vt:lpstr>
      <vt:lpstr>PowerPoint Presentation</vt:lpstr>
      <vt:lpstr>The same goes for Sunday School</vt:lpstr>
      <vt:lpstr>Here’s what you fight against in Christianity</vt:lpstr>
      <vt:lpstr>Let Children See this</vt:lpstr>
      <vt:lpstr>Your children have interests</vt:lpstr>
      <vt:lpstr>True Christian themed Resources EXIST!</vt:lpstr>
      <vt:lpstr>And Now…</vt:lpstr>
    </vt:vector>
  </TitlesOfParts>
  <LinksUpToDate>false</LinksUpToDate>
  <SharedDoc>false</SharedDoc>
  <HyperlinksChanged>false</HyperlinksChanged>
  <AppVersion>15.0024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Influences on Child Development</dc:title>
  <dc:creator>Daniel</dc:creator>
  <cp:lastModifiedBy>Sam Menshawy</cp:lastModifiedBy>
  <cp:revision>29</cp:revision>
  <dcterms:created xsi:type="dcterms:W3CDTF">2016-09-23T02:23:16Z</dcterms:created>
  <dcterms:modified xsi:type="dcterms:W3CDTF">2020-01-30T04:40:59Z</dcterms:modified>
</cp:coreProperties>
</file>