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67" r:id="rId4"/>
    <p:sldId id="258" r:id="rId5"/>
    <p:sldId id="259" r:id="rId6"/>
    <p:sldId id="260" r:id="rId7"/>
    <p:sldId id="261" r:id="rId8"/>
    <p:sldId id="262" r:id="rId9"/>
    <p:sldId id="268" r:id="rId10"/>
    <p:sldId id="263" r:id="rId11"/>
    <p:sldId id="264" r:id="rId12"/>
    <p:sldId id="269" r:id="rId13"/>
    <p:sldId id="265" r:id="rId14"/>
    <p:sldId id="266"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643"/>
  </p:normalViewPr>
  <p:slideViewPr>
    <p:cSldViewPr snapToGrid="0" snapToObjects="1">
      <p:cViewPr varScale="1">
        <p:scale>
          <a:sx n="100" d="100"/>
          <a:sy n="100" d="100"/>
        </p:scale>
        <p:origin x="1000"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04FFAC-215F-60EA-24A8-6936C4DC642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2B21450-D2CA-3E7B-C74F-5A58E9745E8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DCF8D0E-F772-E493-469E-13B97637455F}"/>
              </a:ext>
            </a:extLst>
          </p:cNvPr>
          <p:cNvSpPr>
            <a:spLocks noGrp="1"/>
          </p:cNvSpPr>
          <p:nvPr>
            <p:ph type="dt" sz="half" idx="10"/>
          </p:nvPr>
        </p:nvSpPr>
        <p:spPr/>
        <p:txBody>
          <a:bodyPr/>
          <a:lstStyle/>
          <a:p>
            <a:fld id="{6410E3FC-076C-7947-94A5-5DC85840C746}" type="datetimeFigureOut">
              <a:rPr lang="en-US" smtClean="0"/>
              <a:t>5/5/23</a:t>
            </a:fld>
            <a:endParaRPr lang="en-US"/>
          </a:p>
        </p:txBody>
      </p:sp>
      <p:sp>
        <p:nvSpPr>
          <p:cNvPr id="5" name="Footer Placeholder 4">
            <a:extLst>
              <a:ext uri="{FF2B5EF4-FFF2-40B4-BE49-F238E27FC236}">
                <a16:creationId xmlns:a16="http://schemas.microsoft.com/office/drawing/2014/main" id="{33B914C0-B491-C2FB-D6AA-2C9CD2398B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8620E65-AFA3-2DC3-2A8D-94E867EE0AD3}"/>
              </a:ext>
            </a:extLst>
          </p:cNvPr>
          <p:cNvSpPr>
            <a:spLocks noGrp="1"/>
          </p:cNvSpPr>
          <p:nvPr>
            <p:ph type="sldNum" sz="quarter" idx="12"/>
          </p:nvPr>
        </p:nvSpPr>
        <p:spPr/>
        <p:txBody>
          <a:bodyPr/>
          <a:lstStyle/>
          <a:p>
            <a:fld id="{DD270859-E491-BB42-BA75-55A646FD073A}" type="slidenum">
              <a:rPr lang="en-US" smtClean="0"/>
              <a:t>‹#›</a:t>
            </a:fld>
            <a:endParaRPr lang="en-US"/>
          </a:p>
        </p:txBody>
      </p:sp>
    </p:spTree>
    <p:extLst>
      <p:ext uri="{BB962C8B-B14F-4D97-AF65-F5344CB8AC3E}">
        <p14:creationId xmlns:p14="http://schemas.microsoft.com/office/powerpoint/2010/main" val="32544072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137B86-FFCD-ABA8-7BEC-378A21C3AD4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DF5D68A-0F62-1E14-4CD2-946C66C63D4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6F4859D-5C35-6BF4-E731-23F96B4A1E7C}"/>
              </a:ext>
            </a:extLst>
          </p:cNvPr>
          <p:cNvSpPr>
            <a:spLocks noGrp="1"/>
          </p:cNvSpPr>
          <p:nvPr>
            <p:ph type="dt" sz="half" idx="10"/>
          </p:nvPr>
        </p:nvSpPr>
        <p:spPr/>
        <p:txBody>
          <a:bodyPr/>
          <a:lstStyle/>
          <a:p>
            <a:fld id="{6410E3FC-076C-7947-94A5-5DC85840C746}" type="datetimeFigureOut">
              <a:rPr lang="en-US" smtClean="0"/>
              <a:t>5/5/23</a:t>
            </a:fld>
            <a:endParaRPr lang="en-US"/>
          </a:p>
        </p:txBody>
      </p:sp>
      <p:sp>
        <p:nvSpPr>
          <p:cNvPr id="5" name="Footer Placeholder 4">
            <a:extLst>
              <a:ext uri="{FF2B5EF4-FFF2-40B4-BE49-F238E27FC236}">
                <a16:creationId xmlns:a16="http://schemas.microsoft.com/office/drawing/2014/main" id="{F4A088FE-4272-8BEB-EAEE-25E68DCF699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C142430-660D-1281-EA2D-BC704D7C45D2}"/>
              </a:ext>
            </a:extLst>
          </p:cNvPr>
          <p:cNvSpPr>
            <a:spLocks noGrp="1"/>
          </p:cNvSpPr>
          <p:nvPr>
            <p:ph type="sldNum" sz="quarter" idx="12"/>
          </p:nvPr>
        </p:nvSpPr>
        <p:spPr/>
        <p:txBody>
          <a:bodyPr/>
          <a:lstStyle/>
          <a:p>
            <a:fld id="{DD270859-E491-BB42-BA75-55A646FD073A}" type="slidenum">
              <a:rPr lang="en-US" smtClean="0"/>
              <a:t>‹#›</a:t>
            </a:fld>
            <a:endParaRPr lang="en-US"/>
          </a:p>
        </p:txBody>
      </p:sp>
    </p:spTree>
    <p:extLst>
      <p:ext uri="{BB962C8B-B14F-4D97-AF65-F5344CB8AC3E}">
        <p14:creationId xmlns:p14="http://schemas.microsoft.com/office/powerpoint/2010/main" val="31129422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01731C8-A408-B0A5-6A47-68106053C69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3DCEFBC-DB2D-4011-A6FB-46CBF55297C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7907C62-EA5B-5590-CC0B-21DE1AE39F73}"/>
              </a:ext>
            </a:extLst>
          </p:cNvPr>
          <p:cNvSpPr>
            <a:spLocks noGrp="1"/>
          </p:cNvSpPr>
          <p:nvPr>
            <p:ph type="dt" sz="half" idx="10"/>
          </p:nvPr>
        </p:nvSpPr>
        <p:spPr/>
        <p:txBody>
          <a:bodyPr/>
          <a:lstStyle/>
          <a:p>
            <a:fld id="{6410E3FC-076C-7947-94A5-5DC85840C746}" type="datetimeFigureOut">
              <a:rPr lang="en-US" smtClean="0"/>
              <a:t>5/5/23</a:t>
            </a:fld>
            <a:endParaRPr lang="en-US"/>
          </a:p>
        </p:txBody>
      </p:sp>
      <p:sp>
        <p:nvSpPr>
          <p:cNvPr id="5" name="Footer Placeholder 4">
            <a:extLst>
              <a:ext uri="{FF2B5EF4-FFF2-40B4-BE49-F238E27FC236}">
                <a16:creationId xmlns:a16="http://schemas.microsoft.com/office/drawing/2014/main" id="{53226B33-7A93-53C2-DFE6-B5E92E76826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AD02FD1-4435-760A-2997-769DBD776A06}"/>
              </a:ext>
            </a:extLst>
          </p:cNvPr>
          <p:cNvSpPr>
            <a:spLocks noGrp="1"/>
          </p:cNvSpPr>
          <p:nvPr>
            <p:ph type="sldNum" sz="quarter" idx="12"/>
          </p:nvPr>
        </p:nvSpPr>
        <p:spPr/>
        <p:txBody>
          <a:bodyPr/>
          <a:lstStyle/>
          <a:p>
            <a:fld id="{DD270859-E491-BB42-BA75-55A646FD073A}" type="slidenum">
              <a:rPr lang="en-US" smtClean="0"/>
              <a:t>‹#›</a:t>
            </a:fld>
            <a:endParaRPr lang="en-US"/>
          </a:p>
        </p:txBody>
      </p:sp>
    </p:spTree>
    <p:extLst>
      <p:ext uri="{BB962C8B-B14F-4D97-AF65-F5344CB8AC3E}">
        <p14:creationId xmlns:p14="http://schemas.microsoft.com/office/powerpoint/2010/main" val="19416545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004F70-3C39-2657-BC8B-E8CB8B288C9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26B6427-FC63-E4F7-9B74-95DCB285729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63C43BC-9D6E-21CC-66E3-8CB65ABF97BC}"/>
              </a:ext>
            </a:extLst>
          </p:cNvPr>
          <p:cNvSpPr>
            <a:spLocks noGrp="1"/>
          </p:cNvSpPr>
          <p:nvPr>
            <p:ph type="dt" sz="half" idx="10"/>
          </p:nvPr>
        </p:nvSpPr>
        <p:spPr/>
        <p:txBody>
          <a:bodyPr/>
          <a:lstStyle/>
          <a:p>
            <a:fld id="{6410E3FC-076C-7947-94A5-5DC85840C746}" type="datetimeFigureOut">
              <a:rPr lang="en-US" smtClean="0"/>
              <a:t>5/5/23</a:t>
            </a:fld>
            <a:endParaRPr lang="en-US"/>
          </a:p>
        </p:txBody>
      </p:sp>
      <p:sp>
        <p:nvSpPr>
          <p:cNvPr id="5" name="Footer Placeholder 4">
            <a:extLst>
              <a:ext uri="{FF2B5EF4-FFF2-40B4-BE49-F238E27FC236}">
                <a16:creationId xmlns:a16="http://schemas.microsoft.com/office/drawing/2014/main" id="{8106124A-3490-EC3F-281A-EEAF7DE186D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93167B6-AA5E-8F4D-187B-500896C7F1AE}"/>
              </a:ext>
            </a:extLst>
          </p:cNvPr>
          <p:cNvSpPr>
            <a:spLocks noGrp="1"/>
          </p:cNvSpPr>
          <p:nvPr>
            <p:ph type="sldNum" sz="quarter" idx="12"/>
          </p:nvPr>
        </p:nvSpPr>
        <p:spPr/>
        <p:txBody>
          <a:bodyPr/>
          <a:lstStyle/>
          <a:p>
            <a:fld id="{DD270859-E491-BB42-BA75-55A646FD073A}" type="slidenum">
              <a:rPr lang="en-US" smtClean="0"/>
              <a:t>‹#›</a:t>
            </a:fld>
            <a:endParaRPr lang="en-US"/>
          </a:p>
        </p:txBody>
      </p:sp>
    </p:spTree>
    <p:extLst>
      <p:ext uri="{BB962C8B-B14F-4D97-AF65-F5344CB8AC3E}">
        <p14:creationId xmlns:p14="http://schemas.microsoft.com/office/powerpoint/2010/main" val="24130731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C6E4C-EC6B-A353-3109-CBCCFF06F3E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BB46A4C-B8D4-459B-F508-638D9421635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B30A01B-B486-0AA1-4AC3-62DE8F5329EE}"/>
              </a:ext>
            </a:extLst>
          </p:cNvPr>
          <p:cNvSpPr>
            <a:spLocks noGrp="1"/>
          </p:cNvSpPr>
          <p:nvPr>
            <p:ph type="dt" sz="half" idx="10"/>
          </p:nvPr>
        </p:nvSpPr>
        <p:spPr/>
        <p:txBody>
          <a:bodyPr/>
          <a:lstStyle/>
          <a:p>
            <a:fld id="{6410E3FC-076C-7947-94A5-5DC85840C746}" type="datetimeFigureOut">
              <a:rPr lang="en-US" smtClean="0"/>
              <a:t>5/5/23</a:t>
            </a:fld>
            <a:endParaRPr lang="en-US"/>
          </a:p>
        </p:txBody>
      </p:sp>
      <p:sp>
        <p:nvSpPr>
          <p:cNvPr id="5" name="Footer Placeholder 4">
            <a:extLst>
              <a:ext uri="{FF2B5EF4-FFF2-40B4-BE49-F238E27FC236}">
                <a16:creationId xmlns:a16="http://schemas.microsoft.com/office/drawing/2014/main" id="{2F93C4CC-F120-F4C0-3C42-38F7AF307D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370AB58-1431-F6D4-0677-0AB227C252B8}"/>
              </a:ext>
            </a:extLst>
          </p:cNvPr>
          <p:cNvSpPr>
            <a:spLocks noGrp="1"/>
          </p:cNvSpPr>
          <p:nvPr>
            <p:ph type="sldNum" sz="quarter" idx="12"/>
          </p:nvPr>
        </p:nvSpPr>
        <p:spPr/>
        <p:txBody>
          <a:bodyPr/>
          <a:lstStyle/>
          <a:p>
            <a:fld id="{DD270859-E491-BB42-BA75-55A646FD073A}" type="slidenum">
              <a:rPr lang="en-US" smtClean="0"/>
              <a:t>‹#›</a:t>
            </a:fld>
            <a:endParaRPr lang="en-US"/>
          </a:p>
        </p:txBody>
      </p:sp>
    </p:spTree>
    <p:extLst>
      <p:ext uri="{BB962C8B-B14F-4D97-AF65-F5344CB8AC3E}">
        <p14:creationId xmlns:p14="http://schemas.microsoft.com/office/powerpoint/2010/main" val="11711651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9734D2-CE4D-61EF-6993-1DDBD1ED4AB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5A47728-AB91-5F76-F307-A40B618721E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418E6C2-52BE-445B-F1AA-B86B5A453AF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CFD714A-2A76-1E78-1024-8BF943A40667}"/>
              </a:ext>
            </a:extLst>
          </p:cNvPr>
          <p:cNvSpPr>
            <a:spLocks noGrp="1"/>
          </p:cNvSpPr>
          <p:nvPr>
            <p:ph type="dt" sz="half" idx="10"/>
          </p:nvPr>
        </p:nvSpPr>
        <p:spPr/>
        <p:txBody>
          <a:bodyPr/>
          <a:lstStyle/>
          <a:p>
            <a:fld id="{6410E3FC-076C-7947-94A5-5DC85840C746}" type="datetimeFigureOut">
              <a:rPr lang="en-US" smtClean="0"/>
              <a:t>5/5/23</a:t>
            </a:fld>
            <a:endParaRPr lang="en-US"/>
          </a:p>
        </p:txBody>
      </p:sp>
      <p:sp>
        <p:nvSpPr>
          <p:cNvPr id="6" name="Footer Placeholder 5">
            <a:extLst>
              <a:ext uri="{FF2B5EF4-FFF2-40B4-BE49-F238E27FC236}">
                <a16:creationId xmlns:a16="http://schemas.microsoft.com/office/drawing/2014/main" id="{D3B7B873-BEBE-1A7D-F05B-B44B9BA91DF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CC18655-E137-D425-5589-FB732F9F972C}"/>
              </a:ext>
            </a:extLst>
          </p:cNvPr>
          <p:cNvSpPr>
            <a:spLocks noGrp="1"/>
          </p:cNvSpPr>
          <p:nvPr>
            <p:ph type="sldNum" sz="quarter" idx="12"/>
          </p:nvPr>
        </p:nvSpPr>
        <p:spPr/>
        <p:txBody>
          <a:bodyPr/>
          <a:lstStyle/>
          <a:p>
            <a:fld id="{DD270859-E491-BB42-BA75-55A646FD073A}" type="slidenum">
              <a:rPr lang="en-US" smtClean="0"/>
              <a:t>‹#›</a:t>
            </a:fld>
            <a:endParaRPr lang="en-US"/>
          </a:p>
        </p:txBody>
      </p:sp>
    </p:spTree>
    <p:extLst>
      <p:ext uri="{BB962C8B-B14F-4D97-AF65-F5344CB8AC3E}">
        <p14:creationId xmlns:p14="http://schemas.microsoft.com/office/powerpoint/2010/main" val="6137941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96404-07B7-627C-ABF8-7C781E20E11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E3F0EB8-F859-2DD3-8699-DC169EB4219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DB38BC3-E66F-29EA-C2FA-D02C3DE52AE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6C21504-3D65-F403-557F-A3ACE48DFDA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0F17867-BB7B-0B1D-6971-4803C1B4E47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3181F88-A708-5D62-E800-D71CB571D886}"/>
              </a:ext>
            </a:extLst>
          </p:cNvPr>
          <p:cNvSpPr>
            <a:spLocks noGrp="1"/>
          </p:cNvSpPr>
          <p:nvPr>
            <p:ph type="dt" sz="half" idx="10"/>
          </p:nvPr>
        </p:nvSpPr>
        <p:spPr/>
        <p:txBody>
          <a:bodyPr/>
          <a:lstStyle/>
          <a:p>
            <a:fld id="{6410E3FC-076C-7947-94A5-5DC85840C746}" type="datetimeFigureOut">
              <a:rPr lang="en-US" smtClean="0"/>
              <a:t>5/5/23</a:t>
            </a:fld>
            <a:endParaRPr lang="en-US"/>
          </a:p>
        </p:txBody>
      </p:sp>
      <p:sp>
        <p:nvSpPr>
          <p:cNvPr id="8" name="Footer Placeholder 7">
            <a:extLst>
              <a:ext uri="{FF2B5EF4-FFF2-40B4-BE49-F238E27FC236}">
                <a16:creationId xmlns:a16="http://schemas.microsoft.com/office/drawing/2014/main" id="{1CCCC68A-AEB8-97FE-DF95-C449A8CA073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05677A9-C75C-75D9-0140-4F78D9EF26D5}"/>
              </a:ext>
            </a:extLst>
          </p:cNvPr>
          <p:cNvSpPr>
            <a:spLocks noGrp="1"/>
          </p:cNvSpPr>
          <p:nvPr>
            <p:ph type="sldNum" sz="quarter" idx="12"/>
          </p:nvPr>
        </p:nvSpPr>
        <p:spPr/>
        <p:txBody>
          <a:bodyPr/>
          <a:lstStyle/>
          <a:p>
            <a:fld id="{DD270859-E491-BB42-BA75-55A646FD073A}" type="slidenum">
              <a:rPr lang="en-US" smtClean="0"/>
              <a:t>‹#›</a:t>
            </a:fld>
            <a:endParaRPr lang="en-US"/>
          </a:p>
        </p:txBody>
      </p:sp>
    </p:spTree>
    <p:extLst>
      <p:ext uri="{BB962C8B-B14F-4D97-AF65-F5344CB8AC3E}">
        <p14:creationId xmlns:p14="http://schemas.microsoft.com/office/powerpoint/2010/main" val="19185879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396F86-6AA1-096C-D99C-62399425907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5A6EF26-205E-7CFA-4B82-BD616363528A}"/>
              </a:ext>
            </a:extLst>
          </p:cNvPr>
          <p:cNvSpPr>
            <a:spLocks noGrp="1"/>
          </p:cNvSpPr>
          <p:nvPr>
            <p:ph type="dt" sz="half" idx="10"/>
          </p:nvPr>
        </p:nvSpPr>
        <p:spPr/>
        <p:txBody>
          <a:bodyPr/>
          <a:lstStyle/>
          <a:p>
            <a:fld id="{6410E3FC-076C-7947-94A5-5DC85840C746}" type="datetimeFigureOut">
              <a:rPr lang="en-US" smtClean="0"/>
              <a:t>5/5/23</a:t>
            </a:fld>
            <a:endParaRPr lang="en-US"/>
          </a:p>
        </p:txBody>
      </p:sp>
      <p:sp>
        <p:nvSpPr>
          <p:cNvPr id="4" name="Footer Placeholder 3">
            <a:extLst>
              <a:ext uri="{FF2B5EF4-FFF2-40B4-BE49-F238E27FC236}">
                <a16:creationId xmlns:a16="http://schemas.microsoft.com/office/drawing/2014/main" id="{6EF0D3DA-120C-82FE-8235-7108B5C1A12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F7A93C5-E0CE-472D-5407-4F4E7B7EAB3D}"/>
              </a:ext>
            </a:extLst>
          </p:cNvPr>
          <p:cNvSpPr>
            <a:spLocks noGrp="1"/>
          </p:cNvSpPr>
          <p:nvPr>
            <p:ph type="sldNum" sz="quarter" idx="12"/>
          </p:nvPr>
        </p:nvSpPr>
        <p:spPr/>
        <p:txBody>
          <a:bodyPr/>
          <a:lstStyle/>
          <a:p>
            <a:fld id="{DD270859-E491-BB42-BA75-55A646FD073A}" type="slidenum">
              <a:rPr lang="en-US" smtClean="0"/>
              <a:t>‹#›</a:t>
            </a:fld>
            <a:endParaRPr lang="en-US"/>
          </a:p>
        </p:txBody>
      </p:sp>
    </p:spTree>
    <p:extLst>
      <p:ext uri="{BB962C8B-B14F-4D97-AF65-F5344CB8AC3E}">
        <p14:creationId xmlns:p14="http://schemas.microsoft.com/office/powerpoint/2010/main" val="25421919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BF93509-46C1-3BC4-E37A-0334D91BB4AF}"/>
              </a:ext>
            </a:extLst>
          </p:cNvPr>
          <p:cNvSpPr>
            <a:spLocks noGrp="1"/>
          </p:cNvSpPr>
          <p:nvPr>
            <p:ph type="dt" sz="half" idx="10"/>
          </p:nvPr>
        </p:nvSpPr>
        <p:spPr/>
        <p:txBody>
          <a:bodyPr/>
          <a:lstStyle/>
          <a:p>
            <a:fld id="{6410E3FC-076C-7947-94A5-5DC85840C746}" type="datetimeFigureOut">
              <a:rPr lang="en-US" smtClean="0"/>
              <a:t>5/5/23</a:t>
            </a:fld>
            <a:endParaRPr lang="en-US"/>
          </a:p>
        </p:txBody>
      </p:sp>
      <p:sp>
        <p:nvSpPr>
          <p:cNvPr id="3" name="Footer Placeholder 2">
            <a:extLst>
              <a:ext uri="{FF2B5EF4-FFF2-40B4-BE49-F238E27FC236}">
                <a16:creationId xmlns:a16="http://schemas.microsoft.com/office/drawing/2014/main" id="{892220D2-FBF2-1E79-3474-D265756496D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DE55550-BCBC-6F17-17C3-15BB20E21A58}"/>
              </a:ext>
            </a:extLst>
          </p:cNvPr>
          <p:cNvSpPr>
            <a:spLocks noGrp="1"/>
          </p:cNvSpPr>
          <p:nvPr>
            <p:ph type="sldNum" sz="quarter" idx="12"/>
          </p:nvPr>
        </p:nvSpPr>
        <p:spPr/>
        <p:txBody>
          <a:bodyPr/>
          <a:lstStyle/>
          <a:p>
            <a:fld id="{DD270859-E491-BB42-BA75-55A646FD073A}" type="slidenum">
              <a:rPr lang="en-US" smtClean="0"/>
              <a:t>‹#›</a:t>
            </a:fld>
            <a:endParaRPr lang="en-US"/>
          </a:p>
        </p:txBody>
      </p:sp>
    </p:spTree>
    <p:extLst>
      <p:ext uri="{BB962C8B-B14F-4D97-AF65-F5344CB8AC3E}">
        <p14:creationId xmlns:p14="http://schemas.microsoft.com/office/powerpoint/2010/main" val="19811580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03C171-6EE6-42D4-94F2-C841946B2C1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6BC94C2-FB1B-3E59-962C-A6121288DFA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243B1C1-1B10-3348-9F92-BF93F1120C1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6314391-3172-873B-5CBB-792673E80E9C}"/>
              </a:ext>
            </a:extLst>
          </p:cNvPr>
          <p:cNvSpPr>
            <a:spLocks noGrp="1"/>
          </p:cNvSpPr>
          <p:nvPr>
            <p:ph type="dt" sz="half" idx="10"/>
          </p:nvPr>
        </p:nvSpPr>
        <p:spPr/>
        <p:txBody>
          <a:bodyPr/>
          <a:lstStyle/>
          <a:p>
            <a:fld id="{6410E3FC-076C-7947-94A5-5DC85840C746}" type="datetimeFigureOut">
              <a:rPr lang="en-US" smtClean="0"/>
              <a:t>5/5/23</a:t>
            </a:fld>
            <a:endParaRPr lang="en-US"/>
          </a:p>
        </p:txBody>
      </p:sp>
      <p:sp>
        <p:nvSpPr>
          <p:cNvPr id="6" name="Footer Placeholder 5">
            <a:extLst>
              <a:ext uri="{FF2B5EF4-FFF2-40B4-BE49-F238E27FC236}">
                <a16:creationId xmlns:a16="http://schemas.microsoft.com/office/drawing/2014/main" id="{F1DCF65C-0992-73E4-0440-8FE0F5099D2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4666503-F3C7-D3C9-B21C-6BDEC0331D4E}"/>
              </a:ext>
            </a:extLst>
          </p:cNvPr>
          <p:cNvSpPr>
            <a:spLocks noGrp="1"/>
          </p:cNvSpPr>
          <p:nvPr>
            <p:ph type="sldNum" sz="quarter" idx="12"/>
          </p:nvPr>
        </p:nvSpPr>
        <p:spPr/>
        <p:txBody>
          <a:bodyPr/>
          <a:lstStyle/>
          <a:p>
            <a:fld id="{DD270859-E491-BB42-BA75-55A646FD073A}" type="slidenum">
              <a:rPr lang="en-US" smtClean="0"/>
              <a:t>‹#›</a:t>
            </a:fld>
            <a:endParaRPr lang="en-US"/>
          </a:p>
        </p:txBody>
      </p:sp>
    </p:spTree>
    <p:extLst>
      <p:ext uri="{BB962C8B-B14F-4D97-AF65-F5344CB8AC3E}">
        <p14:creationId xmlns:p14="http://schemas.microsoft.com/office/powerpoint/2010/main" val="10553259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B60BB0-170D-5ECD-F023-E3D24B7A8AC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1487F1D-DD99-E908-DBD1-CCE5FD55451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EFBA10F-F3F2-DA19-3726-B136E4C448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08C245B-9F4C-C90A-1C2F-BDC404EB8939}"/>
              </a:ext>
            </a:extLst>
          </p:cNvPr>
          <p:cNvSpPr>
            <a:spLocks noGrp="1"/>
          </p:cNvSpPr>
          <p:nvPr>
            <p:ph type="dt" sz="half" idx="10"/>
          </p:nvPr>
        </p:nvSpPr>
        <p:spPr/>
        <p:txBody>
          <a:bodyPr/>
          <a:lstStyle/>
          <a:p>
            <a:fld id="{6410E3FC-076C-7947-94A5-5DC85840C746}" type="datetimeFigureOut">
              <a:rPr lang="en-US" smtClean="0"/>
              <a:t>5/5/23</a:t>
            </a:fld>
            <a:endParaRPr lang="en-US"/>
          </a:p>
        </p:txBody>
      </p:sp>
      <p:sp>
        <p:nvSpPr>
          <p:cNvPr id="6" name="Footer Placeholder 5">
            <a:extLst>
              <a:ext uri="{FF2B5EF4-FFF2-40B4-BE49-F238E27FC236}">
                <a16:creationId xmlns:a16="http://schemas.microsoft.com/office/drawing/2014/main" id="{3FA964EB-5F8B-1A78-3293-046F7FC0E03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FC09C64-6D4C-8B3C-5076-04435DAA9BBD}"/>
              </a:ext>
            </a:extLst>
          </p:cNvPr>
          <p:cNvSpPr>
            <a:spLocks noGrp="1"/>
          </p:cNvSpPr>
          <p:nvPr>
            <p:ph type="sldNum" sz="quarter" idx="12"/>
          </p:nvPr>
        </p:nvSpPr>
        <p:spPr/>
        <p:txBody>
          <a:bodyPr/>
          <a:lstStyle/>
          <a:p>
            <a:fld id="{DD270859-E491-BB42-BA75-55A646FD073A}" type="slidenum">
              <a:rPr lang="en-US" smtClean="0"/>
              <a:t>‹#›</a:t>
            </a:fld>
            <a:endParaRPr lang="en-US"/>
          </a:p>
        </p:txBody>
      </p:sp>
    </p:spTree>
    <p:extLst>
      <p:ext uri="{BB962C8B-B14F-4D97-AF65-F5344CB8AC3E}">
        <p14:creationId xmlns:p14="http://schemas.microsoft.com/office/powerpoint/2010/main" val="34825533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B7B6D2A-0653-86FD-4BB3-4B3BA88E672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513613A-C755-9576-A692-EB4CC85F6FA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8AE0729-A4B0-1476-3A10-F42ECB90C78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10E3FC-076C-7947-94A5-5DC85840C746}" type="datetimeFigureOut">
              <a:rPr lang="en-US" smtClean="0"/>
              <a:t>5/5/23</a:t>
            </a:fld>
            <a:endParaRPr lang="en-US"/>
          </a:p>
        </p:txBody>
      </p:sp>
      <p:sp>
        <p:nvSpPr>
          <p:cNvPr id="5" name="Footer Placeholder 4">
            <a:extLst>
              <a:ext uri="{FF2B5EF4-FFF2-40B4-BE49-F238E27FC236}">
                <a16:creationId xmlns:a16="http://schemas.microsoft.com/office/drawing/2014/main" id="{380D685B-81DE-1270-C035-D4CC1686906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75E50F3-DB78-1903-DD38-904E67CCB18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270859-E491-BB42-BA75-55A646FD073A}" type="slidenum">
              <a:rPr lang="en-US" smtClean="0"/>
              <a:t>‹#›</a:t>
            </a:fld>
            <a:endParaRPr lang="en-US"/>
          </a:p>
        </p:txBody>
      </p:sp>
    </p:spTree>
    <p:extLst>
      <p:ext uri="{BB962C8B-B14F-4D97-AF65-F5344CB8AC3E}">
        <p14:creationId xmlns:p14="http://schemas.microsoft.com/office/powerpoint/2010/main" val="42354591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15520DB-F960-4775-B29C-691D6E65A3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a:extLst>
              <a:ext uri="{FF2B5EF4-FFF2-40B4-BE49-F238E27FC236}">
                <a16:creationId xmlns:a16="http://schemas.microsoft.com/office/drawing/2014/main" id="{B32E6318-2CED-5A9B-B7F2-7E63E0B25FC9}"/>
              </a:ext>
            </a:extLst>
          </p:cNvPr>
          <p:cNvSpPr>
            <a:spLocks noGrp="1"/>
          </p:cNvSpPr>
          <p:nvPr>
            <p:ph type="ctrTitle"/>
          </p:nvPr>
        </p:nvSpPr>
        <p:spPr>
          <a:xfrm>
            <a:off x="5229509" y="552160"/>
            <a:ext cx="5847781" cy="1046671"/>
          </a:xfrm>
        </p:spPr>
        <p:txBody>
          <a:bodyPr vert="horz" lIns="91440" tIns="45720" rIns="91440" bIns="45720" rtlCol="0" anchor="ctr">
            <a:normAutofit/>
          </a:bodyPr>
          <a:lstStyle/>
          <a:p>
            <a:pPr algn="l"/>
            <a:r>
              <a:rPr lang="en-US" sz="2800" b="1" dirty="0"/>
              <a:t>The Faithful Servant</a:t>
            </a:r>
          </a:p>
        </p:txBody>
      </p:sp>
      <p:pic>
        <p:nvPicPr>
          <p:cNvPr id="5" name="Picture 4" descr="Lone person stanging on misty jagged mountain">
            <a:extLst>
              <a:ext uri="{FF2B5EF4-FFF2-40B4-BE49-F238E27FC236}">
                <a16:creationId xmlns:a16="http://schemas.microsoft.com/office/drawing/2014/main" id="{AF2A63A6-C086-6B38-2B64-25937B64448C}"/>
              </a:ext>
            </a:extLst>
          </p:cNvPr>
          <p:cNvPicPr>
            <a:picLocks noChangeAspect="1"/>
          </p:cNvPicPr>
          <p:nvPr/>
        </p:nvPicPr>
        <p:blipFill rotWithShape="1">
          <a:blip r:embed="rId2"/>
          <a:srcRect l="27766" r="27904"/>
          <a:stretch/>
        </p:blipFill>
        <p:spPr>
          <a:xfrm>
            <a:off x="-12651" y="10"/>
            <a:ext cx="4251960" cy="6857991"/>
          </a:xfrm>
          <a:prstGeom prst="rect">
            <a:avLst/>
          </a:prstGeom>
        </p:spPr>
      </p:pic>
      <p:sp>
        <p:nvSpPr>
          <p:cNvPr id="11" name="Rectangle 10">
            <a:extLst>
              <a:ext uri="{FF2B5EF4-FFF2-40B4-BE49-F238E27FC236}">
                <a16:creationId xmlns:a16="http://schemas.microsoft.com/office/drawing/2014/main" id="{CD84038B-4A56-439B-A184-79B2D45066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251960" y="1982602"/>
            <a:ext cx="7940040" cy="640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3" name="Subtitle 2">
            <a:extLst>
              <a:ext uri="{FF2B5EF4-FFF2-40B4-BE49-F238E27FC236}">
                <a16:creationId xmlns:a16="http://schemas.microsoft.com/office/drawing/2014/main" id="{A4C0AD42-7F7E-A67C-E2E9-C9574D243BB3}"/>
              </a:ext>
            </a:extLst>
          </p:cNvPr>
          <p:cNvSpPr>
            <a:spLocks noGrp="1"/>
          </p:cNvSpPr>
          <p:nvPr>
            <p:ph type="subTitle" idx="1"/>
          </p:nvPr>
        </p:nvSpPr>
        <p:spPr>
          <a:xfrm>
            <a:off x="5229510" y="2551558"/>
            <a:ext cx="5847780" cy="3347879"/>
          </a:xfrm>
        </p:spPr>
        <p:txBody>
          <a:bodyPr vert="horz" lIns="91440" tIns="45720" rIns="91440" bIns="45720" rtlCol="0" anchor="ctr">
            <a:normAutofit/>
          </a:bodyPr>
          <a:lstStyle/>
          <a:p>
            <a:pPr indent="-228600" algn="l">
              <a:buFont typeface="Arial" panose="020B0604020202020204" pitchFamily="34" charset="0"/>
              <a:buChar char="•"/>
            </a:pPr>
            <a:r>
              <a:rPr lang="en-US" sz="2000" dirty="0"/>
              <a:t> </a:t>
            </a:r>
            <a:r>
              <a:rPr lang="en-US" sz="2000" dirty="0">
                <a:effectLst/>
              </a:rPr>
              <a:t>What does it mean to be faithful in service? We shall define it by four aspects of our service life: </a:t>
            </a:r>
            <a:r>
              <a:rPr lang="en-US" sz="2000" b="1" i="1" dirty="0">
                <a:effectLst/>
              </a:rPr>
              <a:t>tradition, holy zeal, honesty, and unity. </a:t>
            </a:r>
          </a:p>
          <a:p>
            <a:pPr indent="-228600" algn="l">
              <a:buFont typeface="Arial" panose="020B0604020202020204" pitchFamily="34" charset="0"/>
              <a:buChar char="•"/>
            </a:pPr>
            <a:endParaRPr lang="en-US" sz="2000" dirty="0">
              <a:effectLst/>
            </a:endParaRPr>
          </a:p>
          <a:p>
            <a:pPr indent="-228600" algn="l">
              <a:buFont typeface="Arial" panose="020B0604020202020204" pitchFamily="34" charset="0"/>
              <a:buChar char="•"/>
            </a:pPr>
            <a:r>
              <a:rPr lang="en-US" sz="2000" dirty="0">
                <a:effectLst/>
              </a:rPr>
              <a:t>These are discussed in detail in the Pastoral Epistles. St. Paul’s Epistles to Timothy (1 and 2 Timothy) and Titus, they are all about service and are a must read for all servants. </a:t>
            </a:r>
          </a:p>
          <a:p>
            <a:pPr indent="-228600" algn="l">
              <a:buFont typeface="Arial" panose="020B0604020202020204" pitchFamily="34" charset="0"/>
              <a:buChar char="•"/>
            </a:pPr>
            <a:endParaRPr lang="en-US" sz="2000" dirty="0"/>
          </a:p>
        </p:txBody>
      </p:sp>
      <p:sp>
        <p:nvSpPr>
          <p:cNvPr id="13" name="Rectangle 12">
            <a:extLst>
              <a:ext uri="{FF2B5EF4-FFF2-40B4-BE49-F238E27FC236}">
                <a16:creationId xmlns:a16="http://schemas.microsoft.com/office/drawing/2014/main" id="{4F96EE13-2C4D-4262-812E-DDE5FC35F0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841054" y="3396995"/>
            <a:ext cx="6858002" cy="640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spTree>
    <p:extLst>
      <p:ext uri="{BB962C8B-B14F-4D97-AF65-F5344CB8AC3E}">
        <p14:creationId xmlns:p14="http://schemas.microsoft.com/office/powerpoint/2010/main" val="687640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7718681-A12E-49D6-9925-DD7C68176D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FBD77573-9EF2-4C35-8285-A1CF6FBB0E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5511704" cy="6858000"/>
          </a:xfrm>
          <a:custGeom>
            <a:avLst/>
            <a:gdLst>
              <a:gd name="connsiteX0" fmla="*/ 5511704 w 5511704"/>
              <a:gd name="connsiteY0" fmla="*/ 0 h 6886576"/>
              <a:gd name="connsiteX1" fmla="*/ 1008599 w 5511704"/>
              <a:gd name="connsiteY1" fmla="*/ 0 h 6886576"/>
              <a:gd name="connsiteX2" fmla="*/ 1310975 w 5511704"/>
              <a:gd name="connsiteY2" fmla="*/ 110728 h 6886576"/>
              <a:gd name="connsiteX3" fmla="*/ 1267362 w 5511704"/>
              <a:gd name="connsiteY3" fmla="*/ 135731 h 6886576"/>
              <a:gd name="connsiteX4" fmla="*/ 1005692 w 5511704"/>
              <a:gd name="connsiteY4" fmla="*/ 71437 h 6886576"/>
              <a:gd name="connsiteX5" fmla="*/ 953358 w 5511704"/>
              <a:gd name="connsiteY5" fmla="*/ 89297 h 6886576"/>
              <a:gd name="connsiteX6" fmla="*/ 979525 w 5511704"/>
              <a:gd name="connsiteY6" fmla="*/ 164307 h 6886576"/>
              <a:gd name="connsiteX7" fmla="*/ 1092915 w 5511704"/>
              <a:gd name="connsiteY7" fmla="*/ 192882 h 6886576"/>
              <a:gd name="connsiteX8" fmla="*/ 1270270 w 5511704"/>
              <a:gd name="connsiteY8" fmla="*/ 375047 h 6886576"/>
              <a:gd name="connsiteX9" fmla="*/ 1002784 w 5511704"/>
              <a:gd name="connsiteY9" fmla="*/ 353615 h 6886576"/>
              <a:gd name="connsiteX10" fmla="*/ 956265 w 5511704"/>
              <a:gd name="connsiteY10" fmla="*/ 396479 h 6886576"/>
              <a:gd name="connsiteX11" fmla="*/ 938820 w 5511704"/>
              <a:gd name="connsiteY11" fmla="*/ 453629 h 6886576"/>
              <a:gd name="connsiteX12" fmla="*/ 860319 w 5511704"/>
              <a:gd name="connsiteY12" fmla="*/ 360759 h 6886576"/>
              <a:gd name="connsiteX13" fmla="*/ 793447 w 5511704"/>
              <a:gd name="connsiteY13" fmla="*/ 335757 h 6886576"/>
              <a:gd name="connsiteX14" fmla="*/ 773095 w 5511704"/>
              <a:gd name="connsiteY14" fmla="*/ 417910 h 6886576"/>
              <a:gd name="connsiteX15" fmla="*/ 834151 w 5511704"/>
              <a:gd name="connsiteY15" fmla="*/ 507206 h 6886576"/>
              <a:gd name="connsiteX16" fmla="*/ 996969 w 5511704"/>
              <a:gd name="connsiteY16" fmla="*/ 560785 h 6886576"/>
              <a:gd name="connsiteX17" fmla="*/ 822522 w 5511704"/>
              <a:gd name="connsiteY17" fmla="*/ 560785 h 6886576"/>
              <a:gd name="connsiteX18" fmla="*/ 621908 w 5511704"/>
              <a:gd name="connsiteY18" fmla="*/ 525066 h 6886576"/>
              <a:gd name="connsiteX19" fmla="*/ 409664 w 5511704"/>
              <a:gd name="connsiteY19" fmla="*/ 535781 h 6886576"/>
              <a:gd name="connsiteX20" fmla="*/ 209049 w 5511704"/>
              <a:gd name="connsiteY20" fmla="*/ 464344 h 6886576"/>
              <a:gd name="connsiteX21" fmla="*/ 5527 w 5511704"/>
              <a:gd name="connsiteY21" fmla="*/ 467916 h 6886576"/>
              <a:gd name="connsiteX22" fmla="*/ 906838 w 5511704"/>
              <a:gd name="connsiteY22" fmla="*/ 914400 h 6886576"/>
              <a:gd name="connsiteX23" fmla="*/ 863226 w 5511704"/>
              <a:gd name="connsiteY23" fmla="*/ 925116 h 6886576"/>
              <a:gd name="connsiteX24" fmla="*/ 805077 w 5511704"/>
              <a:gd name="connsiteY24" fmla="*/ 953691 h 6886576"/>
              <a:gd name="connsiteX25" fmla="*/ 848689 w 5511704"/>
              <a:gd name="connsiteY25" fmla="*/ 1010841 h 6886576"/>
              <a:gd name="connsiteX26" fmla="*/ 1084193 w 5511704"/>
              <a:gd name="connsiteY26" fmla="*/ 1117997 h 6886576"/>
              <a:gd name="connsiteX27" fmla="*/ 1142342 w 5511704"/>
              <a:gd name="connsiteY27" fmla="*/ 1225153 h 6886576"/>
              <a:gd name="connsiteX28" fmla="*/ 1069655 w 5511704"/>
              <a:gd name="connsiteY28" fmla="*/ 1214438 h 6886576"/>
              <a:gd name="connsiteX29" fmla="*/ 1005692 w 5511704"/>
              <a:gd name="connsiteY29" fmla="*/ 1235869 h 6886576"/>
              <a:gd name="connsiteX30" fmla="*/ 1031858 w 5511704"/>
              <a:gd name="connsiteY30" fmla="*/ 1371600 h 6886576"/>
              <a:gd name="connsiteX31" fmla="*/ 1366216 w 5511704"/>
              <a:gd name="connsiteY31" fmla="*/ 1546622 h 6886576"/>
              <a:gd name="connsiteX32" fmla="*/ 1395290 w 5511704"/>
              <a:gd name="connsiteY32" fmla="*/ 1603772 h 6886576"/>
              <a:gd name="connsiteX33" fmla="*/ 1354586 w 5511704"/>
              <a:gd name="connsiteY33" fmla="*/ 1643063 h 6886576"/>
              <a:gd name="connsiteX34" fmla="*/ 1247011 w 5511704"/>
              <a:gd name="connsiteY34" fmla="*/ 1664494 h 6886576"/>
              <a:gd name="connsiteX35" fmla="*/ 1398198 w 5511704"/>
              <a:gd name="connsiteY35" fmla="*/ 1857375 h 6886576"/>
              <a:gd name="connsiteX36" fmla="*/ 1453440 w 5511704"/>
              <a:gd name="connsiteY36" fmla="*/ 1910954 h 6886576"/>
              <a:gd name="connsiteX37" fmla="*/ 1549386 w 5511704"/>
              <a:gd name="connsiteY37" fmla="*/ 1993106 h 6886576"/>
              <a:gd name="connsiteX38" fmla="*/ 1549386 w 5511704"/>
              <a:gd name="connsiteY38" fmla="*/ 2021681 h 6886576"/>
              <a:gd name="connsiteX39" fmla="*/ 1421458 w 5511704"/>
              <a:gd name="connsiteY39" fmla="*/ 2110978 h 6886576"/>
              <a:gd name="connsiteX40" fmla="*/ 1188861 w 5511704"/>
              <a:gd name="connsiteY40" fmla="*/ 2085976 h 6886576"/>
              <a:gd name="connsiteX41" fmla="*/ 1531941 w 5511704"/>
              <a:gd name="connsiteY41" fmla="*/ 2218135 h 6886576"/>
              <a:gd name="connsiteX42" fmla="*/ 421293 w 5511704"/>
              <a:gd name="connsiteY42" fmla="*/ 1900238 h 6886576"/>
              <a:gd name="connsiteX43" fmla="*/ 491072 w 5511704"/>
              <a:gd name="connsiteY43" fmla="*/ 1982391 h 6886576"/>
              <a:gd name="connsiteX44" fmla="*/ 880671 w 5511704"/>
              <a:gd name="connsiteY44" fmla="*/ 2200276 h 6886576"/>
              <a:gd name="connsiteX45" fmla="*/ 991154 w 5511704"/>
              <a:gd name="connsiteY45" fmla="*/ 2336007 h 6886576"/>
              <a:gd name="connsiteX46" fmla="*/ 1107453 w 5511704"/>
              <a:gd name="connsiteY46" fmla="*/ 2411016 h 6886576"/>
              <a:gd name="connsiteX47" fmla="*/ 1270270 w 5511704"/>
              <a:gd name="connsiteY47" fmla="*/ 2411016 h 6886576"/>
              <a:gd name="connsiteX48" fmla="*/ 1386568 w 5511704"/>
              <a:gd name="connsiteY48" fmla="*/ 2528889 h 6886576"/>
              <a:gd name="connsiteX49" fmla="*/ 1267362 w 5511704"/>
              <a:gd name="connsiteY49" fmla="*/ 2553891 h 6886576"/>
              <a:gd name="connsiteX50" fmla="*/ 1127805 w 5511704"/>
              <a:gd name="connsiteY50" fmla="*/ 2536032 h 6886576"/>
              <a:gd name="connsiteX51" fmla="*/ 970802 w 5511704"/>
              <a:gd name="connsiteY51" fmla="*/ 2575322 h 6886576"/>
              <a:gd name="connsiteX52" fmla="*/ 825429 w 5511704"/>
              <a:gd name="connsiteY52" fmla="*/ 2543176 h 6886576"/>
              <a:gd name="connsiteX53" fmla="*/ 650982 w 5511704"/>
              <a:gd name="connsiteY53" fmla="*/ 2564607 h 6886576"/>
              <a:gd name="connsiteX54" fmla="*/ 595740 w 5511704"/>
              <a:gd name="connsiteY54" fmla="*/ 2703909 h 6886576"/>
              <a:gd name="connsiteX55" fmla="*/ 578296 w 5511704"/>
              <a:gd name="connsiteY55" fmla="*/ 2714626 h 6886576"/>
              <a:gd name="connsiteX56" fmla="*/ 255568 w 5511704"/>
              <a:gd name="connsiteY56" fmla="*/ 2936081 h 6886576"/>
              <a:gd name="connsiteX57" fmla="*/ 165437 w 5511704"/>
              <a:gd name="connsiteY57" fmla="*/ 2953941 h 6886576"/>
              <a:gd name="connsiteX58" fmla="*/ 697501 w 5511704"/>
              <a:gd name="connsiteY58" fmla="*/ 3343275 h 6886576"/>
              <a:gd name="connsiteX59" fmla="*/ 339884 w 5511704"/>
              <a:gd name="connsiteY59" fmla="*/ 3243263 h 6886576"/>
              <a:gd name="connsiteX60" fmla="*/ 290458 w 5511704"/>
              <a:gd name="connsiteY60" fmla="*/ 3407569 h 6886576"/>
              <a:gd name="connsiteX61" fmla="*/ 459090 w 5511704"/>
              <a:gd name="connsiteY61" fmla="*/ 3554016 h 6886576"/>
              <a:gd name="connsiteX62" fmla="*/ 520147 w 5511704"/>
              <a:gd name="connsiteY62" fmla="*/ 3843338 h 6886576"/>
              <a:gd name="connsiteX63" fmla="*/ 491072 w 5511704"/>
              <a:gd name="connsiteY63" fmla="*/ 4107657 h 6886576"/>
              <a:gd name="connsiteX64" fmla="*/ 418386 w 5511704"/>
              <a:gd name="connsiteY64" fmla="*/ 4189810 h 6886576"/>
              <a:gd name="connsiteX65" fmla="*/ 313718 w 5511704"/>
              <a:gd name="connsiteY65" fmla="*/ 4339829 h 6886576"/>
              <a:gd name="connsiteX66" fmla="*/ 249753 w 5511704"/>
              <a:gd name="connsiteY66" fmla="*/ 4432698 h 6886576"/>
              <a:gd name="connsiteX67" fmla="*/ 25879 w 5511704"/>
              <a:gd name="connsiteY67" fmla="*/ 4396979 h 6886576"/>
              <a:gd name="connsiteX68" fmla="*/ 325347 w 5511704"/>
              <a:gd name="connsiteY68" fmla="*/ 4632722 h 6886576"/>
              <a:gd name="connsiteX69" fmla="*/ 84029 w 5511704"/>
              <a:gd name="connsiteY69" fmla="*/ 4604147 h 6886576"/>
              <a:gd name="connsiteX70" fmla="*/ 5527 w 5511704"/>
              <a:gd name="connsiteY70" fmla="*/ 4622007 h 6886576"/>
              <a:gd name="connsiteX71" fmla="*/ 49139 w 5511704"/>
              <a:gd name="connsiteY71" fmla="*/ 4697016 h 6886576"/>
              <a:gd name="connsiteX72" fmla="*/ 226494 w 5511704"/>
              <a:gd name="connsiteY72" fmla="*/ 4825604 h 6886576"/>
              <a:gd name="connsiteX73" fmla="*/ 592833 w 5511704"/>
              <a:gd name="connsiteY73" fmla="*/ 5175647 h 6886576"/>
              <a:gd name="connsiteX74" fmla="*/ 238123 w 5511704"/>
              <a:gd name="connsiteY74" fmla="*/ 5014913 h 6886576"/>
              <a:gd name="connsiteX75" fmla="*/ 610278 w 5511704"/>
              <a:gd name="connsiteY75" fmla="*/ 5375673 h 6886576"/>
              <a:gd name="connsiteX76" fmla="*/ 691686 w 5511704"/>
              <a:gd name="connsiteY76" fmla="*/ 5497116 h 6886576"/>
              <a:gd name="connsiteX77" fmla="*/ 860319 w 5511704"/>
              <a:gd name="connsiteY77" fmla="*/ 5793582 h 6886576"/>
              <a:gd name="connsiteX78" fmla="*/ 851597 w 5511704"/>
              <a:gd name="connsiteY78" fmla="*/ 5825729 h 6886576"/>
              <a:gd name="connsiteX79" fmla="*/ 659704 w 5511704"/>
              <a:gd name="connsiteY79" fmla="*/ 5779295 h 6886576"/>
              <a:gd name="connsiteX80" fmla="*/ 909746 w 5511704"/>
              <a:gd name="connsiteY80" fmla="*/ 6029326 h 6886576"/>
              <a:gd name="connsiteX81" fmla="*/ 1168509 w 5511704"/>
              <a:gd name="connsiteY81" fmla="*/ 6222207 h 6886576"/>
              <a:gd name="connsiteX82" fmla="*/ 985339 w 5511704"/>
              <a:gd name="connsiteY82" fmla="*/ 6193632 h 6886576"/>
              <a:gd name="connsiteX83" fmla="*/ 732391 w 5511704"/>
              <a:gd name="connsiteY83" fmla="*/ 6082904 h 6886576"/>
              <a:gd name="connsiteX84" fmla="*/ 645167 w 5511704"/>
              <a:gd name="connsiteY84" fmla="*/ 6125766 h 6886576"/>
              <a:gd name="connsiteX85" fmla="*/ 883579 w 5511704"/>
              <a:gd name="connsiteY85" fmla="*/ 6307932 h 6886576"/>
              <a:gd name="connsiteX86" fmla="*/ 1020229 w 5511704"/>
              <a:gd name="connsiteY86" fmla="*/ 6393657 h 6886576"/>
              <a:gd name="connsiteX87" fmla="*/ 1075471 w 5511704"/>
              <a:gd name="connsiteY87" fmla="*/ 6457950 h 6886576"/>
              <a:gd name="connsiteX88" fmla="*/ 1232473 w 5511704"/>
              <a:gd name="connsiteY88" fmla="*/ 6686551 h 6886576"/>
              <a:gd name="connsiteX89" fmla="*/ 1592997 w 5511704"/>
              <a:gd name="connsiteY89" fmla="*/ 6886576 h 6886576"/>
              <a:gd name="connsiteX90" fmla="*/ 5511704 w 5511704"/>
              <a:gd name="connsiteY90" fmla="*/ 6886576 h 6886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5511704" h="6886576">
                <a:moveTo>
                  <a:pt x="5511704" y="0"/>
                </a:moveTo>
                <a:lnTo>
                  <a:pt x="1008599" y="0"/>
                </a:lnTo>
                <a:cubicBezTo>
                  <a:pt x="1110360" y="35719"/>
                  <a:pt x="1209214" y="78581"/>
                  <a:pt x="1310975" y="110728"/>
                </a:cubicBezTo>
                <a:cubicBezTo>
                  <a:pt x="1296437" y="146447"/>
                  <a:pt x="1281900" y="139303"/>
                  <a:pt x="1267362" y="135731"/>
                </a:cubicBezTo>
                <a:cubicBezTo>
                  <a:pt x="1180139" y="121445"/>
                  <a:pt x="1090008" y="110728"/>
                  <a:pt x="1005692" y="71437"/>
                </a:cubicBezTo>
                <a:cubicBezTo>
                  <a:pt x="985339" y="64294"/>
                  <a:pt x="962080" y="64294"/>
                  <a:pt x="953358" y="89297"/>
                </a:cubicBezTo>
                <a:cubicBezTo>
                  <a:pt x="938820" y="125016"/>
                  <a:pt x="959172" y="146447"/>
                  <a:pt x="979525" y="164307"/>
                </a:cubicBezTo>
                <a:cubicBezTo>
                  <a:pt x="1014414" y="196453"/>
                  <a:pt x="1055118" y="189310"/>
                  <a:pt x="1092915" y="192882"/>
                </a:cubicBezTo>
                <a:cubicBezTo>
                  <a:pt x="1197583" y="210741"/>
                  <a:pt x="1247011" y="260747"/>
                  <a:pt x="1270270" y="375047"/>
                </a:cubicBezTo>
                <a:cubicBezTo>
                  <a:pt x="1180139" y="328613"/>
                  <a:pt x="1090008" y="385763"/>
                  <a:pt x="1002784" y="353615"/>
                </a:cubicBezTo>
                <a:cubicBezTo>
                  <a:pt x="979525" y="346472"/>
                  <a:pt x="944635" y="357188"/>
                  <a:pt x="956265" y="396479"/>
                </a:cubicBezTo>
                <a:cubicBezTo>
                  <a:pt x="967894" y="432198"/>
                  <a:pt x="1005692" y="460772"/>
                  <a:pt x="938820" y="453629"/>
                </a:cubicBezTo>
                <a:cubicBezTo>
                  <a:pt x="889393" y="450056"/>
                  <a:pt x="874856" y="407194"/>
                  <a:pt x="860319" y="360759"/>
                </a:cubicBezTo>
                <a:cubicBezTo>
                  <a:pt x="848689" y="335757"/>
                  <a:pt x="816707" y="321469"/>
                  <a:pt x="793447" y="335757"/>
                </a:cubicBezTo>
                <a:cubicBezTo>
                  <a:pt x="764373" y="350044"/>
                  <a:pt x="773095" y="389335"/>
                  <a:pt x="773095" y="417910"/>
                </a:cubicBezTo>
                <a:cubicBezTo>
                  <a:pt x="770187" y="471488"/>
                  <a:pt x="793447" y="496491"/>
                  <a:pt x="834151" y="507206"/>
                </a:cubicBezTo>
                <a:cubicBezTo>
                  <a:pt x="883579" y="521494"/>
                  <a:pt x="933005" y="539354"/>
                  <a:pt x="996969" y="560785"/>
                </a:cubicBezTo>
                <a:cubicBezTo>
                  <a:pt x="927190" y="596503"/>
                  <a:pt x="874856" y="589360"/>
                  <a:pt x="822522" y="560785"/>
                </a:cubicBezTo>
                <a:cubicBezTo>
                  <a:pt x="758558" y="528637"/>
                  <a:pt x="674242" y="485775"/>
                  <a:pt x="621908" y="525066"/>
                </a:cubicBezTo>
                <a:cubicBezTo>
                  <a:pt x="543407" y="582216"/>
                  <a:pt x="479443" y="546497"/>
                  <a:pt x="409664" y="535781"/>
                </a:cubicBezTo>
                <a:cubicBezTo>
                  <a:pt x="264290" y="514350"/>
                  <a:pt x="354422" y="482204"/>
                  <a:pt x="209049" y="464344"/>
                </a:cubicBezTo>
                <a:cubicBezTo>
                  <a:pt x="150900" y="457200"/>
                  <a:pt x="89843" y="428625"/>
                  <a:pt x="5527" y="467916"/>
                </a:cubicBezTo>
                <a:cubicBezTo>
                  <a:pt x="386404" y="675085"/>
                  <a:pt x="566666" y="660797"/>
                  <a:pt x="906838" y="914400"/>
                </a:cubicBezTo>
                <a:cubicBezTo>
                  <a:pt x="892301" y="939404"/>
                  <a:pt x="877764" y="928688"/>
                  <a:pt x="863226" y="925116"/>
                </a:cubicBezTo>
                <a:cubicBezTo>
                  <a:pt x="839967" y="921544"/>
                  <a:pt x="810892" y="907256"/>
                  <a:pt x="805077" y="953691"/>
                </a:cubicBezTo>
                <a:cubicBezTo>
                  <a:pt x="802169" y="989410"/>
                  <a:pt x="819615" y="1007269"/>
                  <a:pt x="848689" y="1010841"/>
                </a:cubicBezTo>
                <a:cubicBezTo>
                  <a:pt x="933005" y="1025129"/>
                  <a:pt x="1008599" y="1075135"/>
                  <a:pt x="1084193" y="1117997"/>
                </a:cubicBezTo>
                <a:cubicBezTo>
                  <a:pt x="1119082" y="1135857"/>
                  <a:pt x="1156879" y="1160860"/>
                  <a:pt x="1142342" y="1225153"/>
                </a:cubicBezTo>
                <a:cubicBezTo>
                  <a:pt x="1113268" y="1243013"/>
                  <a:pt x="1092915" y="1218009"/>
                  <a:pt x="1069655" y="1214438"/>
                </a:cubicBezTo>
                <a:cubicBezTo>
                  <a:pt x="1046396" y="1210866"/>
                  <a:pt x="991154" y="1225153"/>
                  <a:pt x="1005692" y="1235869"/>
                </a:cubicBezTo>
                <a:cubicBezTo>
                  <a:pt x="1072563" y="1275159"/>
                  <a:pt x="950450" y="1371600"/>
                  <a:pt x="1031858" y="1371600"/>
                </a:cubicBezTo>
                <a:cubicBezTo>
                  <a:pt x="1165601" y="1371600"/>
                  <a:pt x="1238288" y="1543050"/>
                  <a:pt x="1366216" y="1546622"/>
                </a:cubicBezTo>
                <a:cubicBezTo>
                  <a:pt x="1386568" y="1546622"/>
                  <a:pt x="1395290" y="1578770"/>
                  <a:pt x="1395290" y="1603772"/>
                </a:cubicBezTo>
                <a:cubicBezTo>
                  <a:pt x="1395290" y="1635920"/>
                  <a:pt x="1374939" y="1639491"/>
                  <a:pt x="1354586" y="1643063"/>
                </a:cubicBezTo>
                <a:cubicBezTo>
                  <a:pt x="1322604" y="1646635"/>
                  <a:pt x="1287715" y="1603772"/>
                  <a:pt x="1247011" y="1664494"/>
                </a:cubicBezTo>
                <a:cubicBezTo>
                  <a:pt x="1322604" y="1700213"/>
                  <a:pt x="1401105" y="1735932"/>
                  <a:pt x="1398198" y="1857375"/>
                </a:cubicBezTo>
                <a:cubicBezTo>
                  <a:pt x="1398198" y="1889523"/>
                  <a:pt x="1430180" y="1903810"/>
                  <a:pt x="1453440" y="1910954"/>
                </a:cubicBezTo>
                <a:cubicBezTo>
                  <a:pt x="1494144" y="1925241"/>
                  <a:pt x="1526126" y="1946673"/>
                  <a:pt x="1549386" y="1993106"/>
                </a:cubicBezTo>
                <a:cubicBezTo>
                  <a:pt x="1549386" y="2003822"/>
                  <a:pt x="1549386" y="2010966"/>
                  <a:pt x="1549386" y="2021681"/>
                </a:cubicBezTo>
                <a:cubicBezTo>
                  <a:pt x="1543571" y="2132410"/>
                  <a:pt x="1485422" y="2128838"/>
                  <a:pt x="1421458" y="2110978"/>
                </a:cubicBezTo>
                <a:cubicBezTo>
                  <a:pt x="1345864" y="2089547"/>
                  <a:pt x="1270270" y="2046685"/>
                  <a:pt x="1188861" y="2085976"/>
                </a:cubicBezTo>
                <a:cubicBezTo>
                  <a:pt x="1302252" y="2139554"/>
                  <a:pt x="1427272" y="2143126"/>
                  <a:pt x="1531941" y="2218135"/>
                </a:cubicBezTo>
                <a:cubicBezTo>
                  <a:pt x="1142342" y="2232422"/>
                  <a:pt x="799262" y="1993106"/>
                  <a:pt x="421293" y="1900238"/>
                </a:cubicBezTo>
                <a:cubicBezTo>
                  <a:pt x="432923" y="1960960"/>
                  <a:pt x="464905" y="1975247"/>
                  <a:pt x="491072" y="1982391"/>
                </a:cubicBezTo>
                <a:cubicBezTo>
                  <a:pt x="630630" y="2028825"/>
                  <a:pt x="752743" y="2121695"/>
                  <a:pt x="880671" y="2200276"/>
                </a:cubicBezTo>
                <a:cubicBezTo>
                  <a:pt x="933005" y="2232422"/>
                  <a:pt x="970802" y="2268142"/>
                  <a:pt x="991154" y="2336007"/>
                </a:cubicBezTo>
                <a:cubicBezTo>
                  <a:pt x="1008599" y="2400300"/>
                  <a:pt x="1043489" y="2428875"/>
                  <a:pt x="1107453" y="2411016"/>
                </a:cubicBezTo>
                <a:cubicBezTo>
                  <a:pt x="1159787" y="2396729"/>
                  <a:pt x="1215029" y="2403873"/>
                  <a:pt x="1270270" y="2411016"/>
                </a:cubicBezTo>
                <a:cubicBezTo>
                  <a:pt x="1331326" y="2418160"/>
                  <a:pt x="1401105" y="2489597"/>
                  <a:pt x="1386568" y="2528889"/>
                </a:cubicBezTo>
                <a:cubicBezTo>
                  <a:pt x="1357494" y="2593182"/>
                  <a:pt x="1308067" y="2561035"/>
                  <a:pt x="1267362" y="2553891"/>
                </a:cubicBezTo>
                <a:cubicBezTo>
                  <a:pt x="1217936" y="2546748"/>
                  <a:pt x="1127805" y="2528889"/>
                  <a:pt x="1127805" y="2536032"/>
                </a:cubicBezTo>
                <a:cubicBezTo>
                  <a:pt x="1095822" y="2696766"/>
                  <a:pt x="1023136" y="2575322"/>
                  <a:pt x="970802" y="2575322"/>
                </a:cubicBezTo>
                <a:cubicBezTo>
                  <a:pt x="921375" y="2575322"/>
                  <a:pt x="871949" y="2557463"/>
                  <a:pt x="825429" y="2543176"/>
                </a:cubicBezTo>
                <a:cubicBezTo>
                  <a:pt x="764373" y="2525316"/>
                  <a:pt x="709132" y="2557463"/>
                  <a:pt x="650982" y="2564607"/>
                </a:cubicBezTo>
                <a:cubicBezTo>
                  <a:pt x="598648" y="2571751"/>
                  <a:pt x="627722" y="2664620"/>
                  <a:pt x="595740" y="2703909"/>
                </a:cubicBezTo>
                <a:cubicBezTo>
                  <a:pt x="589926" y="2714626"/>
                  <a:pt x="584111" y="2714626"/>
                  <a:pt x="578296" y="2714626"/>
                </a:cubicBezTo>
                <a:cubicBezTo>
                  <a:pt x="560851" y="2993232"/>
                  <a:pt x="255568" y="2925366"/>
                  <a:pt x="255568" y="2936081"/>
                </a:cubicBezTo>
                <a:cubicBezTo>
                  <a:pt x="229401" y="2953941"/>
                  <a:pt x="197419" y="2911079"/>
                  <a:pt x="165437" y="2953941"/>
                </a:cubicBezTo>
                <a:cubicBezTo>
                  <a:pt x="302087" y="3150394"/>
                  <a:pt x="511425" y="3196828"/>
                  <a:pt x="697501" y="3343275"/>
                </a:cubicBezTo>
                <a:cubicBezTo>
                  <a:pt x="543407" y="3393282"/>
                  <a:pt x="453275" y="3221832"/>
                  <a:pt x="339884" y="3243263"/>
                </a:cubicBezTo>
                <a:cubicBezTo>
                  <a:pt x="284643" y="3296842"/>
                  <a:pt x="450368" y="3382566"/>
                  <a:pt x="290458" y="3407569"/>
                </a:cubicBezTo>
                <a:cubicBezTo>
                  <a:pt x="360236" y="3454004"/>
                  <a:pt x="409664" y="3500439"/>
                  <a:pt x="459090" y="3554016"/>
                </a:cubicBezTo>
                <a:cubicBezTo>
                  <a:pt x="543407" y="3650457"/>
                  <a:pt x="560851" y="3714751"/>
                  <a:pt x="520147" y="3843338"/>
                </a:cubicBezTo>
                <a:cubicBezTo>
                  <a:pt x="493979" y="3929063"/>
                  <a:pt x="456183" y="4007645"/>
                  <a:pt x="491072" y="4107657"/>
                </a:cubicBezTo>
                <a:cubicBezTo>
                  <a:pt x="514332" y="4175522"/>
                  <a:pt x="505609" y="4221957"/>
                  <a:pt x="418386" y="4189810"/>
                </a:cubicBezTo>
                <a:cubicBezTo>
                  <a:pt x="325347" y="4157663"/>
                  <a:pt x="290458" y="4218386"/>
                  <a:pt x="313718" y="4339829"/>
                </a:cubicBezTo>
                <a:cubicBezTo>
                  <a:pt x="328254" y="4418410"/>
                  <a:pt x="313718" y="4443413"/>
                  <a:pt x="249753" y="4432698"/>
                </a:cubicBezTo>
                <a:cubicBezTo>
                  <a:pt x="179975" y="4421982"/>
                  <a:pt x="113103" y="4371976"/>
                  <a:pt x="25879" y="4396979"/>
                </a:cubicBezTo>
                <a:cubicBezTo>
                  <a:pt x="95658" y="4539854"/>
                  <a:pt x="243939" y="4496991"/>
                  <a:pt x="325347" y="4632722"/>
                </a:cubicBezTo>
                <a:cubicBezTo>
                  <a:pt x="229401" y="4632722"/>
                  <a:pt x="153807" y="4632722"/>
                  <a:pt x="84029" y="4604147"/>
                </a:cubicBezTo>
                <a:cubicBezTo>
                  <a:pt x="54954" y="4593433"/>
                  <a:pt x="22972" y="4579145"/>
                  <a:pt x="5527" y="4622007"/>
                </a:cubicBezTo>
                <a:cubicBezTo>
                  <a:pt x="-14826" y="4672014"/>
                  <a:pt x="25879" y="4689872"/>
                  <a:pt x="49139" y="4697016"/>
                </a:cubicBezTo>
                <a:cubicBezTo>
                  <a:pt x="116011" y="4722019"/>
                  <a:pt x="168344" y="4779170"/>
                  <a:pt x="226494" y="4825604"/>
                </a:cubicBezTo>
                <a:cubicBezTo>
                  <a:pt x="351514" y="4925616"/>
                  <a:pt x="488165" y="5011341"/>
                  <a:pt x="592833" y="5175647"/>
                </a:cubicBezTo>
                <a:cubicBezTo>
                  <a:pt x="461997" y="5132785"/>
                  <a:pt x="363144" y="5032772"/>
                  <a:pt x="238123" y="5014913"/>
                </a:cubicBezTo>
                <a:cubicBezTo>
                  <a:pt x="345700" y="5164932"/>
                  <a:pt x="482350" y="5264944"/>
                  <a:pt x="610278" y="5375673"/>
                </a:cubicBezTo>
                <a:cubicBezTo>
                  <a:pt x="648075" y="5407819"/>
                  <a:pt x="685872" y="5429250"/>
                  <a:pt x="691686" y="5497116"/>
                </a:cubicBezTo>
                <a:cubicBezTo>
                  <a:pt x="709132" y="5629276"/>
                  <a:pt x="755650" y="5736432"/>
                  <a:pt x="860319" y="5793582"/>
                </a:cubicBezTo>
                <a:cubicBezTo>
                  <a:pt x="860319" y="5793582"/>
                  <a:pt x="854504" y="5815013"/>
                  <a:pt x="851597" y="5825729"/>
                </a:cubicBezTo>
                <a:cubicBezTo>
                  <a:pt x="787632" y="5829301"/>
                  <a:pt x="738206" y="5750720"/>
                  <a:pt x="659704" y="5779295"/>
                </a:cubicBezTo>
                <a:cubicBezTo>
                  <a:pt x="738206" y="5886451"/>
                  <a:pt x="802169" y="5979319"/>
                  <a:pt x="909746" y="6029326"/>
                </a:cubicBezTo>
                <a:cubicBezTo>
                  <a:pt x="996969" y="6068616"/>
                  <a:pt x="1104545" y="6093620"/>
                  <a:pt x="1168509" y="6222207"/>
                </a:cubicBezTo>
                <a:cubicBezTo>
                  <a:pt x="1095822" y="6247210"/>
                  <a:pt x="1040581" y="6215063"/>
                  <a:pt x="985339" y="6193632"/>
                </a:cubicBezTo>
                <a:cubicBezTo>
                  <a:pt x="901023" y="6157913"/>
                  <a:pt x="816707" y="6118623"/>
                  <a:pt x="732391" y="6082904"/>
                </a:cubicBezTo>
                <a:cubicBezTo>
                  <a:pt x="700408" y="6068616"/>
                  <a:pt x="665519" y="6061472"/>
                  <a:pt x="645167" y="6125766"/>
                </a:cubicBezTo>
                <a:cubicBezTo>
                  <a:pt x="752743" y="6140053"/>
                  <a:pt x="816707" y="6225779"/>
                  <a:pt x="883579" y="6307932"/>
                </a:cubicBezTo>
                <a:cubicBezTo>
                  <a:pt x="921375" y="6354366"/>
                  <a:pt x="953358" y="6415088"/>
                  <a:pt x="1020229" y="6393657"/>
                </a:cubicBezTo>
                <a:cubicBezTo>
                  <a:pt x="1055118" y="6382942"/>
                  <a:pt x="1078378" y="6415088"/>
                  <a:pt x="1075471" y="6457950"/>
                </a:cubicBezTo>
                <a:cubicBezTo>
                  <a:pt x="1060933" y="6607970"/>
                  <a:pt x="1145250" y="6657976"/>
                  <a:pt x="1232473" y="6686551"/>
                </a:cubicBezTo>
                <a:cubicBezTo>
                  <a:pt x="1360401" y="6729413"/>
                  <a:pt x="1473792" y="6815138"/>
                  <a:pt x="1592997" y="6886576"/>
                </a:cubicBezTo>
                <a:lnTo>
                  <a:pt x="5511704" y="6886576"/>
                </a:lnTo>
                <a:close/>
              </a:path>
            </a:pathLst>
          </a:custGeom>
          <a:solidFill>
            <a:schemeClr val="bg2">
              <a:alpha val="50000"/>
            </a:schemeClr>
          </a:solidFill>
          <a:ln w="32707"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3A181723-E829-14C3-3A0A-1D06B557F83C}"/>
              </a:ext>
            </a:extLst>
          </p:cNvPr>
          <p:cNvSpPr>
            <a:spLocks noGrp="1"/>
          </p:cNvSpPr>
          <p:nvPr>
            <p:ph type="title"/>
          </p:nvPr>
        </p:nvSpPr>
        <p:spPr>
          <a:xfrm>
            <a:off x="838200" y="713312"/>
            <a:ext cx="4038600" cy="5431376"/>
          </a:xfrm>
        </p:spPr>
        <p:txBody>
          <a:bodyPr>
            <a:normAutofit/>
          </a:bodyPr>
          <a:lstStyle/>
          <a:p>
            <a:r>
              <a:rPr lang="en-US" b="1" dirty="0"/>
              <a:t>3) Honesty</a:t>
            </a:r>
          </a:p>
        </p:txBody>
      </p:sp>
      <p:sp>
        <p:nvSpPr>
          <p:cNvPr id="3" name="Content Placeholder 2">
            <a:extLst>
              <a:ext uri="{FF2B5EF4-FFF2-40B4-BE49-F238E27FC236}">
                <a16:creationId xmlns:a16="http://schemas.microsoft.com/office/drawing/2014/main" id="{BAEF4B1F-4F15-83FC-E992-5E8C7571BF5B}"/>
              </a:ext>
            </a:extLst>
          </p:cNvPr>
          <p:cNvSpPr>
            <a:spLocks noGrp="1"/>
          </p:cNvSpPr>
          <p:nvPr>
            <p:ph idx="1"/>
          </p:nvPr>
        </p:nvSpPr>
        <p:spPr>
          <a:xfrm>
            <a:off x="6095999" y="713313"/>
            <a:ext cx="5257801" cy="5431376"/>
          </a:xfrm>
        </p:spPr>
        <p:txBody>
          <a:bodyPr anchor="ctr">
            <a:normAutofit/>
          </a:bodyPr>
          <a:lstStyle/>
          <a:p>
            <a:pPr>
              <a:buFont typeface="Arial" panose="020B0604020202020204" pitchFamily="34" charset="0"/>
              <a:buChar char="•"/>
            </a:pPr>
            <a:r>
              <a:rPr lang="en-CA" sz="2000" dirty="0">
                <a:effectLst/>
                <a:latin typeface="CMR10"/>
              </a:rPr>
              <a:t>The honest servant is never lazy in serving God. </a:t>
            </a:r>
            <a:r>
              <a:rPr lang="en-CA" sz="2000" dirty="0">
                <a:latin typeface="CMR10"/>
              </a:rPr>
              <a:t>He</a:t>
            </a:r>
            <a:r>
              <a:rPr lang="en-CA" sz="2000" dirty="0">
                <a:effectLst/>
                <a:latin typeface="CMR10"/>
              </a:rPr>
              <a:t> always does his absolute best in serving God and strives for perfection in their service. </a:t>
            </a:r>
          </a:p>
          <a:p>
            <a:pPr>
              <a:buFont typeface="Arial" panose="020B0604020202020204" pitchFamily="34" charset="0"/>
              <a:buChar char="•"/>
            </a:pPr>
            <a:endParaRPr lang="en-CA" sz="2000" dirty="0">
              <a:latin typeface="CMR10"/>
            </a:endParaRPr>
          </a:p>
          <a:p>
            <a:pPr>
              <a:buFont typeface="Arial" panose="020B0604020202020204" pitchFamily="34" charset="0"/>
              <a:buChar char="•"/>
            </a:pPr>
            <a:r>
              <a:rPr lang="en-CA" sz="2000" dirty="0">
                <a:effectLst/>
                <a:latin typeface="CMR10"/>
              </a:rPr>
              <a:t>The honest servant is not hypocritical in their service. Saint Paul warns of this in 2 Timothy 3:1-5, “But know this, that in the last days perilous times will come. For men will be lovers of themselves, lovers of money, boasters, proud, blasphemers, disobedient to parents, unthankful, unholy, unloving, unforgiving, slanderers, without self-control, brutal, despisers of good, traitors, headstrong, haughty, lovers of pleasure rather than lovers of God, having a form of godliness but denying its power” </a:t>
            </a:r>
            <a:endParaRPr lang="en-CA" sz="2000" dirty="0">
              <a:effectLst/>
              <a:latin typeface="CMSY10"/>
            </a:endParaRPr>
          </a:p>
          <a:p>
            <a:pPr marL="0" indent="0">
              <a:buNone/>
            </a:pPr>
            <a:endParaRPr lang="en-US" sz="2000" dirty="0"/>
          </a:p>
        </p:txBody>
      </p:sp>
    </p:spTree>
    <p:extLst>
      <p:ext uri="{BB962C8B-B14F-4D97-AF65-F5344CB8AC3E}">
        <p14:creationId xmlns:p14="http://schemas.microsoft.com/office/powerpoint/2010/main" val="228629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D1D34770-47A8-402C-AF23-2B653F2D88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D0D87B7-2364-DE0F-B54F-A1D85C80D709}"/>
              </a:ext>
            </a:extLst>
          </p:cNvPr>
          <p:cNvSpPr>
            <a:spLocks noGrp="1"/>
          </p:cNvSpPr>
          <p:nvPr>
            <p:ph type="title"/>
          </p:nvPr>
        </p:nvSpPr>
        <p:spPr>
          <a:xfrm>
            <a:off x="836679" y="723898"/>
            <a:ext cx="6002110" cy="1495425"/>
          </a:xfrm>
        </p:spPr>
        <p:txBody>
          <a:bodyPr>
            <a:normAutofit/>
          </a:bodyPr>
          <a:lstStyle/>
          <a:p>
            <a:r>
              <a:rPr lang="en-US" sz="4000" b="1"/>
              <a:t>4) Unity</a:t>
            </a:r>
          </a:p>
        </p:txBody>
      </p:sp>
      <p:sp>
        <p:nvSpPr>
          <p:cNvPr id="3" name="Content Placeholder 2">
            <a:extLst>
              <a:ext uri="{FF2B5EF4-FFF2-40B4-BE49-F238E27FC236}">
                <a16:creationId xmlns:a16="http://schemas.microsoft.com/office/drawing/2014/main" id="{45EFC2A1-11C5-A357-818F-392DC8FD3A0E}"/>
              </a:ext>
            </a:extLst>
          </p:cNvPr>
          <p:cNvSpPr>
            <a:spLocks noGrp="1"/>
          </p:cNvSpPr>
          <p:nvPr>
            <p:ph idx="1"/>
          </p:nvPr>
        </p:nvSpPr>
        <p:spPr>
          <a:xfrm>
            <a:off x="836680" y="2405067"/>
            <a:ext cx="6002110" cy="3729034"/>
          </a:xfrm>
        </p:spPr>
        <p:txBody>
          <a:bodyPr>
            <a:noAutofit/>
          </a:bodyPr>
          <a:lstStyle/>
          <a:p>
            <a:pPr>
              <a:buFont typeface="Arial" panose="020B0604020202020204" pitchFamily="34" charset="0"/>
              <a:buChar char="•"/>
            </a:pPr>
            <a:r>
              <a:rPr lang="en-CA" sz="2000" dirty="0">
                <a:effectLst/>
                <a:latin typeface="CMR10"/>
              </a:rPr>
              <a:t>The faithful servant is one who always strives for unity and harmony in their service, and in their relationships with others. </a:t>
            </a:r>
          </a:p>
          <a:p>
            <a:pPr>
              <a:buFont typeface="Arial" panose="020B0604020202020204" pitchFamily="34" charset="0"/>
              <a:buChar char="•"/>
            </a:pPr>
            <a:endParaRPr lang="en-CA" sz="2000" dirty="0">
              <a:effectLst/>
              <a:latin typeface="CMSY10"/>
            </a:endParaRPr>
          </a:p>
          <a:p>
            <a:pPr>
              <a:buFont typeface="Arial" panose="020B0604020202020204" pitchFamily="34" charset="0"/>
              <a:buChar char="•"/>
            </a:pPr>
            <a:r>
              <a:rPr lang="en-CA" sz="2000" dirty="0">
                <a:effectLst/>
                <a:latin typeface="CMR10"/>
              </a:rPr>
              <a:t>Spiritual unity is a major component of service. Jesus met with his disciples often in the Upper Room. </a:t>
            </a:r>
            <a:r>
              <a:rPr lang="en-CA" sz="2000" dirty="0">
                <a:latin typeface="CMR10"/>
              </a:rPr>
              <a:t>Also, i</a:t>
            </a:r>
            <a:r>
              <a:rPr lang="en-CA" sz="2000" dirty="0">
                <a:effectLst/>
                <a:latin typeface="CMR10"/>
              </a:rPr>
              <a:t>n Acts 1:14, “They continued with one accord in prayer and supplication.”</a:t>
            </a:r>
          </a:p>
          <a:p>
            <a:pPr>
              <a:buFont typeface="Arial" panose="020B0604020202020204" pitchFamily="34" charset="0"/>
              <a:buChar char="•"/>
            </a:pPr>
            <a:endParaRPr lang="en-CA" sz="2000" dirty="0">
              <a:effectLst/>
              <a:latin typeface="CMSY10"/>
            </a:endParaRPr>
          </a:p>
          <a:p>
            <a:pPr>
              <a:buFont typeface="Arial" panose="020B0604020202020204" pitchFamily="34" charset="0"/>
              <a:buChar char="•"/>
            </a:pPr>
            <a:r>
              <a:rPr lang="en-CA" sz="2000" dirty="0">
                <a:effectLst/>
                <a:latin typeface="CMR10"/>
              </a:rPr>
              <a:t>The desire for unity comes when we are filled with the Holy Spirit, as were the disciples before and after Pentecost. </a:t>
            </a:r>
            <a:endParaRPr lang="en-CA" sz="2000" dirty="0">
              <a:effectLst/>
              <a:latin typeface="CMSY10"/>
            </a:endParaRPr>
          </a:p>
          <a:p>
            <a:pPr>
              <a:buFont typeface="Arial" panose="020B0604020202020204" pitchFamily="34" charset="0"/>
              <a:buChar char="•"/>
            </a:pPr>
            <a:endParaRPr lang="en-CA" sz="2000" dirty="0">
              <a:effectLst/>
              <a:latin typeface="CMSY10"/>
            </a:endParaRPr>
          </a:p>
          <a:p>
            <a:endParaRPr lang="en-US" sz="2000" dirty="0"/>
          </a:p>
        </p:txBody>
      </p:sp>
      <p:pic>
        <p:nvPicPr>
          <p:cNvPr id="5" name="Picture 4" descr="Hands holding each other's wrists and interlinked to form a circle">
            <a:extLst>
              <a:ext uri="{FF2B5EF4-FFF2-40B4-BE49-F238E27FC236}">
                <a16:creationId xmlns:a16="http://schemas.microsoft.com/office/drawing/2014/main" id="{AD8FCDBB-C2C2-C50D-7A37-BCC13BE59190}"/>
              </a:ext>
            </a:extLst>
          </p:cNvPr>
          <p:cNvPicPr>
            <a:picLocks noChangeAspect="1"/>
          </p:cNvPicPr>
          <p:nvPr/>
        </p:nvPicPr>
        <p:blipFill rotWithShape="1">
          <a:blip r:embed="rId2"/>
          <a:srcRect l="27521" r="23885" b="-1"/>
          <a:stretch/>
        </p:blipFill>
        <p:spPr>
          <a:xfrm>
            <a:off x="7199440" y="10"/>
            <a:ext cx="4992560" cy="6857990"/>
          </a:xfrm>
          <a:prstGeom prst="rect">
            <a:avLst/>
          </a:prstGeom>
          <a:effectLst/>
        </p:spPr>
      </p:pic>
    </p:spTree>
    <p:extLst>
      <p:ext uri="{BB962C8B-B14F-4D97-AF65-F5344CB8AC3E}">
        <p14:creationId xmlns:p14="http://schemas.microsoft.com/office/powerpoint/2010/main" val="3655157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5408913-B323-422F-B521-2957A5B7FE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AA770EBD-5B77-46EC-BF58-EF27ACD6B4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592" y="0"/>
            <a:ext cx="7299977" cy="6858000"/>
          </a:xfrm>
          <a:custGeom>
            <a:avLst/>
            <a:gdLst>
              <a:gd name="connsiteX0" fmla="*/ 1008599 w 7299977"/>
              <a:gd name="connsiteY0" fmla="*/ 0 h 6858000"/>
              <a:gd name="connsiteX1" fmla="*/ 4420653 w 7299977"/>
              <a:gd name="connsiteY1" fmla="*/ 0 h 6858000"/>
              <a:gd name="connsiteX2" fmla="*/ 5511704 w 7299977"/>
              <a:gd name="connsiteY2" fmla="*/ 0 h 6858000"/>
              <a:gd name="connsiteX3" fmla="*/ 7299977 w 7299977"/>
              <a:gd name="connsiteY3" fmla="*/ 0 h 6858000"/>
              <a:gd name="connsiteX4" fmla="*/ 7299977 w 7299977"/>
              <a:gd name="connsiteY4" fmla="*/ 6858000 h 6858000"/>
              <a:gd name="connsiteX5" fmla="*/ 5511704 w 7299977"/>
              <a:gd name="connsiteY5" fmla="*/ 6858000 h 6858000"/>
              <a:gd name="connsiteX6" fmla="*/ 4420653 w 7299977"/>
              <a:gd name="connsiteY6" fmla="*/ 6858000 h 6858000"/>
              <a:gd name="connsiteX7" fmla="*/ 1592997 w 7299977"/>
              <a:gd name="connsiteY7" fmla="*/ 6858000 h 6858000"/>
              <a:gd name="connsiteX8" fmla="*/ 1232473 w 7299977"/>
              <a:gd name="connsiteY8" fmla="*/ 6658805 h 6858000"/>
              <a:gd name="connsiteX9" fmla="*/ 1075471 w 7299977"/>
              <a:gd name="connsiteY9" fmla="*/ 6431153 h 6858000"/>
              <a:gd name="connsiteX10" fmla="*/ 1020229 w 7299977"/>
              <a:gd name="connsiteY10" fmla="*/ 6367127 h 6858000"/>
              <a:gd name="connsiteX11" fmla="*/ 883579 w 7299977"/>
              <a:gd name="connsiteY11" fmla="*/ 6281757 h 6858000"/>
              <a:gd name="connsiteX12" fmla="*/ 645167 w 7299977"/>
              <a:gd name="connsiteY12" fmla="*/ 6100347 h 6858000"/>
              <a:gd name="connsiteX13" fmla="*/ 732391 w 7299977"/>
              <a:gd name="connsiteY13" fmla="*/ 6057663 h 6858000"/>
              <a:gd name="connsiteX14" fmla="*/ 985339 w 7299977"/>
              <a:gd name="connsiteY14" fmla="*/ 6167932 h 6858000"/>
              <a:gd name="connsiteX15" fmla="*/ 1168509 w 7299977"/>
              <a:gd name="connsiteY15" fmla="*/ 6196388 h 6858000"/>
              <a:gd name="connsiteX16" fmla="*/ 909746 w 7299977"/>
              <a:gd name="connsiteY16" fmla="*/ 6004307 h 6858000"/>
              <a:gd name="connsiteX17" fmla="*/ 659704 w 7299977"/>
              <a:gd name="connsiteY17" fmla="*/ 5755314 h 6858000"/>
              <a:gd name="connsiteX18" fmla="*/ 851597 w 7299977"/>
              <a:gd name="connsiteY18" fmla="*/ 5801555 h 6858000"/>
              <a:gd name="connsiteX19" fmla="*/ 860319 w 7299977"/>
              <a:gd name="connsiteY19" fmla="*/ 5769542 h 6858000"/>
              <a:gd name="connsiteX20" fmla="*/ 691686 w 7299977"/>
              <a:gd name="connsiteY20" fmla="*/ 5474306 h 6858000"/>
              <a:gd name="connsiteX21" fmla="*/ 610278 w 7299977"/>
              <a:gd name="connsiteY21" fmla="*/ 5353367 h 6858000"/>
              <a:gd name="connsiteX22" fmla="*/ 238123 w 7299977"/>
              <a:gd name="connsiteY22" fmla="*/ 4994104 h 6858000"/>
              <a:gd name="connsiteX23" fmla="*/ 592833 w 7299977"/>
              <a:gd name="connsiteY23" fmla="*/ 5154171 h 6858000"/>
              <a:gd name="connsiteX24" fmla="*/ 226494 w 7299977"/>
              <a:gd name="connsiteY24" fmla="*/ 4805580 h 6858000"/>
              <a:gd name="connsiteX25" fmla="*/ 49139 w 7299977"/>
              <a:gd name="connsiteY25" fmla="*/ 4677526 h 6858000"/>
              <a:gd name="connsiteX26" fmla="*/ 5527 w 7299977"/>
              <a:gd name="connsiteY26" fmla="*/ 4602828 h 6858000"/>
              <a:gd name="connsiteX27" fmla="*/ 84029 w 7299977"/>
              <a:gd name="connsiteY27" fmla="*/ 4585042 h 6858000"/>
              <a:gd name="connsiteX28" fmla="*/ 325347 w 7299977"/>
              <a:gd name="connsiteY28" fmla="*/ 4613499 h 6858000"/>
              <a:gd name="connsiteX29" fmla="*/ 25879 w 7299977"/>
              <a:gd name="connsiteY29" fmla="*/ 4378734 h 6858000"/>
              <a:gd name="connsiteX30" fmla="*/ 249753 w 7299977"/>
              <a:gd name="connsiteY30" fmla="*/ 4414305 h 6858000"/>
              <a:gd name="connsiteX31" fmla="*/ 313718 w 7299977"/>
              <a:gd name="connsiteY31" fmla="*/ 4321821 h 6858000"/>
              <a:gd name="connsiteX32" fmla="*/ 418386 w 7299977"/>
              <a:gd name="connsiteY32" fmla="*/ 4172424 h 6858000"/>
              <a:gd name="connsiteX33" fmla="*/ 491072 w 7299977"/>
              <a:gd name="connsiteY33" fmla="*/ 4090612 h 6858000"/>
              <a:gd name="connsiteX34" fmla="*/ 520147 w 7299977"/>
              <a:gd name="connsiteY34" fmla="*/ 3827390 h 6858000"/>
              <a:gd name="connsiteX35" fmla="*/ 459090 w 7299977"/>
              <a:gd name="connsiteY35" fmla="*/ 3539269 h 6858000"/>
              <a:gd name="connsiteX36" fmla="*/ 290458 w 7299977"/>
              <a:gd name="connsiteY36" fmla="*/ 3393429 h 6858000"/>
              <a:gd name="connsiteX37" fmla="*/ 339884 w 7299977"/>
              <a:gd name="connsiteY37" fmla="*/ 3229805 h 6858000"/>
              <a:gd name="connsiteX38" fmla="*/ 697501 w 7299977"/>
              <a:gd name="connsiteY38" fmla="*/ 3329402 h 6858000"/>
              <a:gd name="connsiteX39" fmla="*/ 165437 w 7299977"/>
              <a:gd name="connsiteY39" fmla="*/ 2941684 h 6858000"/>
              <a:gd name="connsiteX40" fmla="*/ 255568 w 7299977"/>
              <a:gd name="connsiteY40" fmla="*/ 2923898 h 6858000"/>
              <a:gd name="connsiteX41" fmla="*/ 578296 w 7299977"/>
              <a:gd name="connsiteY41" fmla="*/ 2703362 h 6858000"/>
              <a:gd name="connsiteX42" fmla="*/ 595740 w 7299977"/>
              <a:gd name="connsiteY42" fmla="*/ 2692689 h 6858000"/>
              <a:gd name="connsiteX43" fmla="*/ 650982 w 7299977"/>
              <a:gd name="connsiteY43" fmla="*/ 2553965 h 6858000"/>
              <a:gd name="connsiteX44" fmla="*/ 825429 w 7299977"/>
              <a:gd name="connsiteY44" fmla="*/ 2532623 h 6858000"/>
              <a:gd name="connsiteX45" fmla="*/ 970802 w 7299977"/>
              <a:gd name="connsiteY45" fmla="*/ 2564636 h 6858000"/>
              <a:gd name="connsiteX46" fmla="*/ 1127805 w 7299977"/>
              <a:gd name="connsiteY46" fmla="*/ 2525509 h 6858000"/>
              <a:gd name="connsiteX47" fmla="*/ 1267362 w 7299977"/>
              <a:gd name="connsiteY47" fmla="*/ 2543294 h 6858000"/>
              <a:gd name="connsiteX48" fmla="*/ 1386568 w 7299977"/>
              <a:gd name="connsiteY48" fmla="*/ 2518395 h 6858000"/>
              <a:gd name="connsiteX49" fmla="*/ 1270270 w 7299977"/>
              <a:gd name="connsiteY49" fmla="*/ 2401012 h 6858000"/>
              <a:gd name="connsiteX50" fmla="*/ 1107453 w 7299977"/>
              <a:gd name="connsiteY50" fmla="*/ 2401012 h 6858000"/>
              <a:gd name="connsiteX51" fmla="*/ 991154 w 7299977"/>
              <a:gd name="connsiteY51" fmla="*/ 2326314 h 6858000"/>
              <a:gd name="connsiteX52" fmla="*/ 880671 w 7299977"/>
              <a:gd name="connsiteY52" fmla="*/ 2191146 h 6858000"/>
              <a:gd name="connsiteX53" fmla="*/ 491072 w 7299977"/>
              <a:gd name="connsiteY53" fmla="*/ 1974165 h 6858000"/>
              <a:gd name="connsiteX54" fmla="*/ 421293 w 7299977"/>
              <a:gd name="connsiteY54" fmla="*/ 1892353 h 6858000"/>
              <a:gd name="connsiteX55" fmla="*/ 1531941 w 7299977"/>
              <a:gd name="connsiteY55" fmla="*/ 2208931 h 6858000"/>
              <a:gd name="connsiteX56" fmla="*/ 1188861 w 7299977"/>
              <a:gd name="connsiteY56" fmla="*/ 2077320 h 6858000"/>
              <a:gd name="connsiteX57" fmla="*/ 1421458 w 7299977"/>
              <a:gd name="connsiteY57" fmla="*/ 2102219 h 6858000"/>
              <a:gd name="connsiteX58" fmla="*/ 1549386 w 7299977"/>
              <a:gd name="connsiteY58" fmla="*/ 2013292 h 6858000"/>
              <a:gd name="connsiteX59" fmla="*/ 1549386 w 7299977"/>
              <a:gd name="connsiteY59" fmla="*/ 1984836 h 6858000"/>
              <a:gd name="connsiteX60" fmla="*/ 1453440 w 7299977"/>
              <a:gd name="connsiteY60" fmla="*/ 1903025 h 6858000"/>
              <a:gd name="connsiteX61" fmla="*/ 1398198 w 7299977"/>
              <a:gd name="connsiteY61" fmla="*/ 1849668 h 6858000"/>
              <a:gd name="connsiteX62" fmla="*/ 1247011 w 7299977"/>
              <a:gd name="connsiteY62" fmla="*/ 1657587 h 6858000"/>
              <a:gd name="connsiteX63" fmla="*/ 1354586 w 7299977"/>
              <a:gd name="connsiteY63" fmla="*/ 1636245 h 6858000"/>
              <a:gd name="connsiteX64" fmla="*/ 1395290 w 7299977"/>
              <a:gd name="connsiteY64" fmla="*/ 1597117 h 6858000"/>
              <a:gd name="connsiteX65" fmla="*/ 1366216 w 7299977"/>
              <a:gd name="connsiteY65" fmla="*/ 1540204 h 6858000"/>
              <a:gd name="connsiteX66" fmla="*/ 1031858 w 7299977"/>
              <a:gd name="connsiteY66" fmla="*/ 1365909 h 6858000"/>
              <a:gd name="connsiteX67" fmla="*/ 1005692 w 7299977"/>
              <a:gd name="connsiteY67" fmla="*/ 1230741 h 6858000"/>
              <a:gd name="connsiteX68" fmla="*/ 1069655 w 7299977"/>
              <a:gd name="connsiteY68" fmla="*/ 1209399 h 6858000"/>
              <a:gd name="connsiteX69" fmla="*/ 1142342 w 7299977"/>
              <a:gd name="connsiteY69" fmla="*/ 1220069 h 6858000"/>
              <a:gd name="connsiteX70" fmla="*/ 1084193 w 7299977"/>
              <a:gd name="connsiteY70" fmla="*/ 1113358 h 6858000"/>
              <a:gd name="connsiteX71" fmla="*/ 848689 w 7299977"/>
              <a:gd name="connsiteY71" fmla="*/ 1006647 h 6858000"/>
              <a:gd name="connsiteX72" fmla="*/ 805077 w 7299977"/>
              <a:gd name="connsiteY72" fmla="*/ 949734 h 6858000"/>
              <a:gd name="connsiteX73" fmla="*/ 863226 w 7299977"/>
              <a:gd name="connsiteY73" fmla="*/ 921277 h 6858000"/>
              <a:gd name="connsiteX74" fmla="*/ 906838 w 7299977"/>
              <a:gd name="connsiteY74" fmla="*/ 910606 h 6858000"/>
              <a:gd name="connsiteX75" fmla="*/ 5527 w 7299977"/>
              <a:gd name="connsiteY75" fmla="*/ 465975 h 6858000"/>
              <a:gd name="connsiteX76" fmla="*/ 209049 w 7299977"/>
              <a:gd name="connsiteY76" fmla="*/ 462417 h 6858000"/>
              <a:gd name="connsiteX77" fmla="*/ 409664 w 7299977"/>
              <a:gd name="connsiteY77" fmla="*/ 533558 h 6858000"/>
              <a:gd name="connsiteX78" fmla="*/ 621908 w 7299977"/>
              <a:gd name="connsiteY78" fmla="*/ 522887 h 6858000"/>
              <a:gd name="connsiteX79" fmla="*/ 822522 w 7299977"/>
              <a:gd name="connsiteY79" fmla="*/ 558458 h 6858000"/>
              <a:gd name="connsiteX80" fmla="*/ 996969 w 7299977"/>
              <a:gd name="connsiteY80" fmla="*/ 558458 h 6858000"/>
              <a:gd name="connsiteX81" fmla="*/ 834151 w 7299977"/>
              <a:gd name="connsiteY81" fmla="*/ 505101 h 6858000"/>
              <a:gd name="connsiteX82" fmla="*/ 773095 w 7299977"/>
              <a:gd name="connsiteY82" fmla="*/ 416176 h 6858000"/>
              <a:gd name="connsiteX83" fmla="*/ 793447 w 7299977"/>
              <a:gd name="connsiteY83" fmla="*/ 334364 h 6858000"/>
              <a:gd name="connsiteX84" fmla="*/ 860319 w 7299977"/>
              <a:gd name="connsiteY84" fmla="*/ 359262 h 6858000"/>
              <a:gd name="connsiteX85" fmla="*/ 938820 w 7299977"/>
              <a:gd name="connsiteY85" fmla="*/ 451747 h 6858000"/>
              <a:gd name="connsiteX86" fmla="*/ 956265 w 7299977"/>
              <a:gd name="connsiteY86" fmla="*/ 394834 h 6858000"/>
              <a:gd name="connsiteX87" fmla="*/ 1002784 w 7299977"/>
              <a:gd name="connsiteY87" fmla="*/ 352148 h 6858000"/>
              <a:gd name="connsiteX88" fmla="*/ 1270270 w 7299977"/>
              <a:gd name="connsiteY88" fmla="*/ 373491 h 6858000"/>
              <a:gd name="connsiteX89" fmla="*/ 1092915 w 7299977"/>
              <a:gd name="connsiteY89" fmla="*/ 192082 h 6858000"/>
              <a:gd name="connsiteX90" fmla="*/ 979525 w 7299977"/>
              <a:gd name="connsiteY90" fmla="*/ 163625 h 6858000"/>
              <a:gd name="connsiteX91" fmla="*/ 953358 w 7299977"/>
              <a:gd name="connsiteY91" fmla="*/ 88927 h 6858000"/>
              <a:gd name="connsiteX92" fmla="*/ 1005692 w 7299977"/>
              <a:gd name="connsiteY92" fmla="*/ 71141 h 6858000"/>
              <a:gd name="connsiteX93" fmla="*/ 1267362 w 7299977"/>
              <a:gd name="connsiteY93" fmla="*/ 135168 h 6858000"/>
              <a:gd name="connsiteX94" fmla="*/ 1310975 w 7299977"/>
              <a:gd name="connsiteY94" fmla="*/ 110269 h 6858000"/>
              <a:gd name="connsiteX95" fmla="*/ 1008599 w 7299977"/>
              <a:gd name="connsiteY9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7299977" h="6858000">
                <a:moveTo>
                  <a:pt x="1008599" y="0"/>
                </a:moveTo>
                <a:lnTo>
                  <a:pt x="4420653" y="0"/>
                </a:lnTo>
                <a:lnTo>
                  <a:pt x="5511704" y="0"/>
                </a:lnTo>
                <a:lnTo>
                  <a:pt x="7299977" y="0"/>
                </a:lnTo>
                <a:lnTo>
                  <a:pt x="7299977" y="6858000"/>
                </a:lnTo>
                <a:lnTo>
                  <a:pt x="5511704" y="6858000"/>
                </a:lnTo>
                <a:lnTo>
                  <a:pt x="4420653" y="6858000"/>
                </a:lnTo>
                <a:lnTo>
                  <a:pt x="1592997" y="6858000"/>
                </a:lnTo>
                <a:cubicBezTo>
                  <a:pt x="1473792" y="6786859"/>
                  <a:pt x="1360401" y="6701489"/>
                  <a:pt x="1232473" y="6658805"/>
                </a:cubicBezTo>
                <a:cubicBezTo>
                  <a:pt x="1145250" y="6630349"/>
                  <a:pt x="1060933" y="6580550"/>
                  <a:pt x="1075471" y="6431153"/>
                </a:cubicBezTo>
                <a:cubicBezTo>
                  <a:pt x="1078378" y="6388469"/>
                  <a:pt x="1055118" y="6356456"/>
                  <a:pt x="1020229" y="6367127"/>
                </a:cubicBezTo>
                <a:cubicBezTo>
                  <a:pt x="953358" y="6388469"/>
                  <a:pt x="921375" y="6327999"/>
                  <a:pt x="883579" y="6281757"/>
                </a:cubicBezTo>
                <a:cubicBezTo>
                  <a:pt x="816707" y="6199945"/>
                  <a:pt x="752743" y="6114575"/>
                  <a:pt x="645167" y="6100347"/>
                </a:cubicBezTo>
                <a:cubicBezTo>
                  <a:pt x="665519" y="6036320"/>
                  <a:pt x="700408" y="6043434"/>
                  <a:pt x="732391" y="6057663"/>
                </a:cubicBezTo>
                <a:cubicBezTo>
                  <a:pt x="816707" y="6093234"/>
                  <a:pt x="901023" y="6132361"/>
                  <a:pt x="985339" y="6167932"/>
                </a:cubicBezTo>
                <a:cubicBezTo>
                  <a:pt x="1040581" y="6189274"/>
                  <a:pt x="1095822" y="6221287"/>
                  <a:pt x="1168509" y="6196388"/>
                </a:cubicBezTo>
                <a:cubicBezTo>
                  <a:pt x="1104545" y="6068335"/>
                  <a:pt x="996969" y="6043434"/>
                  <a:pt x="909746" y="6004307"/>
                </a:cubicBezTo>
                <a:cubicBezTo>
                  <a:pt x="802169" y="5954508"/>
                  <a:pt x="738206" y="5862025"/>
                  <a:pt x="659704" y="5755314"/>
                </a:cubicBezTo>
                <a:cubicBezTo>
                  <a:pt x="738206" y="5726858"/>
                  <a:pt x="787632" y="5805112"/>
                  <a:pt x="851597" y="5801555"/>
                </a:cubicBezTo>
                <a:cubicBezTo>
                  <a:pt x="854504" y="5790884"/>
                  <a:pt x="860319" y="5769542"/>
                  <a:pt x="860319" y="5769542"/>
                </a:cubicBezTo>
                <a:cubicBezTo>
                  <a:pt x="755650" y="5712629"/>
                  <a:pt x="709132" y="5605917"/>
                  <a:pt x="691686" y="5474306"/>
                </a:cubicBezTo>
                <a:cubicBezTo>
                  <a:pt x="685872" y="5406721"/>
                  <a:pt x="648075" y="5385379"/>
                  <a:pt x="610278" y="5353367"/>
                </a:cubicBezTo>
                <a:cubicBezTo>
                  <a:pt x="482350" y="5243097"/>
                  <a:pt x="345700" y="5143500"/>
                  <a:pt x="238123" y="4994104"/>
                </a:cubicBezTo>
                <a:cubicBezTo>
                  <a:pt x="363144" y="5011889"/>
                  <a:pt x="461997" y="5111487"/>
                  <a:pt x="592833" y="5154171"/>
                </a:cubicBezTo>
                <a:cubicBezTo>
                  <a:pt x="488165" y="4990547"/>
                  <a:pt x="351514" y="4905177"/>
                  <a:pt x="226494" y="4805580"/>
                </a:cubicBezTo>
                <a:cubicBezTo>
                  <a:pt x="168344" y="4759339"/>
                  <a:pt x="116011" y="4702425"/>
                  <a:pt x="49139" y="4677526"/>
                </a:cubicBezTo>
                <a:cubicBezTo>
                  <a:pt x="25879" y="4670412"/>
                  <a:pt x="-14826" y="4652628"/>
                  <a:pt x="5527" y="4602828"/>
                </a:cubicBezTo>
                <a:cubicBezTo>
                  <a:pt x="22972" y="4560144"/>
                  <a:pt x="54954" y="4574373"/>
                  <a:pt x="84029" y="4585042"/>
                </a:cubicBezTo>
                <a:cubicBezTo>
                  <a:pt x="153807" y="4613499"/>
                  <a:pt x="229401" y="4613499"/>
                  <a:pt x="325347" y="4613499"/>
                </a:cubicBezTo>
                <a:cubicBezTo>
                  <a:pt x="243939" y="4478331"/>
                  <a:pt x="95658" y="4521016"/>
                  <a:pt x="25879" y="4378734"/>
                </a:cubicBezTo>
                <a:cubicBezTo>
                  <a:pt x="113103" y="4353835"/>
                  <a:pt x="179975" y="4403633"/>
                  <a:pt x="249753" y="4414305"/>
                </a:cubicBezTo>
                <a:cubicBezTo>
                  <a:pt x="313718" y="4424975"/>
                  <a:pt x="328254" y="4400076"/>
                  <a:pt x="313718" y="4321821"/>
                </a:cubicBezTo>
                <a:cubicBezTo>
                  <a:pt x="290458" y="4200882"/>
                  <a:pt x="325347" y="4140411"/>
                  <a:pt x="418386" y="4172424"/>
                </a:cubicBezTo>
                <a:cubicBezTo>
                  <a:pt x="505609" y="4204438"/>
                  <a:pt x="514332" y="4158196"/>
                  <a:pt x="491072" y="4090612"/>
                </a:cubicBezTo>
                <a:cubicBezTo>
                  <a:pt x="456183" y="3991015"/>
                  <a:pt x="493979" y="3912759"/>
                  <a:pt x="520147" y="3827390"/>
                </a:cubicBezTo>
                <a:cubicBezTo>
                  <a:pt x="560851" y="3699337"/>
                  <a:pt x="543407" y="3635309"/>
                  <a:pt x="459090" y="3539269"/>
                </a:cubicBezTo>
                <a:cubicBezTo>
                  <a:pt x="409664" y="3485914"/>
                  <a:pt x="360236" y="3439672"/>
                  <a:pt x="290458" y="3393429"/>
                </a:cubicBezTo>
                <a:cubicBezTo>
                  <a:pt x="450368" y="3368530"/>
                  <a:pt x="284643" y="3283162"/>
                  <a:pt x="339884" y="3229805"/>
                </a:cubicBezTo>
                <a:cubicBezTo>
                  <a:pt x="453275" y="3208463"/>
                  <a:pt x="543407" y="3379202"/>
                  <a:pt x="697501" y="3329402"/>
                </a:cubicBezTo>
                <a:cubicBezTo>
                  <a:pt x="511425" y="3183563"/>
                  <a:pt x="302087" y="3137322"/>
                  <a:pt x="165437" y="2941684"/>
                </a:cubicBezTo>
                <a:cubicBezTo>
                  <a:pt x="197419" y="2899000"/>
                  <a:pt x="229401" y="2941684"/>
                  <a:pt x="255568" y="2923898"/>
                </a:cubicBezTo>
                <a:cubicBezTo>
                  <a:pt x="255568" y="2913227"/>
                  <a:pt x="560851" y="2980812"/>
                  <a:pt x="578296" y="2703362"/>
                </a:cubicBezTo>
                <a:cubicBezTo>
                  <a:pt x="584111" y="2703362"/>
                  <a:pt x="589926" y="2703362"/>
                  <a:pt x="595740" y="2692689"/>
                </a:cubicBezTo>
                <a:cubicBezTo>
                  <a:pt x="627722" y="2653563"/>
                  <a:pt x="598648" y="2561080"/>
                  <a:pt x="650982" y="2553965"/>
                </a:cubicBezTo>
                <a:cubicBezTo>
                  <a:pt x="709132" y="2546851"/>
                  <a:pt x="764373" y="2514837"/>
                  <a:pt x="825429" y="2532623"/>
                </a:cubicBezTo>
                <a:cubicBezTo>
                  <a:pt x="871949" y="2546851"/>
                  <a:pt x="921375" y="2564636"/>
                  <a:pt x="970802" y="2564636"/>
                </a:cubicBezTo>
                <a:cubicBezTo>
                  <a:pt x="1023136" y="2564636"/>
                  <a:pt x="1095822" y="2685576"/>
                  <a:pt x="1127805" y="2525509"/>
                </a:cubicBezTo>
                <a:cubicBezTo>
                  <a:pt x="1127805" y="2518395"/>
                  <a:pt x="1217936" y="2536181"/>
                  <a:pt x="1267362" y="2543294"/>
                </a:cubicBezTo>
                <a:cubicBezTo>
                  <a:pt x="1308067" y="2550408"/>
                  <a:pt x="1357494" y="2582422"/>
                  <a:pt x="1386568" y="2518395"/>
                </a:cubicBezTo>
                <a:cubicBezTo>
                  <a:pt x="1401105" y="2479267"/>
                  <a:pt x="1331326" y="2408126"/>
                  <a:pt x="1270270" y="2401012"/>
                </a:cubicBezTo>
                <a:cubicBezTo>
                  <a:pt x="1215029" y="2393898"/>
                  <a:pt x="1159787" y="2386784"/>
                  <a:pt x="1107453" y="2401012"/>
                </a:cubicBezTo>
                <a:cubicBezTo>
                  <a:pt x="1043489" y="2418796"/>
                  <a:pt x="1008599" y="2390340"/>
                  <a:pt x="991154" y="2326314"/>
                </a:cubicBezTo>
                <a:cubicBezTo>
                  <a:pt x="970802" y="2258731"/>
                  <a:pt x="933005" y="2223159"/>
                  <a:pt x="880671" y="2191146"/>
                </a:cubicBezTo>
                <a:cubicBezTo>
                  <a:pt x="752743" y="2112891"/>
                  <a:pt x="630630" y="2020407"/>
                  <a:pt x="491072" y="1974165"/>
                </a:cubicBezTo>
                <a:cubicBezTo>
                  <a:pt x="464905" y="1967051"/>
                  <a:pt x="432923" y="1952823"/>
                  <a:pt x="421293" y="1892353"/>
                </a:cubicBezTo>
                <a:cubicBezTo>
                  <a:pt x="799262" y="1984836"/>
                  <a:pt x="1142342" y="2223159"/>
                  <a:pt x="1531941" y="2208931"/>
                </a:cubicBezTo>
                <a:cubicBezTo>
                  <a:pt x="1427272" y="2134233"/>
                  <a:pt x="1302252" y="2130676"/>
                  <a:pt x="1188861" y="2077320"/>
                </a:cubicBezTo>
                <a:cubicBezTo>
                  <a:pt x="1270270" y="2038192"/>
                  <a:pt x="1345864" y="2080877"/>
                  <a:pt x="1421458" y="2102219"/>
                </a:cubicBezTo>
                <a:cubicBezTo>
                  <a:pt x="1485422" y="2120004"/>
                  <a:pt x="1543571" y="2123562"/>
                  <a:pt x="1549386" y="2013292"/>
                </a:cubicBezTo>
                <a:cubicBezTo>
                  <a:pt x="1549386" y="2002622"/>
                  <a:pt x="1549386" y="1995507"/>
                  <a:pt x="1549386" y="1984836"/>
                </a:cubicBezTo>
                <a:cubicBezTo>
                  <a:pt x="1526126" y="1938595"/>
                  <a:pt x="1494144" y="1917252"/>
                  <a:pt x="1453440" y="1903025"/>
                </a:cubicBezTo>
                <a:cubicBezTo>
                  <a:pt x="1430180" y="1895910"/>
                  <a:pt x="1398198" y="1881683"/>
                  <a:pt x="1398198" y="1849668"/>
                </a:cubicBezTo>
                <a:cubicBezTo>
                  <a:pt x="1401105" y="1728729"/>
                  <a:pt x="1322604" y="1693158"/>
                  <a:pt x="1247011" y="1657587"/>
                </a:cubicBezTo>
                <a:cubicBezTo>
                  <a:pt x="1287715" y="1597117"/>
                  <a:pt x="1322604" y="1639802"/>
                  <a:pt x="1354586" y="1636245"/>
                </a:cubicBezTo>
                <a:cubicBezTo>
                  <a:pt x="1374939" y="1632688"/>
                  <a:pt x="1395290" y="1629132"/>
                  <a:pt x="1395290" y="1597117"/>
                </a:cubicBezTo>
                <a:cubicBezTo>
                  <a:pt x="1395290" y="1572219"/>
                  <a:pt x="1386568" y="1540204"/>
                  <a:pt x="1366216" y="1540204"/>
                </a:cubicBezTo>
                <a:cubicBezTo>
                  <a:pt x="1238288" y="1536647"/>
                  <a:pt x="1165601" y="1365909"/>
                  <a:pt x="1031858" y="1365909"/>
                </a:cubicBezTo>
                <a:cubicBezTo>
                  <a:pt x="950450" y="1365909"/>
                  <a:pt x="1072563" y="1269868"/>
                  <a:pt x="1005692" y="1230741"/>
                </a:cubicBezTo>
                <a:cubicBezTo>
                  <a:pt x="991154" y="1220069"/>
                  <a:pt x="1046396" y="1205842"/>
                  <a:pt x="1069655" y="1209399"/>
                </a:cubicBezTo>
                <a:cubicBezTo>
                  <a:pt x="1092915" y="1212955"/>
                  <a:pt x="1113268" y="1237855"/>
                  <a:pt x="1142342" y="1220069"/>
                </a:cubicBezTo>
                <a:cubicBezTo>
                  <a:pt x="1156879" y="1156043"/>
                  <a:pt x="1119082" y="1131144"/>
                  <a:pt x="1084193" y="1113358"/>
                </a:cubicBezTo>
                <a:cubicBezTo>
                  <a:pt x="1008599" y="1070674"/>
                  <a:pt x="933005" y="1020875"/>
                  <a:pt x="848689" y="1006647"/>
                </a:cubicBezTo>
                <a:cubicBezTo>
                  <a:pt x="819615" y="1003089"/>
                  <a:pt x="802169" y="985305"/>
                  <a:pt x="805077" y="949734"/>
                </a:cubicBezTo>
                <a:cubicBezTo>
                  <a:pt x="810892" y="903491"/>
                  <a:pt x="839967" y="917720"/>
                  <a:pt x="863226" y="921277"/>
                </a:cubicBezTo>
                <a:cubicBezTo>
                  <a:pt x="877764" y="924835"/>
                  <a:pt x="892301" y="935506"/>
                  <a:pt x="906838" y="910606"/>
                </a:cubicBezTo>
                <a:cubicBezTo>
                  <a:pt x="566666" y="658055"/>
                  <a:pt x="386404" y="672284"/>
                  <a:pt x="5527" y="465975"/>
                </a:cubicBezTo>
                <a:cubicBezTo>
                  <a:pt x="89843" y="426847"/>
                  <a:pt x="150900" y="455303"/>
                  <a:pt x="209049" y="462417"/>
                </a:cubicBezTo>
                <a:cubicBezTo>
                  <a:pt x="354422" y="480203"/>
                  <a:pt x="264290" y="512216"/>
                  <a:pt x="409664" y="533558"/>
                </a:cubicBezTo>
                <a:cubicBezTo>
                  <a:pt x="479443" y="544229"/>
                  <a:pt x="543407" y="579800"/>
                  <a:pt x="621908" y="522887"/>
                </a:cubicBezTo>
                <a:cubicBezTo>
                  <a:pt x="674242" y="483759"/>
                  <a:pt x="758558" y="526444"/>
                  <a:pt x="822522" y="558458"/>
                </a:cubicBezTo>
                <a:cubicBezTo>
                  <a:pt x="874856" y="586915"/>
                  <a:pt x="927190" y="594028"/>
                  <a:pt x="996969" y="558458"/>
                </a:cubicBezTo>
                <a:cubicBezTo>
                  <a:pt x="933005" y="537116"/>
                  <a:pt x="883579" y="519330"/>
                  <a:pt x="834151" y="505101"/>
                </a:cubicBezTo>
                <a:cubicBezTo>
                  <a:pt x="793447" y="494431"/>
                  <a:pt x="770187" y="469532"/>
                  <a:pt x="773095" y="416176"/>
                </a:cubicBezTo>
                <a:cubicBezTo>
                  <a:pt x="773095" y="387720"/>
                  <a:pt x="764373" y="348592"/>
                  <a:pt x="793447" y="334364"/>
                </a:cubicBezTo>
                <a:cubicBezTo>
                  <a:pt x="816707" y="320135"/>
                  <a:pt x="848689" y="334364"/>
                  <a:pt x="860319" y="359262"/>
                </a:cubicBezTo>
                <a:cubicBezTo>
                  <a:pt x="874856" y="405504"/>
                  <a:pt x="889393" y="448189"/>
                  <a:pt x="938820" y="451747"/>
                </a:cubicBezTo>
                <a:cubicBezTo>
                  <a:pt x="1005692" y="458860"/>
                  <a:pt x="967894" y="430405"/>
                  <a:pt x="956265" y="394834"/>
                </a:cubicBezTo>
                <a:cubicBezTo>
                  <a:pt x="944635" y="355706"/>
                  <a:pt x="979525" y="345034"/>
                  <a:pt x="1002784" y="352148"/>
                </a:cubicBezTo>
                <a:cubicBezTo>
                  <a:pt x="1090008" y="384162"/>
                  <a:pt x="1180139" y="327250"/>
                  <a:pt x="1270270" y="373491"/>
                </a:cubicBezTo>
                <a:cubicBezTo>
                  <a:pt x="1247011" y="259665"/>
                  <a:pt x="1197583" y="209867"/>
                  <a:pt x="1092915" y="192082"/>
                </a:cubicBezTo>
                <a:cubicBezTo>
                  <a:pt x="1055118" y="188525"/>
                  <a:pt x="1014414" y="195638"/>
                  <a:pt x="979525" y="163625"/>
                </a:cubicBezTo>
                <a:cubicBezTo>
                  <a:pt x="959172" y="145839"/>
                  <a:pt x="938820" y="124497"/>
                  <a:pt x="953358" y="88927"/>
                </a:cubicBezTo>
                <a:cubicBezTo>
                  <a:pt x="962080" y="64027"/>
                  <a:pt x="985339" y="64027"/>
                  <a:pt x="1005692" y="71141"/>
                </a:cubicBezTo>
                <a:cubicBezTo>
                  <a:pt x="1090008" y="110269"/>
                  <a:pt x="1180139" y="120941"/>
                  <a:pt x="1267362" y="135168"/>
                </a:cubicBezTo>
                <a:cubicBezTo>
                  <a:pt x="1281900" y="138725"/>
                  <a:pt x="1296437" y="145839"/>
                  <a:pt x="1310975" y="110269"/>
                </a:cubicBezTo>
                <a:cubicBezTo>
                  <a:pt x="1209214" y="78255"/>
                  <a:pt x="1110360" y="35571"/>
                  <a:pt x="1008599" y="0"/>
                </a:cubicBezTo>
                <a:close/>
              </a:path>
            </a:pathLst>
          </a:custGeom>
          <a:solidFill>
            <a:schemeClr val="bg2">
              <a:alpha val="50000"/>
            </a:schemeClr>
          </a:solidFill>
          <a:ln w="32707" cap="flat">
            <a:noFill/>
            <a:prstDash val="solid"/>
            <a:miter/>
          </a:ln>
        </p:spPr>
        <p:txBody>
          <a:bodyPr rtlCol="0" anchor="ctr"/>
          <a:lstStyle/>
          <a:p>
            <a:endParaRPr lang="en-US">
              <a:solidFill>
                <a:schemeClr val="tx1"/>
              </a:solidFill>
            </a:endParaRPr>
          </a:p>
        </p:txBody>
      </p:sp>
      <p:sp>
        <p:nvSpPr>
          <p:cNvPr id="2" name="Title 1">
            <a:extLst>
              <a:ext uri="{FF2B5EF4-FFF2-40B4-BE49-F238E27FC236}">
                <a16:creationId xmlns:a16="http://schemas.microsoft.com/office/drawing/2014/main" id="{98FBA251-1BB1-7A2F-719C-EF0B85F27CD6}"/>
              </a:ext>
            </a:extLst>
          </p:cNvPr>
          <p:cNvSpPr>
            <a:spLocks noGrp="1"/>
          </p:cNvSpPr>
          <p:nvPr>
            <p:ph type="title"/>
          </p:nvPr>
        </p:nvSpPr>
        <p:spPr>
          <a:xfrm>
            <a:off x="838199" y="1065749"/>
            <a:ext cx="4953001" cy="4726502"/>
          </a:xfrm>
        </p:spPr>
        <p:txBody>
          <a:bodyPr>
            <a:normAutofit/>
          </a:bodyPr>
          <a:lstStyle/>
          <a:p>
            <a:r>
              <a:rPr lang="en-US" b="1" dirty="0"/>
              <a:t>4) Unity</a:t>
            </a:r>
          </a:p>
        </p:txBody>
      </p:sp>
      <p:sp>
        <p:nvSpPr>
          <p:cNvPr id="3" name="Content Placeholder 2">
            <a:extLst>
              <a:ext uri="{FF2B5EF4-FFF2-40B4-BE49-F238E27FC236}">
                <a16:creationId xmlns:a16="http://schemas.microsoft.com/office/drawing/2014/main" id="{6C44E983-E3FF-0C5D-BAF8-D973B485F552}"/>
              </a:ext>
            </a:extLst>
          </p:cNvPr>
          <p:cNvSpPr>
            <a:spLocks noGrp="1"/>
          </p:cNvSpPr>
          <p:nvPr>
            <p:ph idx="1"/>
          </p:nvPr>
        </p:nvSpPr>
        <p:spPr>
          <a:xfrm>
            <a:off x="7073900" y="713313"/>
            <a:ext cx="4279900" cy="5431376"/>
          </a:xfrm>
        </p:spPr>
        <p:txBody>
          <a:bodyPr anchor="ctr">
            <a:normAutofit/>
          </a:bodyPr>
          <a:lstStyle/>
          <a:p>
            <a:r>
              <a:rPr lang="en-CA" sz="2000" dirty="0">
                <a:effectLst/>
                <a:latin typeface="CMR10"/>
              </a:rPr>
              <a:t>Saint Paul says “fulfill my joy in being like-minded, having the same love, being of one accord, of one mind. Let nothing be done through selfish ambition or conceit, but in lowliness of mind let each esteem others better than himself” (Philippians 2:2-3). </a:t>
            </a:r>
          </a:p>
          <a:p>
            <a:endParaRPr lang="en-CA" sz="2000" dirty="0"/>
          </a:p>
          <a:p>
            <a:r>
              <a:rPr lang="en-CA" sz="2000" dirty="0">
                <a:effectLst/>
                <a:latin typeface="CMR10"/>
              </a:rPr>
              <a:t>The servant who strives for unity is also a peacemaker. Peacemakers are mentioned in the beatitudes, where Jesus says, “blessed are the peacemakers, for they shall be called sons of God” (Matthew 5:9). </a:t>
            </a:r>
            <a:endParaRPr lang="en-CA" sz="2000" dirty="0">
              <a:effectLst/>
              <a:latin typeface="CMSY10"/>
            </a:endParaRPr>
          </a:p>
          <a:p>
            <a:endParaRPr lang="en-US" sz="2000" dirty="0"/>
          </a:p>
        </p:txBody>
      </p:sp>
    </p:spTree>
    <p:extLst>
      <p:ext uri="{BB962C8B-B14F-4D97-AF65-F5344CB8AC3E}">
        <p14:creationId xmlns:p14="http://schemas.microsoft.com/office/powerpoint/2010/main" val="2749317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5408913-B323-422F-B521-2957A5B7FE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AA770EBD-5B77-46EC-BF58-EF27ACD6B4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592" y="0"/>
            <a:ext cx="7299977" cy="6858000"/>
          </a:xfrm>
          <a:custGeom>
            <a:avLst/>
            <a:gdLst>
              <a:gd name="connsiteX0" fmla="*/ 1008599 w 7299977"/>
              <a:gd name="connsiteY0" fmla="*/ 0 h 6858000"/>
              <a:gd name="connsiteX1" fmla="*/ 4420653 w 7299977"/>
              <a:gd name="connsiteY1" fmla="*/ 0 h 6858000"/>
              <a:gd name="connsiteX2" fmla="*/ 5511704 w 7299977"/>
              <a:gd name="connsiteY2" fmla="*/ 0 h 6858000"/>
              <a:gd name="connsiteX3" fmla="*/ 7299977 w 7299977"/>
              <a:gd name="connsiteY3" fmla="*/ 0 h 6858000"/>
              <a:gd name="connsiteX4" fmla="*/ 7299977 w 7299977"/>
              <a:gd name="connsiteY4" fmla="*/ 6858000 h 6858000"/>
              <a:gd name="connsiteX5" fmla="*/ 5511704 w 7299977"/>
              <a:gd name="connsiteY5" fmla="*/ 6858000 h 6858000"/>
              <a:gd name="connsiteX6" fmla="*/ 4420653 w 7299977"/>
              <a:gd name="connsiteY6" fmla="*/ 6858000 h 6858000"/>
              <a:gd name="connsiteX7" fmla="*/ 1592997 w 7299977"/>
              <a:gd name="connsiteY7" fmla="*/ 6858000 h 6858000"/>
              <a:gd name="connsiteX8" fmla="*/ 1232473 w 7299977"/>
              <a:gd name="connsiteY8" fmla="*/ 6658805 h 6858000"/>
              <a:gd name="connsiteX9" fmla="*/ 1075471 w 7299977"/>
              <a:gd name="connsiteY9" fmla="*/ 6431153 h 6858000"/>
              <a:gd name="connsiteX10" fmla="*/ 1020229 w 7299977"/>
              <a:gd name="connsiteY10" fmla="*/ 6367127 h 6858000"/>
              <a:gd name="connsiteX11" fmla="*/ 883579 w 7299977"/>
              <a:gd name="connsiteY11" fmla="*/ 6281757 h 6858000"/>
              <a:gd name="connsiteX12" fmla="*/ 645167 w 7299977"/>
              <a:gd name="connsiteY12" fmla="*/ 6100347 h 6858000"/>
              <a:gd name="connsiteX13" fmla="*/ 732391 w 7299977"/>
              <a:gd name="connsiteY13" fmla="*/ 6057663 h 6858000"/>
              <a:gd name="connsiteX14" fmla="*/ 985339 w 7299977"/>
              <a:gd name="connsiteY14" fmla="*/ 6167932 h 6858000"/>
              <a:gd name="connsiteX15" fmla="*/ 1168509 w 7299977"/>
              <a:gd name="connsiteY15" fmla="*/ 6196388 h 6858000"/>
              <a:gd name="connsiteX16" fmla="*/ 909746 w 7299977"/>
              <a:gd name="connsiteY16" fmla="*/ 6004307 h 6858000"/>
              <a:gd name="connsiteX17" fmla="*/ 659704 w 7299977"/>
              <a:gd name="connsiteY17" fmla="*/ 5755314 h 6858000"/>
              <a:gd name="connsiteX18" fmla="*/ 851597 w 7299977"/>
              <a:gd name="connsiteY18" fmla="*/ 5801555 h 6858000"/>
              <a:gd name="connsiteX19" fmla="*/ 860319 w 7299977"/>
              <a:gd name="connsiteY19" fmla="*/ 5769542 h 6858000"/>
              <a:gd name="connsiteX20" fmla="*/ 691686 w 7299977"/>
              <a:gd name="connsiteY20" fmla="*/ 5474306 h 6858000"/>
              <a:gd name="connsiteX21" fmla="*/ 610278 w 7299977"/>
              <a:gd name="connsiteY21" fmla="*/ 5353367 h 6858000"/>
              <a:gd name="connsiteX22" fmla="*/ 238123 w 7299977"/>
              <a:gd name="connsiteY22" fmla="*/ 4994104 h 6858000"/>
              <a:gd name="connsiteX23" fmla="*/ 592833 w 7299977"/>
              <a:gd name="connsiteY23" fmla="*/ 5154171 h 6858000"/>
              <a:gd name="connsiteX24" fmla="*/ 226494 w 7299977"/>
              <a:gd name="connsiteY24" fmla="*/ 4805580 h 6858000"/>
              <a:gd name="connsiteX25" fmla="*/ 49139 w 7299977"/>
              <a:gd name="connsiteY25" fmla="*/ 4677526 h 6858000"/>
              <a:gd name="connsiteX26" fmla="*/ 5527 w 7299977"/>
              <a:gd name="connsiteY26" fmla="*/ 4602828 h 6858000"/>
              <a:gd name="connsiteX27" fmla="*/ 84029 w 7299977"/>
              <a:gd name="connsiteY27" fmla="*/ 4585042 h 6858000"/>
              <a:gd name="connsiteX28" fmla="*/ 325347 w 7299977"/>
              <a:gd name="connsiteY28" fmla="*/ 4613499 h 6858000"/>
              <a:gd name="connsiteX29" fmla="*/ 25879 w 7299977"/>
              <a:gd name="connsiteY29" fmla="*/ 4378734 h 6858000"/>
              <a:gd name="connsiteX30" fmla="*/ 249753 w 7299977"/>
              <a:gd name="connsiteY30" fmla="*/ 4414305 h 6858000"/>
              <a:gd name="connsiteX31" fmla="*/ 313718 w 7299977"/>
              <a:gd name="connsiteY31" fmla="*/ 4321821 h 6858000"/>
              <a:gd name="connsiteX32" fmla="*/ 418386 w 7299977"/>
              <a:gd name="connsiteY32" fmla="*/ 4172424 h 6858000"/>
              <a:gd name="connsiteX33" fmla="*/ 491072 w 7299977"/>
              <a:gd name="connsiteY33" fmla="*/ 4090612 h 6858000"/>
              <a:gd name="connsiteX34" fmla="*/ 520147 w 7299977"/>
              <a:gd name="connsiteY34" fmla="*/ 3827390 h 6858000"/>
              <a:gd name="connsiteX35" fmla="*/ 459090 w 7299977"/>
              <a:gd name="connsiteY35" fmla="*/ 3539269 h 6858000"/>
              <a:gd name="connsiteX36" fmla="*/ 290458 w 7299977"/>
              <a:gd name="connsiteY36" fmla="*/ 3393429 h 6858000"/>
              <a:gd name="connsiteX37" fmla="*/ 339884 w 7299977"/>
              <a:gd name="connsiteY37" fmla="*/ 3229805 h 6858000"/>
              <a:gd name="connsiteX38" fmla="*/ 697501 w 7299977"/>
              <a:gd name="connsiteY38" fmla="*/ 3329402 h 6858000"/>
              <a:gd name="connsiteX39" fmla="*/ 165437 w 7299977"/>
              <a:gd name="connsiteY39" fmla="*/ 2941684 h 6858000"/>
              <a:gd name="connsiteX40" fmla="*/ 255568 w 7299977"/>
              <a:gd name="connsiteY40" fmla="*/ 2923898 h 6858000"/>
              <a:gd name="connsiteX41" fmla="*/ 578296 w 7299977"/>
              <a:gd name="connsiteY41" fmla="*/ 2703362 h 6858000"/>
              <a:gd name="connsiteX42" fmla="*/ 595740 w 7299977"/>
              <a:gd name="connsiteY42" fmla="*/ 2692689 h 6858000"/>
              <a:gd name="connsiteX43" fmla="*/ 650982 w 7299977"/>
              <a:gd name="connsiteY43" fmla="*/ 2553965 h 6858000"/>
              <a:gd name="connsiteX44" fmla="*/ 825429 w 7299977"/>
              <a:gd name="connsiteY44" fmla="*/ 2532623 h 6858000"/>
              <a:gd name="connsiteX45" fmla="*/ 970802 w 7299977"/>
              <a:gd name="connsiteY45" fmla="*/ 2564636 h 6858000"/>
              <a:gd name="connsiteX46" fmla="*/ 1127805 w 7299977"/>
              <a:gd name="connsiteY46" fmla="*/ 2525509 h 6858000"/>
              <a:gd name="connsiteX47" fmla="*/ 1267362 w 7299977"/>
              <a:gd name="connsiteY47" fmla="*/ 2543294 h 6858000"/>
              <a:gd name="connsiteX48" fmla="*/ 1386568 w 7299977"/>
              <a:gd name="connsiteY48" fmla="*/ 2518395 h 6858000"/>
              <a:gd name="connsiteX49" fmla="*/ 1270270 w 7299977"/>
              <a:gd name="connsiteY49" fmla="*/ 2401012 h 6858000"/>
              <a:gd name="connsiteX50" fmla="*/ 1107453 w 7299977"/>
              <a:gd name="connsiteY50" fmla="*/ 2401012 h 6858000"/>
              <a:gd name="connsiteX51" fmla="*/ 991154 w 7299977"/>
              <a:gd name="connsiteY51" fmla="*/ 2326314 h 6858000"/>
              <a:gd name="connsiteX52" fmla="*/ 880671 w 7299977"/>
              <a:gd name="connsiteY52" fmla="*/ 2191146 h 6858000"/>
              <a:gd name="connsiteX53" fmla="*/ 491072 w 7299977"/>
              <a:gd name="connsiteY53" fmla="*/ 1974165 h 6858000"/>
              <a:gd name="connsiteX54" fmla="*/ 421293 w 7299977"/>
              <a:gd name="connsiteY54" fmla="*/ 1892353 h 6858000"/>
              <a:gd name="connsiteX55" fmla="*/ 1531941 w 7299977"/>
              <a:gd name="connsiteY55" fmla="*/ 2208931 h 6858000"/>
              <a:gd name="connsiteX56" fmla="*/ 1188861 w 7299977"/>
              <a:gd name="connsiteY56" fmla="*/ 2077320 h 6858000"/>
              <a:gd name="connsiteX57" fmla="*/ 1421458 w 7299977"/>
              <a:gd name="connsiteY57" fmla="*/ 2102219 h 6858000"/>
              <a:gd name="connsiteX58" fmla="*/ 1549386 w 7299977"/>
              <a:gd name="connsiteY58" fmla="*/ 2013292 h 6858000"/>
              <a:gd name="connsiteX59" fmla="*/ 1549386 w 7299977"/>
              <a:gd name="connsiteY59" fmla="*/ 1984836 h 6858000"/>
              <a:gd name="connsiteX60" fmla="*/ 1453440 w 7299977"/>
              <a:gd name="connsiteY60" fmla="*/ 1903025 h 6858000"/>
              <a:gd name="connsiteX61" fmla="*/ 1398198 w 7299977"/>
              <a:gd name="connsiteY61" fmla="*/ 1849668 h 6858000"/>
              <a:gd name="connsiteX62" fmla="*/ 1247011 w 7299977"/>
              <a:gd name="connsiteY62" fmla="*/ 1657587 h 6858000"/>
              <a:gd name="connsiteX63" fmla="*/ 1354586 w 7299977"/>
              <a:gd name="connsiteY63" fmla="*/ 1636245 h 6858000"/>
              <a:gd name="connsiteX64" fmla="*/ 1395290 w 7299977"/>
              <a:gd name="connsiteY64" fmla="*/ 1597117 h 6858000"/>
              <a:gd name="connsiteX65" fmla="*/ 1366216 w 7299977"/>
              <a:gd name="connsiteY65" fmla="*/ 1540204 h 6858000"/>
              <a:gd name="connsiteX66" fmla="*/ 1031858 w 7299977"/>
              <a:gd name="connsiteY66" fmla="*/ 1365909 h 6858000"/>
              <a:gd name="connsiteX67" fmla="*/ 1005692 w 7299977"/>
              <a:gd name="connsiteY67" fmla="*/ 1230741 h 6858000"/>
              <a:gd name="connsiteX68" fmla="*/ 1069655 w 7299977"/>
              <a:gd name="connsiteY68" fmla="*/ 1209399 h 6858000"/>
              <a:gd name="connsiteX69" fmla="*/ 1142342 w 7299977"/>
              <a:gd name="connsiteY69" fmla="*/ 1220069 h 6858000"/>
              <a:gd name="connsiteX70" fmla="*/ 1084193 w 7299977"/>
              <a:gd name="connsiteY70" fmla="*/ 1113358 h 6858000"/>
              <a:gd name="connsiteX71" fmla="*/ 848689 w 7299977"/>
              <a:gd name="connsiteY71" fmla="*/ 1006647 h 6858000"/>
              <a:gd name="connsiteX72" fmla="*/ 805077 w 7299977"/>
              <a:gd name="connsiteY72" fmla="*/ 949734 h 6858000"/>
              <a:gd name="connsiteX73" fmla="*/ 863226 w 7299977"/>
              <a:gd name="connsiteY73" fmla="*/ 921277 h 6858000"/>
              <a:gd name="connsiteX74" fmla="*/ 906838 w 7299977"/>
              <a:gd name="connsiteY74" fmla="*/ 910606 h 6858000"/>
              <a:gd name="connsiteX75" fmla="*/ 5527 w 7299977"/>
              <a:gd name="connsiteY75" fmla="*/ 465975 h 6858000"/>
              <a:gd name="connsiteX76" fmla="*/ 209049 w 7299977"/>
              <a:gd name="connsiteY76" fmla="*/ 462417 h 6858000"/>
              <a:gd name="connsiteX77" fmla="*/ 409664 w 7299977"/>
              <a:gd name="connsiteY77" fmla="*/ 533558 h 6858000"/>
              <a:gd name="connsiteX78" fmla="*/ 621908 w 7299977"/>
              <a:gd name="connsiteY78" fmla="*/ 522887 h 6858000"/>
              <a:gd name="connsiteX79" fmla="*/ 822522 w 7299977"/>
              <a:gd name="connsiteY79" fmla="*/ 558458 h 6858000"/>
              <a:gd name="connsiteX80" fmla="*/ 996969 w 7299977"/>
              <a:gd name="connsiteY80" fmla="*/ 558458 h 6858000"/>
              <a:gd name="connsiteX81" fmla="*/ 834151 w 7299977"/>
              <a:gd name="connsiteY81" fmla="*/ 505101 h 6858000"/>
              <a:gd name="connsiteX82" fmla="*/ 773095 w 7299977"/>
              <a:gd name="connsiteY82" fmla="*/ 416176 h 6858000"/>
              <a:gd name="connsiteX83" fmla="*/ 793447 w 7299977"/>
              <a:gd name="connsiteY83" fmla="*/ 334364 h 6858000"/>
              <a:gd name="connsiteX84" fmla="*/ 860319 w 7299977"/>
              <a:gd name="connsiteY84" fmla="*/ 359262 h 6858000"/>
              <a:gd name="connsiteX85" fmla="*/ 938820 w 7299977"/>
              <a:gd name="connsiteY85" fmla="*/ 451747 h 6858000"/>
              <a:gd name="connsiteX86" fmla="*/ 956265 w 7299977"/>
              <a:gd name="connsiteY86" fmla="*/ 394834 h 6858000"/>
              <a:gd name="connsiteX87" fmla="*/ 1002784 w 7299977"/>
              <a:gd name="connsiteY87" fmla="*/ 352148 h 6858000"/>
              <a:gd name="connsiteX88" fmla="*/ 1270270 w 7299977"/>
              <a:gd name="connsiteY88" fmla="*/ 373491 h 6858000"/>
              <a:gd name="connsiteX89" fmla="*/ 1092915 w 7299977"/>
              <a:gd name="connsiteY89" fmla="*/ 192082 h 6858000"/>
              <a:gd name="connsiteX90" fmla="*/ 979525 w 7299977"/>
              <a:gd name="connsiteY90" fmla="*/ 163625 h 6858000"/>
              <a:gd name="connsiteX91" fmla="*/ 953358 w 7299977"/>
              <a:gd name="connsiteY91" fmla="*/ 88927 h 6858000"/>
              <a:gd name="connsiteX92" fmla="*/ 1005692 w 7299977"/>
              <a:gd name="connsiteY92" fmla="*/ 71141 h 6858000"/>
              <a:gd name="connsiteX93" fmla="*/ 1267362 w 7299977"/>
              <a:gd name="connsiteY93" fmla="*/ 135168 h 6858000"/>
              <a:gd name="connsiteX94" fmla="*/ 1310975 w 7299977"/>
              <a:gd name="connsiteY94" fmla="*/ 110269 h 6858000"/>
              <a:gd name="connsiteX95" fmla="*/ 1008599 w 7299977"/>
              <a:gd name="connsiteY9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7299977" h="6858000">
                <a:moveTo>
                  <a:pt x="1008599" y="0"/>
                </a:moveTo>
                <a:lnTo>
                  <a:pt x="4420653" y="0"/>
                </a:lnTo>
                <a:lnTo>
                  <a:pt x="5511704" y="0"/>
                </a:lnTo>
                <a:lnTo>
                  <a:pt x="7299977" y="0"/>
                </a:lnTo>
                <a:lnTo>
                  <a:pt x="7299977" y="6858000"/>
                </a:lnTo>
                <a:lnTo>
                  <a:pt x="5511704" y="6858000"/>
                </a:lnTo>
                <a:lnTo>
                  <a:pt x="4420653" y="6858000"/>
                </a:lnTo>
                <a:lnTo>
                  <a:pt x="1592997" y="6858000"/>
                </a:lnTo>
                <a:cubicBezTo>
                  <a:pt x="1473792" y="6786859"/>
                  <a:pt x="1360401" y="6701489"/>
                  <a:pt x="1232473" y="6658805"/>
                </a:cubicBezTo>
                <a:cubicBezTo>
                  <a:pt x="1145250" y="6630349"/>
                  <a:pt x="1060933" y="6580550"/>
                  <a:pt x="1075471" y="6431153"/>
                </a:cubicBezTo>
                <a:cubicBezTo>
                  <a:pt x="1078378" y="6388469"/>
                  <a:pt x="1055118" y="6356456"/>
                  <a:pt x="1020229" y="6367127"/>
                </a:cubicBezTo>
                <a:cubicBezTo>
                  <a:pt x="953358" y="6388469"/>
                  <a:pt x="921375" y="6327999"/>
                  <a:pt x="883579" y="6281757"/>
                </a:cubicBezTo>
                <a:cubicBezTo>
                  <a:pt x="816707" y="6199945"/>
                  <a:pt x="752743" y="6114575"/>
                  <a:pt x="645167" y="6100347"/>
                </a:cubicBezTo>
                <a:cubicBezTo>
                  <a:pt x="665519" y="6036320"/>
                  <a:pt x="700408" y="6043434"/>
                  <a:pt x="732391" y="6057663"/>
                </a:cubicBezTo>
                <a:cubicBezTo>
                  <a:pt x="816707" y="6093234"/>
                  <a:pt x="901023" y="6132361"/>
                  <a:pt x="985339" y="6167932"/>
                </a:cubicBezTo>
                <a:cubicBezTo>
                  <a:pt x="1040581" y="6189274"/>
                  <a:pt x="1095822" y="6221287"/>
                  <a:pt x="1168509" y="6196388"/>
                </a:cubicBezTo>
                <a:cubicBezTo>
                  <a:pt x="1104545" y="6068335"/>
                  <a:pt x="996969" y="6043434"/>
                  <a:pt x="909746" y="6004307"/>
                </a:cubicBezTo>
                <a:cubicBezTo>
                  <a:pt x="802169" y="5954508"/>
                  <a:pt x="738206" y="5862025"/>
                  <a:pt x="659704" y="5755314"/>
                </a:cubicBezTo>
                <a:cubicBezTo>
                  <a:pt x="738206" y="5726858"/>
                  <a:pt x="787632" y="5805112"/>
                  <a:pt x="851597" y="5801555"/>
                </a:cubicBezTo>
                <a:cubicBezTo>
                  <a:pt x="854504" y="5790884"/>
                  <a:pt x="860319" y="5769542"/>
                  <a:pt x="860319" y="5769542"/>
                </a:cubicBezTo>
                <a:cubicBezTo>
                  <a:pt x="755650" y="5712629"/>
                  <a:pt x="709132" y="5605917"/>
                  <a:pt x="691686" y="5474306"/>
                </a:cubicBezTo>
                <a:cubicBezTo>
                  <a:pt x="685872" y="5406721"/>
                  <a:pt x="648075" y="5385379"/>
                  <a:pt x="610278" y="5353367"/>
                </a:cubicBezTo>
                <a:cubicBezTo>
                  <a:pt x="482350" y="5243097"/>
                  <a:pt x="345700" y="5143500"/>
                  <a:pt x="238123" y="4994104"/>
                </a:cubicBezTo>
                <a:cubicBezTo>
                  <a:pt x="363144" y="5011889"/>
                  <a:pt x="461997" y="5111487"/>
                  <a:pt x="592833" y="5154171"/>
                </a:cubicBezTo>
                <a:cubicBezTo>
                  <a:pt x="488165" y="4990547"/>
                  <a:pt x="351514" y="4905177"/>
                  <a:pt x="226494" y="4805580"/>
                </a:cubicBezTo>
                <a:cubicBezTo>
                  <a:pt x="168344" y="4759339"/>
                  <a:pt x="116011" y="4702425"/>
                  <a:pt x="49139" y="4677526"/>
                </a:cubicBezTo>
                <a:cubicBezTo>
                  <a:pt x="25879" y="4670412"/>
                  <a:pt x="-14826" y="4652628"/>
                  <a:pt x="5527" y="4602828"/>
                </a:cubicBezTo>
                <a:cubicBezTo>
                  <a:pt x="22972" y="4560144"/>
                  <a:pt x="54954" y="4574373"/>
                  <a:pt x="84029" y="4585042"/>
                </a:cubicBezTo>
                <a:cubicBezTo>
                  <a:pt x="153807" y="4613499"/>
                  <a:pt x="229401" y="4613499"/>
                  <a:pt x="325347" y="4613499"/>
                </a:cubicBezTo>
                <a:cubicBezTo>
                  <a:pt x="243939" y="4478331"/>
                  <a:pt x="95658" y="4521016"/>
                  <a:pt x="25879" y="4378734"/>
                </a:cubicBezTo>
                <a:cubicBezTo>
                  <a:pt x="113103" y="4353835"/>
                  <a:pt x="179975" y="4403633"/>
                  <a:pt x="249753" y="4414305"/>
                </a:cubicBezTo>
                <a:cubicBezTo>
                  <a:pt x="313718" y="4424975"/>
                  <a:pt x="328254" y="4400076"/>
                  <a:pt x="313718" y="4321821"/>
                </a:cubicBezTo>
                <a:cubicBezTo>
                  <a:pt x="290458" y="4200882"/>
                  <a:pt x="325347" y="4140411"/>
                  <a:pt x="418386" y="4172424"/>
                </a:cubicBezTo>
                <a:cubicBezTo>
                  <a:pt x="505609" y="4204438"/>
                  <a:pt x="514332" y="4158196"/>
                  <a:pt x="491072" y="4090612"/>
                </a:cubicBezTo>
                <a:cubicBezTo>
                  <a:pt x="456183" y="3991015"/>
                  <a:pt x="493979" y="3912759"/>
                  <a:pt x="520147" y="3827390"/>
                </a:cubicBezTo>
                <a:cubicBezTo>
                  <a:pt x="560851" y="3699337"/>
                  <a:pt x="543407" y="3635309"/>
                  <a:pt x="459090" y="3539269"/>
                </a:cubicBezTo>
                <a:cubicBezTo>
                  <a:pt x="409664" y="3485914"/>
                  <a:pt x="360236" y="3439672"/>
                  <a:pt x="290458" y="3393429"/>
                </a:cubicBezTo>
                <a:cubicBezTo>
                  <a:pt x="450368" y="3368530"/>
                  <a:pt x="284643" y="3283162"/>
                  <a:pt x="339884" y="3229805"/>
                </a:cubicBezTo>
                <a:cubicBezTo>
                  <a:pt x="453275" y="3208463"/>
                  <a:pt x="543407" y="3379202"/>
                  <a:pt x="697501" y="3329402"/>
                </a:cubicBezTo>
                <a:cubicBezTo>
                  <a:pt x="511425" y="3183563"/>
                  <a:pt x="302087" y="3137322"/>
                  <a:pt x="165437" y="2941684"/>
                </a:cubicBezTo>
                <a:cubicBezTo>
                  <a:pt x="197419" y="2899000"/>
                  <a:pt x="229401" y="2941684"/>
                  <a:pt x="255568" y="2923898"/>
                </a:cubicBezTo>
                <a:cubicBezTo>
                  <a:pt x="255568" y="2913227"/>
                  <a:pt x="560851" y="2980812"/>
                  <a:pt x="578296" y="2703362"/>
                </a:cubicBezTo>
                <a:cubicBezTo>
                  <a:pt x="584111" y="2703362"/>
                  <a:pt x="589926" y="2703362"/>
                  <a:pt x="595740" y="2692689"/>
                </a:cubicBezTo>
                <a:cubicBezTo>
                  <a:pt x="627722" y="2653563"/>
                  <a:pt x="598648" y="2561080"/>
                  <a:pt x="650982" y="2553965"/>
                </a:cubicBezTo>
                <a:cubicBezTo>
                  <a:pt x="709132" y="2546851"/>
                  <a:pt x="764373" y="2514837"/>
                  <a:pt x="825429" y="2532623"/>
                </a:cubicBezTo>
                <a:cubicBezTo>
                  <a:pt x="871949" y="2546851"/>
                  <a:pt x="921375" y="2564636"/>
                  <a:pt x="970802" y="2564636"/>
                </a:cubicBezTo>
                <a:cubicBezTo>
                  <a:pt x="1023136" y="2564636"/>
                  <a:pt x="1095822" y="2685576"/>
                  <a:pt x="1127805" y="2525509"/>
                </a:cubicBezTo>
                <a:cubicBezTo>
                  <a:pt x="1127805" y="2518395"/>
                  <a:pt x="1217936" y="2536181"/>
                  <a:pt x="1267362" y="2543294"/>
                </a:cubicBezTo>
                <a:cubicBezTo>
                  <a:pt x="1308067" y="2550408"/>
                  <a:pt x="1357494" y="2582422"/>
                  <a:pt x="1386568" y="2518395"/>
                </a:cubicBezTo>
                <a:cubicBezTo>
                  <a:pt x="1401105" y="2479267"/>
                  <a:pt x="1331326" y="2408126"/>
                  <a:pt x="1270270" y="2401012"/>
                </a:cubicBezTo>
                <a:cubicBezTo>
                  <a:pt x="1215029" y="2393898"/>
                  <a:pt x="1159787" y="2386784"/>
                  <a:pt x="1107453" y="2401012"/>
                </a:cubicBezTo>
                <a:cubicBezTo>
                  <a:pt x="1043489" y="2418796"/>
                  <a:pt x="1008599" y="2390340"/>
                  <a:pt x="991154" y="2326314"/>
                </a:cubicBezTo>
                <a:cubicBezTo>
                  <a:pt x="970802" y="2258731"/>
                  <a:pt x="933005" y="2223159"/>
                  <a:pt x="880671" y="2191146"/>
                </a:cubicBezTo>
                <a:cubicBezTo>
                  <a:pt x="752743" y="2112891"/>
                  <a:pt x="630630" y="2020407"/>
                  <a:pt x="491072" y="1974165"/>
                </a:cubicBezTo>
                <a:cubicBezTo>
                  <a:pt x="464905" y="1967051"/>
                  <a:pt x="432923" y="1952823"/>
                  <a:pt x="421293" y="1892353"/>
                </a:cubicBezTo>
                <a:cubicBezTo>
                  <a:pt x="799262" y="1984836"/>
                  <a:pt x="1142342" y="2223159"/>
                  <a:pt x="1531941" y="2208931"/>
                </a:cubicBezTo>
                <a:cubicBezTo>
                  <a:pt x="1427272" y="2134233"/>
                  <a:pt x="1302252" y="2130676"/>
                  <a:pt x="1188861" y="2077320"/>
                </a:cubicBezTo>
                <a:cubicBezTo>
                  <a:pt x="1270270" y="2038192"/>
                  <a:pt x="1345864" y="2080877"/>
                  <a:pt x="1421458" y="2102219"/>
                </a:cubicBezTo>
                <a:cubicBezTo>
                  <a:pt x="1485422" y="2120004"/>
                  <a:pt x="1543571" y="2123562"/>
                  <a:pt x="1549386" y="2013292"/>
                </a:cubicBezTo>
                <a:cubicBezTo>
                  <a:pt x="1549386" y="2002622"/>
                  <a:pt x="1549386" y="1995507"/>
                  <a:pt x="1549386" y="1984836"/>
                </a:cubicBezTo>
                <a:cubicBezTo>
                  <a:pt x="1526126" y="1938595"/>
                  <a:pt x="1494144" y="1917252"/>
                  <a:pt x="1453440" y="1903025"/>
                </a:cubicBezTo>
                <a:cubicBezTo>
                  <a:pt x="1430180" y="1895910"/>
                  <a:pt x="1398198" y="1881683"/>
                  <a:pt x="1398198" y="1849668"/>
                </a:cubicBezTo>
                <a:cubicBezTo>
                  <a:pt x="1401105" y="1728729"/>
                  <a:pt x="1322604" y="1693158"/>
                  <a:pt x="1247011" y="1657587"/>
                </a:cubicBezTo>
                <a:cubicBezTo>
                  <a:pt x="1287715" y="1597117"/>
                  <a:pt x="1322604" y="1639802"/>
                  <a:pt x="1354586" y="1636245"/>
                </a:cubicBezTo>
                <a:cubicBezTo>
                  <a:pt x="1374939" y="1632688"/>
                  <a:pt x="1395290" y="1629132"/>
                  <a:pt x="1395290" y="1597117"/>
                </a:cubicBezTo>
                <a:cubicBezTo>
                  <a:pt x="1395290" y="1572219"/>
                  <a:pt x="1386568" y="1540204"/>
                  <a:pt x="1366216" y="1540204"/>
                </a:cubicBezTo>
                <a:cubicBezTo>
                  <a:pt x="1238288" y="1536647"/>
                  <a:pt x="1165601" y="1365909"/>
                  <a:pt x="1031858" y="1365909"/>
                </a:cubicBezTo>
                <a:cubicBezTo>
                  <a:pt x="950450" y="1365909"/>
                  <a:pt x="1072563" y="1269868"/>
                  <a:pt x="1005692" y="1230741"/>
                </a:cubicBezTo>
                <a:cubicBezTo>
                  <a:pt x="991154" y="1220069"/>
                  <a:pt x="1046396" y="1205842"/>
                  <a:pt x="1069655" y="1209399"/>
                </a:cubicBezTo>
                <a:cubicBezTo>
                  <a:pt x="1092915" y="1212955"/>
                  <a:pt x="1113268" y="1237855"/>
                  <a:pt x="1142342" y="1220069"/>
                </a:cubicBezTo>
                <a:cubicBezTo>
                  <a:pt x="1156879" y="1156043"/>
                  <a:pt x="1119082" y="1131144"/>
                  <a:pt x="1084193" y="1113358"/>
                </a:cubicBezTo>
                <a:cubicBezTo>
                  <a:pt x="1008599" y="1070674"/>
                  <a:pt x="933005" y="1020875"/>
                  <a:pt x="848689" y="1006647"/>
                </a:cubicBezTo>
                <a:cubicBezTo>
                  <a:pt x="819615" y="1003089"/>
                  <a:pt x="802169" y="985305"/>
                  <a:pt x="805077" y="949734"/>
                </a:cubicBezTo>
                <a:cubicBezTo>
                  <a:pt x="810892" y="903491"/>
                  <a:pt x="839967" y="917720"/>
                  <a:pt x="863226" y="921277"/>
                </a:cubicBezTo>
                <a:cubicBezTo>
                  <a:pt x="877764" y="924835"/>
                  <a:pt x="892301" y="935506"/>
                  <a:pt x="906838" y="910606"/>
                </a:cubicBezTo>
                <a:cubicBezTo>
                  <a:pt x="566666" y="658055"/>
                  <a:pt x="386404" y="672284"/>
                  <a:pt x="5527" y="465975"/>
                </a:cubicBezTo>
                <a:cubicBezTo>
                  <a:pt x="89843" y="426847"/>
                  <a:pt x="150900" y="455303"/>
                  <a:pt x="209049" y="462417"/>
                </a:cubicBezTo>
                <a:cubicBezTo>
                  <a:pt x="354422" y="480203"/>
                  <a:pt x="264290" y="512216"/>
                  <a:pt x="409664" y="533558"/>
                </a:cubicBezTo>
                <a:cubicBezTo>
                  <a:pt x="479443" y="544229"/>
                  <a:pt x="543407" y="579800"/>
                  <a:pt x="621908" y="522887"/>
                </a:cubicBezTo>
                <a:cubicBezTo>
                  <a:pt x="674242" y="483759"/>
                  <a:pt x="758558" y="526444"/>
                  <a:pt x="822522" y="558458"/>
                </a:cubicBezTo>
                <a:cubicBezTo>
                  <a:pt x="874856" y="586915"/>
                  <a:pt x="927190" y="594028"/>
                  <a:pt x="996969" y="558458"/>
                </a:cubicBezTo>
                <a:cubicBezTo>
                  <a:pt x="933005" y="537116"/>
                  <a:pt x="883579" y="519330"/>
                  <a:pt x="834151" y="505101"/>
                </a:cubicBezTo>
                <a:cubicBezTo>
                  <a:pt x="793447" y="494431"/>
                  <a:pt x="770187" y="469532"/>
                  <a:pt x="773095" y="416176"/>
                </a:cubicBezTo>
                <a:cubicBezTo>
                  <a:pt x="773095" y="387720"/>
                  <a:pt x="764373" y="348592"/>
                  <a:pt x="793447" y="334364"/>
                </a:cubicBezTo>
                <a:cubicBezTo>
                  <a:pt x="816707" y="320135"/>
                  <a:pt x="848689" y="334364"/>
                  <a:pt x="860319" y="359262"/>
                </a:cubicBezTo>
                <a:cubicBezTo>
                  <a:pt x="874856" y="405504"/>
                  <a:pt x="889393" y="448189"/>
                  <a:pt x="938820" y="451747"/>
                </a:cubicBezTo>
                <a:cubicBezTo>
                  <a:pt x="1005692" y="458860"/>
                  <a:pt x="967894" y="430405"/>
                  <a:pt x="956265" y="394834"/>
                </a:cubicBezTo>
                <a:cubicBezTo>
                  <a:pt x="944635" y="355706"/>
                  <a:pt x="979525" y="345034"/>
                  <a:pt x="1002784" y="352148"/>
                </a:cubicBezTo>
                <a:cubicBezTo>
                  <a:pt x="1090008" y="384162"/>
                  <a:pt x="1180139" y="327250"/>
                  <a:pt x="1270270" y="373491"/>
                </a:cubicBezTo>
                <a:cubicBezTo>
                  <a:pt x="1247011" y="259665"/>
                  <a:pt x="1197583" y="209867"/>
                  <a:pt x="1092915" y="192082"/>
                </a:cubicBezTo>
                <a:cubicBezTo>
                  <a:pt x="1055118" y="188525"/>
                  <a:pt x="1014414" y="195638"/>
                  <a:pt x="979525" y="163625"/>
                </a:cubicBezTo>
                <a:cubicBezTo>
                  <a:pt x="959172" y="145839"/>
                  <a:pt x="938820" y="124497"/>
                  <a:pt x="953358" y="88927"/>
                </a:cubicBezTo>
                <a:cubicBezTo>
                  <a:pt x="962080" y="64027"/>
                  <a:pt x="985339" y="64027"/>
                  <a:pt x="1005692" y="71141"/>
                </a:cubicBezTo>
                <a:cubicBezTo>
                  <a:pt x="1090008" y="110269"/>
                  <a:pt x="1180139" y="120941"/>
                  <a:pt x="1267362" y="135168"/>
                </a:cubicBezTo>
                <a:cubicBezTo>
                  <a:pt x="1281900" y="138725"/>
                  <a:pt x="1296437" y="145839"/>
                  <a:pt x="1310975" y="110269"/>
                </a:cubicBezTo>
                <a:cubicBezTo>
                  <a:pt x="1209214" y="78255"/>
                  <a:pt x="1110360" y="35571"/>
                  <a:pt x="1008599" y="0"/>
                </a:cubicBezTo>
                <a:close/>
              </a:path>
            </a:pathLst>
          </a:custGeom>
          <a:solidFill>
            <a:schemeClr val="bg2">
              <a:alpha val="50000"/>
            </a:schemeClr>
          </a:solidFill>
          <a:ln w="32707" cap="flat">
            <a:noFill/>
            <a:prstDash val="solid"/>
            <a:miter/>
          </a:ln>
        </p:spPr>
        <p:txBody>
          <a:bodyPr rtlCol="0" anchor="ctr"/>
          <a:lstStyle/>
          <a:p>
            <a:endParaRPr lang="en-US">
              <a:solidFill>
                <a:schemeClr val="tx1"/>
              </a:solidFill>
            </a:endParaRPr>
          </a:p>
        </p:txBody>
      </p:sp>
      <p:sp>
        <p:nvSpPr>
          <p:cNvPr id="2" name="Title 1">
            <a:extLst>
              <a:ext uri="{FF2B5EF4-FFF2-40B4-BE49-F238E27FC236}">
                <a16:creationId xmlns:a16="http://schemas.microsoft.com/office/drawing/2014/main" id="{E1AC9765-E049-672D-AEA7-5E485A87D2A9}"/>
              </a:ext>
            </a:extLst>
          </p:cNvPr>
          <p:cNvSpPr>
            <a:spLocks noGrp="1"/>
          </p:cNvSpPr>
          <p:nvPr>
            <p:ph type="title"/>
          </p:nvPr>
        </p:nvSpPr>
        <p:spPr>
          <a:xfrm>
            <a:off x="838199" y="1065749"/>
            <a:ext cx="4953001" cy="4726502"/>
          </a:xfrm>
        </p:spPr>
        <p:txBody>
          <a:bodyPr>
            <a:normAutofit/>
          </a:bodyPr>
          <a:lstStyle/>
          <a:p>
            <a:r>
              <a:rPr lang="en-US" b="1" dirty="0"/>
              <a:t>4) Unity</a:t>
            </a:r>
          </a:p>
        </p:txBody>
      </p:sp>
      <p:sp>
        <p:nvSpPr>
          <p:cNvPr id="3" name="Content Placeholder 2">
            <a:extLst>
              <a:ext uri="{FF2B5EF4-FFF2-40B4-BE49-F238E27FC236}">
                <a16:creationId xmlns:a16="http://schemas.microsoft.com/office/drawing/2014/main" id="{9A1C3325-06A9-53A2-A77D-DF04DE69C250}"/>
              </a:ext>
            </a:extLst>
          </p:cNvPr>
          <p:cNvSpPr>
            <a:spLocks noGrp="1"/>
          </p:cNvSpPr>
          <p:nvPr>
            <p:ph idx="1"/>
          </p:nvPr>
        </p:nvSpPr>
        <p:spPr>
          <a:xfrm>
            <a:off x="7137400" y="713313"/>
            <a:ext cx="4445000" cy="5431376"/>
          </a:xfrm>
        </p:spPr>
        <p:txBody>
          <a:bodyPr anchor="ctr">
            <a:noAutofit/>
          </a:bodyPr>
          <a:lstStyle/>
          <a:p>
            <a:pPr>
              <a:buFont typeface="Arial" panose="020B0604020202020204" pitchFamily="34" charset="0"/>
              <a:buChar char="•"/>
            </a:pPr>
            <a:r>
              <a:rPr lang="en-CA" sz="2000" dirty="0">
                <a:effectLst/>
                <a:latin typeface="CMR10"/>
              </a:rPr>
              <a:t>Thus, the servant who stirs up divisions, quarrels, arguments, or babbles things without knowing their meaning, is one who is not seeking unity in service. </a:t>
            </a:r>
          </a:p>
          <a:p>
            <a:pPr>
              <a:buFont typeface="Arial" panose="020B0604020202020204" pitchFamily="34" charset="0"/>
              <a:buChar char="•"/>
            </a:pPr>
            <a:endParaRPr lang="en-CA" sz="2000" dirty="0">
              <a:effectLst/>
              <a:latin typeface="CMSY10"/>
            </a:endParaRPr>
          </a:p>
          <a:p>
            <a:pPr>
              <a:buFont typeface="Arial" panose="020B0604020202020204" pitchFamily="34" charset="0"/>
              <a:buChar char="•"/>
            </a:pPr>
            <a:r>
              <a:rPr lang="en-CA" sz="2000" dirty="0">
                <a:effectLst/>
                <a:latin typeface="CMR10"/>
              </a:rPr>
              <a:t>Saint Paul says, “But avoid foolish and ignorant disputes, knowing that they generate strife. And a servant of the Lord must not quarrel but be gentle to all, able to teach, patient, in humility correcting those who are in opposition, if God perhaps will grant them repentance, so that they may know the truth, and that they may come to their senses and escape the snare of the devil, having been taken captive by him to do his will” (2 Timothy 2:23-26). </a:t>
            </a:r>
            <a:endParaRPr lang="en-CA" sz="2000" dirty="0">
              <a:effectLst/>
              <a:latin typeface="CMSY10"/>
            </a:endParaRPr>
          </a:p>
          <a:p>
            <a:endParaRPr lang="en-US" sz="2000" dirty="0"/>
          </a:p>
        </p:txBody>
      </p:sp>
    </p:spTree>
    <p:extLst>
      <p:ext uri="{BB962C8B-B14F-4D97-AF65-F5344CB8AC3E}">
        <p14:creationId xmlns:p14="http://schemas.microsoft.com/office/powerpoint/2010/main" val="3057184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2554CA6-288E-4202-BC52-2E5A8F0C0A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9189"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764243D-46EA-9F4C-82D3-F71174B8A816}"/>
              </a:ext>
            </a:extLst>
          </p:cNvPr>
          <p:cNvSpPr>
            <a:spLocks noGrp="1"/>
          </p:cNvSpPr>
          <p:nvPr>
            <p:ph type="title"/>
          </p:nvPr>
        </p:nvSpPr>
        <p:spPr>
          <a:xfrm>
            <a:off x="1171074" y="1396686"/>
            <a:ext cx="3240506" cy="4064628"/>
          </a:xfrm>
        </p:spPr>
        <p:txBody>
          <a:bodyPr>
            <a:normAutofit/>
          </a:bodyPr>
          <a:lstStyle/>
          <a:p>
            <a:r>
              <a:rPr lang="en-US" b="1">
                <a:solidFill>
                  <a:srgbClr val="FFFFFF"/>
                </a:solidFill>
              </a:rPr>
              <a:t>References</a:t>
            </a:r>
          </a:p>
        </p:txBody>
      </p:sp>
      <p:sp>
        <p:nvSpPr>
          <p:cNvPr id="12" name="Arc 11">
            <a:extLst>
              <a:ext uri="{FF2B5EF4-FFF2-40B4-BE49-F238E27FC236}">
                <a16:creationId xmlns:a16="http://schemas.microsoft.com/office/drawing/2014/main" id="{5B7778FC-632E-4DCA-A7CB-0D7731CCF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9809111">
            <a:off x="8683720" y="941148"/>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FA23A907-97FB-4A8F-880A-DD77401C42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0048" y="4780992"/>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F5EFBCC6-4C16-9550-36C3-A8D1432DD69B}"/>
              </a:ext>
            </a:extLst>
          </p:cNvPr>
          <p:cNvSpPr>
            <a:spLocks noGrp="1"/>
          </p:cNvSpPr>
          <p:nvPr>
            <p:ph idx="1"/>
          </p:nvPr>
        </p:nvSpPr>
        <p:spPr>
          <a:xfrm>
            <a:off x="5370153" y="1526033"/>
            <a:ext cx="5536397" cy="3935281"/>
          </a:xfrm>
        </p:spPr>
        <p:txBody>
          <a:bodyPr>
            <a:normAutofit/>
          </a:bodyPr>
          <a:lstStyle/>
          <a:p>
            <a:pPr marL="0" indent="0">
              <a:buNone/>
            </a:pPr>
            <a:r>
              <a:rPr lang="en-US"/>
              <a:t>Spiritual Guide - </a:t>
            </a:r>
            <a:r>
              <a:rPr lang="en-CA">
                <a:effectLst/>
                <a:latin typeface="CMBX12"/>
              </a:rPr>
              <a:t>ST. MARY’S COPTIC ORTHODOX CHURCH RALEIGH, NC </a:t>
            </a:r>
            <a:endParaRPr lang="en-CA"/>
          </a:p>
          <a:p>
            <a:pPr marL="0" indent="0">
              <a:buNone/>
            </a:pPr>
            <a:endParaRPr lang="en-US"/>
          </a:p>
          <a:p>
            <a:endParaRPr lang="en-US" dirty="0"/>
          </a:p>
        </p:txBody>
      </p:sp>
    </p:spTree>
    <p:extLst>
      <p:ext uri="{BB962C8B-B14F-4D97-AF65-F5344CB8AC3E}">
        <p14:creationId xmlns:p14="http://schemas.microsoft.com/office/powerpoint/2010/main" val="23947632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8">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F5F5896-A185-A72D-217F-3FC10990AAB6}"/>
              </a:ext>
            </a:extLst>
          </p:cNvPr>
          <p:cNvSpPr>
            <a:spLocks noGrp="1"/>
          </p:cNvSpPr>
          <p:nvPr>
            <p:ph type="title"/>
          </p:nvPr>
        </p:nvSpPr>
        <p:spPr>
          <a:xfrm>
            <a:off x="6513788" y="365125"/>
            <a:ext cx="4840010" cy="1807305"/>
          </a:xfrm>
        </p:spPr>
        <p:txBody>
          <a:bodyPr>
            <a:normAutofit/>
          </a:bodyPr>
          <a:lstStyle/>
          <a:p>
            <a:r>
              <a:rPr lang="en-US" b="1"/>
              <a:t>1) Tradition</a:t>
            </a:r>
            <a:endParaRPr lang="en-US" b="1" dirty="0"/>
          </a:p>
        </p:txBody>
      </p:sp>
      <p:pic>
        <p:nvPicPr>
          <p:cNvPr id="12" name="Picture 4" descr="Open book">
            <a:extLst>
              <a:ext uri="{FF2B5EF4-FFF2-40B4-BE49-F238E27FC236}">
                <a16:creationId xmlns:a16="http://schemas.microsoft.com/office/drawing/2014/main" id="{C1CC2C44-0289-6B09-C36E-A9E36DBE0C3A}"/>
              </a:ext>
            </a:extLst>
          </p:cNvPr>
          <p:cNvPicPr>
            <a:picLocks noChangeAspect="1"/>
          </p:cNvPicPr>
          <p:nvPr/>
        </p:nvPicPr>
        <p:blipFill rotWithShape="1">
          <a:blip r:embed="rId2"/>
          <a:srcRect l="19580" r="20886" b="-1"/>
          <a:stretch/>
        </p:blipFill>
        <p:spPr>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p:spPr>
      </p:pic>
      <p:sp>
        <p:nvSpPr>
          <p:cNvPr id="3" name="Content Placeholder 2">
            <a:extLst>
              <a:ext uri="{FF2B5EF4-FFF2-40B4-BE49-F238E27FC236}">
                <a16:creationId xmlns:a16="http://schemas.microsoft.com/office/drawing/2014/main" id="{89A9A733-1825-C3E4-A14D-0133F2BF7697}"/>
              </a:ext>
            </a:extLst>
          </p:cNvPr>
          <p:cNvSpPr>
            <a:spLocks noGrp="1"/>
          </p:cNvSpPr>
          <p:nvPr>
            <p:ph idx="1"/>
          </p:nvPr>
        </p:nvSpPr>
        <p:spPr>
          <a:xfrm>
            <a:off x="6513788" y="2333297"/>
            <a:ext cx="4840010" cy="3843666"/>
          </a:xfrm>
        </p:spPr>
        <p:txBody>
          <a:bodyPr>
            <a:normAutofit/>
          </a:bodyPr>
          <a:lstStyle/>
          <a:p>
            <a:r>
              <a:rPr lang="en-CA" sz="1700" dirty="0">
                <a:effectLst/>
                <a:latin typeface="CMR10"/>
              </a:rPr>
              <a:t>The faithful servant serves with a deep conviction about the teachings of the Coptic Orthodox Church, and this conviction is lived out and communicated in humility and obedience. </a:t>
            </a:r>
          </a:p>
          <a:p>
            <a:pPr>
              <a:buFont typeface="Arial" panose="020B0604020202020204" pitchFamily="34" charset="0"/>
              <a:buChar char="•"/>
            </a:pPr>
            <a:endParaRPr lang="en-CA" sz="1700" dirty="0">
              <a:effectLst/>
              <a:latin typeface="CMSY10"/>
            </a:endParaRPr>
          </a:p>
          <a:p>
            <a:pPr>
              <a:buFont typeface="Arial" panose="020B0604020202020204" pitchFamily="34" charset="0"/>
              <a:buChar char="•"/>
            </a:pPr>
            <a:r>
              <a:rPr lang="en-CA" sz="1700" dirty="0">
                <a:effectLst/>
                <a:latin typeface="CMR10"/>
              </a:rPr>
              <a:t>The servant should be hungry in learning and spreading </a:t>
            </a:r>
            <a:r>
              <a:rPr lang="en-CA" sz="1700" b="1" i="1" dirty="0">
                <a:effectLst/>
                <a:latin typeface="CMR10"/>
              </a:rPr>
              <a:t>Orthodoxy</a:t>
            </a:r>
            <a:r>
              <a:rPr lang="en-CA" sz="1700" dirty="0">
                <a:effectLst/>
                <a:latin typeface="CMR10"/>
              </a:rPr>
              <a:t>, and always searching and researching the sayings and teachings of the </a:t>
            </a:r>
            <a:r>
              <a:rPr lang="en-CA" sz="1700" b="1" i="1" dirty="0">
                <a:effectLst/>
                <a:latin typeface="CMR10"/>
              </a:rPr>
              <a:t>Coptic Orthodox Church </a:t>
            </a:r>
            <a:r>
              <a:rPr lang="en-CA" sz="1700" dirty="0">
                <a:effectLst/>
                <a:latin typeface="CMR10"/>
              </a:rPr>
              <a:t>through reading books by the Coptic Fathers, the early Church Fathers, listening to Church sermons, reading liturgical books such as the </a:t>
            </a:r>
            <a:r>
              <a:rPr lang="en-CA" sz="1700" dirty="0" err="1">
                <a:effectLst/>
                <a:latin typeface="CMR10"/>
              </a:rPr>
              <a:t>Agpeya</a:t>
            </a:r>
            <a:r>
              <a:rPr lang="en-CA" sz="1700" dirty="0">
                <a:effectLst/>
                <a:latin typeface="CMR10"/>
              </a:rPr>
              <a:t> or the Divine Liturgy books, etc.... </a:t>
            </a:r>
          </a:p>
          <a:p>
            <a:pPr>
              <a:buFont typeface="Arial" panose="020B0604020202020204" pitchFamily="34" charset="0"/>
              <a:buChar char="•"/>
            </a:pPr>
            <a:endParaRPr lang="en-CA" sz="1700" dirty="0">
              <a:effectLst/>
              <a:latin typeface="CMSY10"/>
            </a:endParaRPr>
          </a:p>
          <a:p>
            <a:endParaRPr lang="en-US" sz="1700" dirty="0"/>
          </a:p>
        </p:txBody>
      </p:sp>
    </p:spTree>
    <p:extLst>
      <p:ext uri="{BB962C8B-B14F-4D97-AF65-F5344CB8AC3E}">
        <p14:creationId xmlns:p14="http://schemas.microsoft.com/office/powerpoint/2010/main" val="940346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7718681-A12E-49D6-9925-DD7C68176D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FBD77573-9EF2-4C35-8285-A1CF6FBB0E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5511704" cy="6858000"/>
          </a:xfrm>
          <a:custGeom>
            <a:avLst/>
            <a:gdLst>
              <a:gd name="connsiteX0" fmla="*/ 5511704 w 5511704"/>
              <a:gd name="connsiteY0" fmla="*/ 0 h 6886576"/>
              <a:gd name="connsiteX1" fmla="*/ 1008599 w 5511704"/>
              <a:gd name="connsiteY1" fmla="*/ 0 h 6886576"/>
              <a:gd name="connsiteX2" fmla="*/ 1310975 w 5511704"/>
              <a:gd name="connsiteY2" fmla="*/ 110728 h 6886576"/>
              <a:gd name="connsiteX3" fmla="*/ 1267362 w 5511704"/>
              <a:gd name="connsiteY3" fmla="*/ 135731 h 6886576"/>
              <a:gd name="connsiteX4" fmla="*/ 1005692 w 5511704"/>
              <a:gd name="connsiteY4" fmla="*/ 71437 h 6886576"/>
              <a:gd name="connsiteX5" fmla="*/ 953358 w 5511704"/>
              <a:gd name="connsiteY5" fmla="*/ 89297 h 6886576"/>
              <a:gd name="connsiteX6" fmla="*/ 979525 w 5511704"/>
              <a:gd name="connsiteY6" fmla="*/ 164307 h 6886576"/>
              <a:gd name="connsiteX7" fmla="*/ 1092915 w 5511704"/>
              <a:gd name="connsiteY7" fmla="*/ 192882 h 6886576"/>
              <a:gd name="connsiteX8" fmla="*/ 1270270 w 5511704"/>
              <a:gd name="connsiteY8" fmla="*/ 375047 h 6886576"/>
              <a:gd name="connsiteX9" fmla="*/ 1002784 w 5511704"/>
              <a:gd name="connsiteY9" fmla="*/ 353615 h 6886576"/>
              <a:gd name="connsiteX10" fmla="*/ 956265 w 5511704"/>
              <a:gd name="connsiteY10" fmla="*/ 396479 h 6886576"/>
              <a:gd name="connsiteX11" fmla="*/ 938820 w 5511704"/>
              <a:gd name="connsiteY11" fmla="*/ 453629 h 6886576"/>
              <a:gd name="connsiteX12" fmla="*/ 860319 w 5511704"/>
              <a:gd name="connsiteY12" fmla="*/ 360759 h 6886576"/>
              <a:gd name="connsiteX13" fmla="*/ 793447 w 5511704"/>
              <a:gd name="connsiteY13" fmla="*/ 335757 h 6886576"/>
              <a:gd name="connsiteX14" fmla="*/ 773095 w 5511704"/>
              <a:gd name="connsiteY14" fmla="*/ 417910 h 6886576"/>
              <a:gd name="connsiteX15" fmla="*/ 834151 w 5511704"/>
              <a:gd name="connsiteY15" fmla="*/ 507206 h 6886576"/>
              <a:gd name="connsiteX16" fmla="*/ 996969 w 5511704"/>
              <a:gd name="connsiteY16" fmla="*/ 560785 h 6886576"/>
              <a:gd name="connsiteX17" fmla="*/ 822522 w 5511704"/>
              <a:gd name="connsiteY17" fmla="*/ 560785 h 6886576"/>
              <a:gd name="connsiteX18" fmla="*/ 621908 w 5511704"/>
              <a:gd name="connsiteY18" fmla="*/ 525066 h 6886576"/>
              <a:gd name="connsiteX19" fmla="*/ 409664 w 5511704"/>
              <a:gd name="connsiteY19" fmla="*/ 535781 h 6886576"/>
              <a:gd name="connsiteX20" fmla="*/ 209049 w 5511704"/>
              <a:gd name="connsiteY20" fmla="*/ 464344 h 6886576"/>
              <a:gd name="connsiteX21" fmla="*/ 5527 w 5511704"/>
              <a:gd name="connsiteY21" fmla="*/ 467916 h 6886576"/>
              <a:gd name="connsiteX22" fmla="*/ 906838 w 5511704"/>
              <a:gd name="connsiteY22" fmla="*/ 914400 h 6886576"/>
              <a:gd name="connsiteX23" fmla="*/ 863226 w 5511704"/>
              <a:gd name="connsiteY23" fmla="*/ 925116 h 6886576"/>
              <a:gd name="connsiteX24" fmla="*/ 805077 w 5511704"/>
              <a:gd name="connsiteY24" fmla="*/ 953691 h 6886576"/>
              <a:gd name="connsiteX25" fmla="*/ 848689 w 5511704"/>
              <a:gd name="connsiteY25" fmla="*/ 1010841 h 6886576"/>
              <a:gd name="connsiteX26" fmla="*/ 1084193 w 5511704"/>
              <a:gd name="connsiteY26" fmla="*/ 1117997 h 6886576"/>
              <a:gd name="connsiteX27" fmla="*/ 1142342 w 5511704"/>
              <a:gd name="connsiteY27" fmla="*/ 1225153 h 6886576"/>
              <a:gd name="connsiteX28" fmla="*/ 1069655 w 5511704"/>
              <a:gd name="connsiteY28" fmla="*/ 1214438 h 6886576"/>
              <a:gd name="connsiteX29" fmla="*/ 1005692 w 5511704"/>
              <a:gd name="connsiteY29" fmla="*/ 1235869 h 6886576"/>
              <a:gd name="connsiteX30" fmla="*/ 1031858 w 5511704"/>
              <a:gd name="connsiteY30" fmla="*/ 1371600 h 6886576"/>
              <a:gd name="connsiteX31" fmla="*/ 1366216 w 5511704"/>
              <a:gd name="connsiteY31" fmla="*/ 1546622 h 6886576"/>
              <a:gd name="connsiteX32" fmla="*/ 1395290 w 5511704"/>
              <a:gd name="connsiteY32" fmla="*/ 1603772 h 6886576"/>
              <a:gd name="connsiteX33" fmla="*/ 1354586 w 5511704"/>
              <a:gd name="connsiteY33" fmla="*/ 1643063 h 6886576"/>
              <a:gd name="connsiteX34" fmla="*/ 1247011 w 5511704"/>
              <a:gd name="connsiteY34" fmla="*/ 1664494 h 6886576"/>
              <a:gd name="connsiteX35" fmla="*/ 1398198 w 5511704"/>
              <a:gd name="connsiteY35" fmla="*/ 1857375 h 6886576"/>
              <a:gd name="connsiteX36" fmla="*/ 1453440 w 5511704"/>
              <a:gd name="connsiteY36" fmla="*/ 1910954 h 6886576"/>
              <a:gd name="connsiteX37" fmla="*/ 1549386 w 5511704"/>
              <a:gd name="connsiteY37" fmla="*/ 1993106 h 6886576"/>
              <a:gd name="connsiteX38" fmla="*/ 1549386 w 5511704"/>
              <a:gd name="connsiteY38" fmla="*/ 2021681 h 6886576"/>
              <a:gd name="connsiteX39" fmla="*/ 1421458 w 5511704"/>
              <a:gd name="connsiteY39" fmla="*/ 2110978 h 6886576"/>
              <a:gd name="connsiteX40" fmla="*/ 1188861 w 5511704"/>
              <a:gd name="connsiteY40" fmla="*/ 2085976 h 6886576"/>
              <a:gd name="connsiteX41" fmla="*/ 1531941 w 5511704"/>
              <a:gd name="connsiteY41" fmla="*/ 2218135 h 6886576"/>
              <a:gd name="connsiteX42" fmla="*/ 421293 w 5511704"/>
              <a:gd name="connsiteY42" fmla="*/ 1900238 h 6886576"/>
              <a:gd name="connsiteX43" fmla="*/ 491072 w 5511704"/>
              <a:gd name="connsiteY43" fmla="*/ 1982391 h 6886576"/>
              <a:gd name="connsiteX44" fmla="*/ 880671 w 5511704"/>
              <a:gd name="connsiteY44" fmla="*/ 2200276 h 6886576"/>
              <a:gd name="connsiteX45" fmla="*/ 991154 w 5511704"/>
              <a:gd name="connsiteY45" fmla="*/ 2336007 h 6886576"/>
              <a:gd name="connsiteX46" fmla="*/ 1107453 w 5511704"/>
              <a:gd name="connsiteY46" fmla="*/ 2411016 h 6886576"/>
              <a:gd name="connsiteX47" fmla="*/ 1270270 w 5511704"/>
              <a:gd name="connsiteY47" fmla="*/ 2411016 h 6886576"/>
              <a:gd name="connsiteX48" fmla="*/ 1386568 w 5511704"/>
              <a:gd name="connsiteY48" fmla="*/ 2528889 h 6886576"/>
              <a:gd name="connsiteX49" fmla="*/ 1267362 w 5511704"/>
              <a:gd name="connsiteY49" fmla="*/ 2553891 h 6886576"/>
              <a:gd name="connsiteX50" fmla="*/ 1127805 w 5511704"/>
              <a:gd name="connsiteY50" fmla="*/ 2536032 h 6886576"/>
              <a:gd name="connsiteX51" fmla="*/ 970802 w 5511704"/>
              <a:gd name="connsiteY51" fmla="*/ 2575322 h 6886576"/>
              <a:gd name="connsiteX52" fmla="*/ 825429 w 5511704"/>
              <a:gd name="connsiteY52" fmla="*/ 2543176 h 6886576"/>
              <a:gd name="connsiteX53" fmla="*/ 650982 w 5511704"/>
              <a:gd name="connsiteY53" fmla="*/ 2564607 h 6886576"/>
              <a:gd name="connsiteX54" fmla="*/ 595740 w 5511704"/>
              <a:gd name="connsiteY54" fmla="*/ 2703909 h 6886576"/>
              <a:gd name="connsiteX55" fmla="*/ 578296 w 5511704"/>
              <a:gd name="connsiteY55" fmla="*/ 2714626 h 6886576"/>
              <a:gd name="connsiteX56" fmla="*/ 255568 w 5511704"/>
              <a:gd name="connsiteY56" fmla="*/ 2936081 h 6886576"/>
              <a:gd name="connsiteX57" fmla="*/ 165437 w 5511704"/>
              <a:gd name="connsiteY57" fmla="*/ 2953941 h 6886576"/>
              <a:gd name="connsiteX58" fmla="*/ 697501 w 5511704"/>
              <a:gd name="connsiteY58" fmla="*/ 3343275 h 6886576"/>
              <a:gd name="connsiteX59" fmla="*/ 339884 w 5511704"/>
              <a:gd name="connsiteY59" fmla="*/ 3243263 h 6886576"/>
              <a:gd name="connsiteX60" fmla="*/ 290458 w 5511704"/>
              <a:gd name="connsiteY60" fmla="*/ 3407569 h 6886576"/>
              <a:gd name="connsiteX61" fmla="*/ 459090 w 5511704"/>
              <a:gd name="connsiteY61" fmla="*/ 3554016 h 6886576"/>
              <a:gd name="connsiteX62" fmla="*/ 520147 w 5511704"/>
              <a:gd name="connsiteY62" fmla="*/ 3843338 h 6886576"/>
              <a:gd name="connsiteX63" fmla="*/ 491072 w 5511704"/>
              <a:gd name="connsiteY63" fmla="*/ 4107657 h 6886576"/>
              <a:gd name="connsiteX64" fmla="*/ 418386 w 5511704"/>
              <a:gd name="connsiteY64" fmla="*/ 4189810 h 6886576"/>
              <a:gd name="connsiteX65" fmla="*/ 313718 w 5511704"/>
              <a:gd name="connsiteY65" fmla="*/ 4339829 h 6886576"/>
              <a:gd name="connsiteX66" fmla="*/ 249753 w 5511704"/>
              <a:gd name="connsiteY66" fmla="*/ 4432698 h 6886576"/>
              <a:gd name="connsiteX67" fmla="*/ 25879 w 5511704"/>
              <a:gd name="connsiteY67" fmla="*/ 4396979 h 6886576"/>
              <a:gd name="connsiteX68" fmla="*/ 325347 w 5511704"/>
              <a:gd name="connsiteY68" fmla="*/ 4632722 h 6886576"/>
              <a:gd name="connsiteX69" fmla="*/ 84029 w 5511704"/>
              <a:gd name="connsiteY69" fmla="*/ 4604147 h 6886576"/>
              <a:gd name="connsiteX70" fmla="*/ 5527 w 5511704"/>
              <a:gd name="connsiteY70" fmla="*/ 4622007 h 6886576"/>
              <a:gd name="connsiteX71" fmla="*/ 49139 w 5511704"/>
              <a:gd name="connsiteY71" fmla="*/ 4697016 h 6886576"/>
              <a:gd name="connsiteX72" fmla="*/ 226494 w 5511704"/>
              <a:gd name="connsiteY72" fmla="*/ 4825604 h 6886576"/>
              <a:gd name="connsiteX73" fmla="*/ 592833 w 5511704"/>
              <a:gd name="connsiteY73" fmla="*/ 5175647 h 6886576"/>
              <a:gd name="connsiteX74" fmla="*/ 238123 w 5511704"/>
              <a:gd name="connsiteY74" fmla="*/ 5014913 h 6886576"/>
              <a:gd name="connsiteX75" fmla="*/ 610278 w 5511704"/>
              <a:gd name="connsiteY75" fmla="*/ 5375673 h 6886576"/>
              <a:gd name="connsiteX76" fmla="*/ 691686 w 5511704"/>
              <a:gd name="connsiteY76" fmla="*/ 5497116 h 6886576"/>
              <a:gd name="connsiteX77" fmla="*/ 860319 w 5511704"/>
              <a:gd name="connsiteY77" fmla="*/ 5793582 h 6886576"/>
              <a:gd name="connsiteX78" fmla="*/ 851597 w 5511704"/>
              <a:gd name="connsiteY78" fmla="*/ 5825729 h 6886576"/>
              <a:gd name="connsiteX79" fmla="*/ 659704 w 5511704"/>
              <a:gd name="connsiteY79" fmla="*/ 5779295 h 6886576"/>
              <a:gd name="connsiteX80" fmla="*/ 909746 w 5511704"/>
              <a:gd name="connsiteY80" fmla="*/ 6029326 h 6886576"/>
              <a:gd name="connsiteX81" fmla="*/ 1168509 w 5511704"/>
              <a:gd name="connsiteY81" fmla="*/ 6222207 h 6886576"/>
              <a:gd name="connsiteX82" fmla="*/ 985339 w 5511704"/>
              <a:gd name="connsiteY82" fmla="*/ 6193632 h 6886576"/>
              <a:gd name="connsiteX83" fmla="*/ 732391 w 5511704"/>
              <a:gd name="connsiteY83" fmla="*/ 6082904 h 6886576"/>
              <a:gd name="connsiteX84" fmla="*/ 645167 w 5511704"/>
              <a:gd name="connsiteY84" fmla="*/ 6125766 h 6886576"/>
              <a:gd name="connsiteX85" fmla="*/ 883579 w 5511704"/>
              <a:gd name="connsiteY85" fmla="*/ 6307932 h 6886576"/>
              <a:gd name="connsiteX86" fmla="*/ 1020229 w 5511704"/>
              <a:gd name="connsiteY86" fmla="*/ 6393657 h 6886576"/>
              <a:gd name="connsiteX87" fmla="*/ 1075471 w 5511704"/>
              <a:gd name="connsiteY87" fmla="*/ 6457950 h 6886576"/>
              <a:gd name="connsiteX88" fmla="*/ 1232473 w 5511704"/>
              <a:gd name="connsiteY88" fmla="*/ 6686551 h 6886576"/>
              <a:gd name="connsiteX89" fmla="*/ 1592997 w 5511704"/>
              <a:gd name="connsiteY89" fmla="*/ 6886576 h 6886576"/>
              <a:gd name="connsiteX90" fmla="*/ 5511704 w 5511704"/>
              <a:gd name="connsiteY90" fmla="*/ 6886576 h 6886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5511704" h="6886576">
                <a:moveTo>
                  <a:pt x="5511704" y="0"/>
                </a:moveTo>
                <a:lnTo>
                  <a:pt x="1008599" y="0"/>
                </a:lnTo>
                <a:cubicBezTo>
                  <a:pt x="1110360" y="35719"/>
                  <a:pt x="1209214" y="78581"/>
                  <a:pt x="1310975" y="110728"/>
                </a:cubicBezTo>
                <a:cubicBezTo>
                  <a:pt x="1296437" y="146447"/>
                  <a:pt x="1281900" y="139303"/>
                  <a:pt x="1267362" y="135731"/>
                </a:cubicBezTo>
                <a:cubicBezTo>
                  <a:pt x="1180139" y="121445"/>
                  <a:pt x="1090008" y="110728"/>
                  <a:pt x="1005692" y="71437"/>
                </a:cubicBezTo>
                <a:cubicBezTo>
                  <a:pt x="985339" y="64294"/>
                  <a:pt x="962080" y="64294"/>
                  <a:pt x="953358" y="89297"/>
                </a:cubicBezTo>
                <a:cubicBezTo>
                  <a:pt x="938820" y="125016"/>
                  <a:pt x="959172" y="146447"/>
                  <a:pt x="979525" y="164307"/>
                </a:cubicBezTo>
                <a:cubicBezTo>
                  <a:pt x="1014414" y="196453"/>
                  <a:pt x="1055118" y="189310"/>
                  <a:pt x="1092915" y="192882"/>
                </a:cubicBezTo>
                <a:cubicBezTo>
                  <a:pt x="1197583" y="210741"/>
                  <a:pt x="1247011" y="260747"/>
                  <a:pt x="1270270" y="375047"/>
                </a:cubicBezTo>
                <a:cubicBezTo>
                  <a:pt x="1180139" y="328613"/>
                  <a:pt x="1090008" y="385763"/>
                  <a:pt x="1002784" y="353615"/>
                </a:cubicBezTo>
                <a:cubicBezTo>
                  <a:pt x="979525" y="346472"/>
                  <a:pt x="944635" y="357188"/>
                  <a:pt x="956265" y="396479"/>
                </a:cubicBezTo>
                <a:cubicBezTo>
                  <a:pt x="967894" y="432198"/>
                  <a:pt x="1005692" y="460772"/>
                  <a:pt x="938820" y="453629"/>
                </a:cubicBezTo>
                <a:cubicBezTo>
                  <a:pt x="889393" y="450056"/>
                  <a:pt x="874856" y="407194"/>
                  <a:pt x="860319" y="360759"/>
                </a:cubicBezTo>
                <a:cubicBezTo>
                  <a:pt x="848689" y="335757"/>
                  <a:pt x="816707" y="321469"/>
                  <a:pt x="793447" y="335757"/>
                </a:cubicBezTo>
                <a:cubicBezTo>
                  <a:pt x="764373" y="350044"/>
                  <a:pt x="773095" y="389335"/>
                  <a:pt x="773095" y="417910"/>
                </a:cubicBezTo>
                <a:cubicBezTo>
                  <a:pt x="770187" y="471488"/>
                  <a:pt x="793447" y="496491"/>
                  <a:pt x="834151" y="507206"/>
                </a:cubicBezTo>
                <a:cubicBezTo>
                  <a:pt x="883579" y="521494"/>
                  <a:pt x="933005" y="539354"/>
                  <a:pt x="996969" y="560785"/>
                </a:cubicBezTo>
                <a:cubicBezTo>
                  <a:pt x="927190" y="596503"/>
                  <a:pt x="874856" y="589360"/>
                  <a:pt x="822522" y="560785"/>
                </a:cubicBezTo>
                <a:cubicBezTo>
                  <a:pt x="758558" y="528637"/>
                  <a:pt x="674242" y="485775"/>
                  <a:pt x="621908" y="525066"/>
                </a:cubicBezTo>
                <a:cubicBezTo>
                  <a:pt x="543407" y="582216"/>
                  <a:pt x="479443" y="546497"/>
                  <a:pt x="409664" y="535781"/>
                </a:cubicBezTo>
                <a:cubicBezTo>
                  <a:pt x="264290" y="514350"/>
                  <a:pt x="354422" y="482204"/>
                  <a:pt x="209049" y="464344"/>
                </a:cubicBezTo>
                <a:cubicBezTo>
                  <a:pt x="150900" y="457200"/>
                  <a:pt x="89843" y="428625"/>
                  <a:pt x="5527" y="467916"/>
                </a:cubicBezTo>
                <a:cubicBezTo>
                  <a:pt x="386404" y="675085"/>
                  <a:pt x="566666" y="660797"/>
                  <a:pt x="906838" y="914400"/>
                </a:cubicBezTo>
                <a:cubicBezTo>
                  <a:pt x="892301" y="939404"/>
                  <a:pt x="877764" y="928688"/>
                  <a:pt x="863226" y="925116"/>
                </a:cubicBezTo>
                <a:cubicBezTo>
                  <a:pt x="839967" y="921544"/>
                  <a:pt x="810892" y="907256"/>
                  <a:pt x="805077" y="953691"/>
                </a:cubicBezTo>
                <a:cubicBezTo>
                  <a:pt x="802169" y="989410"/>
                  <a:pt x="819615" y="1007269"/>
                  <a:pt x="848689" y="1010841"/>
                </a:cubicBezTo>
                <a:cubicBezTo>
                  <a:pt x="933005" y="1025129"/>
                  <a:pt x="1008599" y="1075135"/>
                  <a:pt x="1084193" y="1117997"/>
                </a:cubicBezTo>
                <a:cubicBezTo>
                  <a:pt x="1119082" y="1135857"/>
                  <a:pt x="1156879" y="1160860"/>
                  <a:pt x="1142342" y="1225153"/>
                </a:cubicBezTo>
                <a:cubicBezTo>
                  <a:pt x="1113268" y="1243013"/>
                  <a:pt x="1092915" y="1218009"/>
                  <a:pt x="1069655" y="1214438"/>
                </a:cubicBezTo>
                <a:cubicBezTo>
                  <a:pt x="1046396" y="1210866"/>
                  <a:pt x="991154" y="1225153"/>
                  <a:pt x="1005692" y="1235869"/>
                </a:cubicBezTo>
                <a:cubicBezTo>
                  <a:pt x="1072563" y="1275159"/>
                  <a:pt x="950450" y="1371600"/>
                  <a:pt x="1031858" y="1371600"/>
                </a:cubicBezTo>
                <a:cubicBezTo>
                  <a:pt x="1165601" y="1371600"/>
                  <a:pt x="1238288" y="1543050"/>
                  <a:pt x="1366216" y="1546622"/>
                </a:cubicBezTo>
                <a:cubicBezTo>
                  <a:pt x="1386568" y="1546622"/>
                  <a:pt x="1395290" y="1578770"/>
                  <a:pt x="1395290" y="1603772"/>
                </a:cubicBezTo>
                <a:cubicBezTo>
                  <a:pt x="1395290" y="1635920"/>
                  <a:pt x="1374939" y="1639491"/>
                  <a:pt x="1354586" y="1643063"/>
                </a:cubicBezTo>
                <a:cubicBezTo>
                  <a:pt x="1322604" y="1646635"/>
                  <a:pt x="1287715" y="1603772"/>
                  <a:pt x="1247011" y="1664494"/>
                </a:cubicBezTo>
                <a:cubicBezTo>
                  <a:pt x="1322604" y="1700213"/>
                  <a:pt x="1401105" y="1735932"/>
                  <a:pt x="1398198" y="1857375"/>
                </a:cubicBezTo>
                <a:cubicBezTo>
                  <a:pt x="1398198" y="1889523"/>
                  <a:pt x="1430180" y="1903810"/>
                  <a:pt x="1453440" y="1910954"/>
                </a:cubicBezTo>
                <a:cubicBezTo>
                  <a:pt x="1494144" y="1925241"/>
                  <a:pt x="1526126" y="1946673"/>
                  <a:pt x="1549386" y="1993106"/>
                </a:cubicBezTo>
                <a:cubicBezTo>
                  <a:pt x="1549386" y="2003822"/>
                  <a:pt x="1549386" y="2010966"/>
                  <a:pt x="1549386" y="2021681"/>
                </a:cubicBezTo>
                <a:cubicBezTo>
                  <a:pt x="1543571" y="2132410"/>
                  <a:pt x="1485422" y="2128838"/>
                  <a:pt x="1421458" y="2110978"/>
                </a:cubicBezTo>
                <a:cubicBezTo>
                  <a:pt x="1345864" y="2089547"/>
                  <a:pt x="1270270" y="2046685"/>
                  <a:pt x="1188861" y="2085976"/>
                </a:cubicBezTo>
                <a:cubicBezTo>
                  <a:pt x="1302252" y="2139554"/>
                  <a:pt x="1427272" y="2143126"/>
                  <a:pt x="1531941" y="2218135"/>
                </a:cubicBezTo>
                <a:cubicBezTo>
                  <a:pt x="1142342" y="2232422"/>
                  <a:pt x="799262" y="1993106"/>
                  <a:pt x="421293" y="1900238"/>
                </a:cubicBezTo>
                <a:cubicBezTo>
                  <a:pt x="432923" y="1960960"/>
                  <a:pt x="464905" y="1975247"/>
                  <a:pt x="491072" y="1982391"/>
                </a:cubicBezTo>
                <a:cubicBezTo>
                  <a:pt x="630630" y="2028825"/>
                  <a:pt x="752743" y="2121695"/>
                  <a:pt x="880671" y="2200276"/>
                </a:cubicBezTo>
                <a:cubicBezTo>
                  <a:pt x="933005" y="2232422"/>
                  <a:pt x="970802" y="2268142"/>
                  <a:pt x="991154" y="2336007"/>
                </a:cubicBezTo>
                <a:cubicBezTo>
                  <a:pt x="1008599" y="2400300"/>
                  <a:pt x="1043489" y="2428875"/>
                  <a:pt x="1107453" y="2411016"/>
                </a:cubicBezTo>
                <a:cubicBezTo>
                  <a:pt x="1159787" y="2396729"/>
                  <a:pt x="1215029" y="2403873"/>
                  <a:pt x="1270270" y="2411016"/>
                </a:cubicBezTo>
                <a:cubicBezTo>
                  <a:pt x="1331326" y="2418160"/>
                  <a:pt x="1401105" y="2489597"/>
                  <a:pt x="1386568" y="2528889"/>
                </a:cubicBezTo>
                <a:cubicBezTo>
                  <a:pt x="1357494" y="2593182"/>
                  <a:pt x="1308067" y="2561035"/>
                  <a:pt x="1267362" y="2553891"/>
                </a:cubicBezTo>
                <a:cubicBezTo>
                  <a:pt x="1217936" y="2546748"/>
                  <a:pt x="1127805" y="2528889"/>
                  <a:pt x="1127805" y="2536032"/>
                </a:cubicBezTo>
                <a:cubicBezTo>
                  <a:pt x="1095822" y="2696766"/>
                  <a:pt x="1023136" y="2575322"/>
                  <a:pt x="970802" y="2575322"/>
                </a:cubicBezTo>
                <a:cubicBezTo>
                  <a:pt x="921375" y="2575322"/>
                  <a:pt x="871949" y="2557463"/>
                  <a:pt x="825429" y="2543176"/>
                </a:cubicBezTo>
                <a:cubicBezTo>
                  <a:pt x="764373" y="2525316"/>
                  <a:pt x="709132" y="2557463"/>
                  <a:pt x="650982" y="2564607"/>
                </a:cubicBezTo>
                <a:cubicBezTo>
                  <a:pt x="598648" y="2571751"/>
                  <a:pt x="627722" y="2664620"/>
                  <a:pt x="595740" y="2703909"/>
                </a:cubicBezTo>
                <a:cubicBezTo>
                  <a:pt x="589926" y="2714626"/>
                  <a:pt x="584111" y="2714626"/>
                  <a:pt x="578296" y="2714626"/>
                </a:cubicBezTo>
                <a:cubicBezTo>
                  <a:pt x="560851" y="2993232"/>
                  <a:pt x="255568" y="2925366"/>
                  <a:pt x="255568" y="2936081"/>
                </a:cubicBezTo>
                <a:cubicBezTo>
                  <a:pt x="229401" y="2953941"/>
                  <a:pt x="197419" y="2911079"/>
                  <a:pt x="165437" y="2953941"/>
                </a:cubicBezTo>
                <a:cubicBezTo>
                  <a:pt x="302087" y="3150394"/>
                  <a:pt x="511425" y="3196828"/>
                  <a:pt x="697501" y="3343275"/>
                </a:cubicBezTo>
                <a:cubicBezTo>
                  <a:pt x="543407" y="3393282"/>
                  <a:pt x="453275" y="3221832"/>
                  <a:pt x="339884" y="3243263"/>
                </a:cubicBezTo>
                <a:cubicBezTo>
                  <a:pt x="284643" y="3296842"/>
                  <a:pt x="450368" y="3382566"/>
                  <a:pt x="290458" y="3407569"/>
                </a:cubicBezTo>
                <a:cubicBezTo>
                  <a:pt x="360236" y="3454004"/>
                  <a:pt x="409664" y="3500439"/>
                  <a:pt x="459090" y="3554016"/>
                </a:cubicBezTo>
                <a:cubicBezTo>
                  <a:pt x="543407" y="3650457"/>
                  <a:pt x="560851" y="3714751"/>
                  <a:pt x="520147" y="3843338"/>
                </a:cubicBezTo>
                <a:cubicBezTo>
                  <a:pt x="493979" y="3929063"/>
                  <a:pt x="456183" y="4007645"/>
                  <a:pt x="491072" y="4107657"/>
                </a:cubicBezTo>
                <a:cubicBezTo>
                  <a:pt x="514332" y="4175522"/>
                  <a:pt x="505609" y="4221957"/>
                  <a:pt x="418386" y="4189810"/>
                </a:cubicBezTo>
                <a:cubicBezTo>
                  <a:pt x="325347" y="4157663"/>
                  <a:pt x="290458" y="4218386"/>
                  <a:pt x="313718" y="4339829"/>
                </a:cubicBezTo>
                <a:cubicBezTo>
                  <a:pt x="328254" y="4418410"/>
                  <a:pt x="313718" y="4443413"/>
                  <a:pt x="249753" y="4432698"/>
                </a:cubicBezTo>
                <a:cubicBezTo>
                  <a:pt x="179975" y="4421982"/>
                  <a:pt x="113103" y="4371976"/>
                  <a:pt x="25879" y="4396979"/>
                </a:cubicBezTo>
                <a:cubicBezTo>
                  <a:pt x="95658" y="4539854"/>
                  <a:pt x="243939" y="4496991"/>
                  <a:pt x="325347" y="4632722"/>
                </a:cubicBezTo>
                <a:cubicBezTo>
                  <a:pt x="229401" y="4632722"/>
                  <a:pt x="153807" y="4632722"/>
                  <a:pt x="84029" y="4604147"/>
                </a:cubicBezTo>
                <a:cubicBezTo>
                  <a:pt x="54954" y="4593433"/>
                  <a:pt x="22972" y="4579145"/>
                  <a:pt x="5527" y="4622007"/>
                </a:cubicBezTo>
                <a:cubicBezTo>
                  <a:pt x="-14826" y="4672014"/>
                  <a:pt x="25879" y="4689872"/>
                  <a:pt x="49139" y="4697016"/>
                </a:cubicBezTo>
                <a:cubicBezTo>
                  <a:pt x="116011" y="4722019"/>
                  <a:pt x="168344" y="4779170"/>
                  <a:pt x="226494" y="4825604"/>
                </a:cubicBezTo>
                <a:cubicBezTo>
                  <a:pt x="351514" y="4925616"/>
                  <a:pt x="488165" y="5011341"/>
                  <a:pt x="592833" y="5175647"/>
                </a:cubicBezTo>
                <a:cubicBezTo>
                  <a:pt x="461997" y="5132785"/>
                  <a:pt x="363144" y="5032772"/>
                  <a:pt x="238123" y="5014913"/>
                </a:cubicBezTo>
                <a:cubicBezTo>
                  <a:pt x="345700" y="5164932"/>
                  <a:pt x="482350" y="5264944"/>
                  <a:pt x="610278" y="5375673"/>
                </a:cubicBezTo>
                <a:cubicBezTo>
                  <a:pt x="648075" y="5407819"/>
                  <a:pt x="685872" y="5429250"/>
                  <a:pt x="691686" y="5497116"/>
                </a:cubicBezTo>
                <a:cubicBezTo>
                  <a:pt x="709132" y="5629276"/>
                  <a:pt x="755650" y="5736432"/>
                  <a:pt x="860319" y="5793582"/>
                </a:cubicBezTo>
                <a:cubicBezTo>
                  <a:pt x="860319" y="5793582"/>
                  <a:pt x="854504" y="5815013"/>
                  <a:pt x="851597" y="5825729"/>
                </a:cubicBezTo>
                <a:cubicBezTo>
                  <a:pt x="787632" y="5829301"/>
                  <a:pt x="738206" y="5750720"/>
                  <a:pt x="659704" y="5779295"/>
                </a:cubicBezTo>
                <a:cubicBezTo>
                  <a:pt x="738206" y="5886451"/>
                  <a:pt x="802169" y="5979319"/>
                  <a:pt x="909746" y="6029326"/>
                </a:cubicBezTo>
                <a:cubicBezTo>
                  <a:pt x="996969" y="6068616"/>
                  <a:pt x="1104545" y="6093620"/>
                  <a:pt x="1168509" y="6222207"/>
                </a:cubicBezTo>
                <a:cubicBezTo>
                  <a:pt x="1095822" y="6247210"/>
                  <a:pt x="1040581" y="6215063"/>
                  <a:pt x="985339" y="6193632"/>
                </a:cubicBezTo>
                <a:cubicBezTo>
                  <a:pt x="901023" y="6157913"/>
                  <a:pt x="816707" y="6118623"/>
                  <a:pt x="732391" y="6082904"/>
                </a:cubicBezTo>
                <a:cubicBezTo>
                  <a:pt x="700408" y="6068616"/>
                  <a:pt x="665519" y="6061472"/>
                  <a:pt x="645167" y="6125766"/>
                </a:cubicBezTo>
                <a:cubicBezTo>
                  <a:pt x="752743" y="6140053"/>
                  <a:pt x="816707" y="6225779"/>
                  <a:pt x="883579" y="6307932"/>
                </a:cubicBezTo>
                <a:cubicBezTo>
                  <a:pt x="921375" y="6354366"/>
                  <a:pt x="953358" y="6415088"/>
                  <a:pt x="1020229" y="6393657"/>
                </a:cubicBezTo>
                <a:cubicBezTo>
                  <a:pt x="1055118" y="6382942"/>
                  <a:pt x="1078378" y="6415088"/>
                  <a:pt x="1075471" y="6457950"/>
                </a:cubicBezTo>
                <a:cubicBezTo>
                  <a:pt x="1060933" y="6607970"/>
                  <a:pt x="1145250" y="6657976"/>
                  <a:pt x="1232473" y="6686551"/>
                </a:cubicBezTo>
                <a:cubicBezTo>
                  <a:pt x="1360401" y="6729413"/>
                  <a:pt x="1473792" y="6815138"/>
                  <a:pt x="1592997" y="6886576"/>
                </a:cubicBezTo>
                <a:lnTo>
                  <a:pt x="5511704" y="6886576"/>
                </a:lnTo>
                <a:close/>
              </a:path>
            </a:pathLst>
          </a:custGeom>
          <a:solidFill>
            <a:schemeClr val="bg2">
              <a:alpha val="50000"/>
            </a:schemeClr>
          </a:solidFill>
          <a:ln w="32707"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257C6132-FBC4-8299-6D7D-251F0DF33A14}"/>
              </a:ext>
            </a:extLst>
          </p:cNvPr>
          <p:cNvSpPr>
            <a:spLocks noGrp="1"/>
          </p:cNvSpPr>
          <p:nvPr>
            <p:ph type="title"/>
          </p:nvPr>
        </p:nvSpPr>
        <p:spPr>
          <a:xfrm>
            <a:off x="838200" y="713312"/>
            <a:ext cx="4038600" cy="5431376"/>
          </a:xfrm>
        </p:spPr>
        <p:txBody>
          <a:bodyPr>
            <a:normAutofit/>
          </a:bodyPr>
          <a:lstStyle/>
          <a:p>
            <a:r>
              <a:rPr lang="en-US" b="1" dirty="0"/>
              <a:t>1) Tradition</a:t>
            </a:r>
          </a:p>
        </p:txBody>
      </p:sp>
      <p:sp>
        <p:nvSpPr>
          <p:cNvPr id="3" name="Content Placeholder 2">
            <a:extLst>
              <a:ext uri="{FF2B5EF4-FFF2-40B4-BE49-F238E27FC236}">
                <a16:creationId xmlns:a16="http://schemas.microsoft.com/office/drawing/2014/main" id="{465B513F-37C0-53A8-2FE8-F341CC0D11CC}"/>
              </a:ext>
            </a:extLst>
          </p:cNvPr>
          <p:cNvSpPr>
            <a:spLocks noGrp="1"/>
          </p:cNvSpPr>
          <p:nvPr>
            <p:ph idx="1"/>
          </p:nvPr>
        </p:nvSpPr>
        <p:spPr>
          <a:xfrm>
            <a:off x="6095999" y="713313"/>
            <a:ext cx="5257801" cy="5431376"/>
          </a:xfrm>
        </p:spPr>
        <p:txBody>
          <a:bodyPr anchor="ctr">
            <a:normAutofit/>
          </a:bodyPr>
          <a:lstStyle/>
          <a:p>
            <a:r>
              <a:rPr lang="en-CA" sz="2000" dirty="0">
                <a:effectLst/>
                <a:latin typeface="CMR10"/>
              </a:rPr>
              <a:t>St. Paul says in 2 Timothy 1:5, “When I call to remembrance the genuine faith that is in you, which dwelt first in your grandmother Lois and your mother Eunice, and I am persuaded is in you also.” </a:t>
            </a:r>
          </a:p>
          <a:p>
            <a:pPr marL="0" indent="0">
              <a:buNone/>
            </a:pPr>
            <a:endParaRPr lang="en-CA" sz="2000" dirty="0">
              <a:effectLst/>
              <a:latin typeface="CMSY10"/>
            </a:endParaRPr>
          </a:p>
          <a:p>
            <a:r>
              <a:rPr lang="en-CA" sz="2000" dirty="0">
                <a:effectLst/>
                <a:latin typeface="CMR10"/>
              </a:rPr>
              <a:t>St. Paul says to Timothy in 2 Timothy 3:10-15, “But you have carefully followed my doctrine, manner of life, purpose, faith, longsuffering, love perseverance ... But you must continue in the things which you have learned and been assured of, knowing from whom you have learned them. And that from childhood you have known the Holy Scriptures, which are able to make you wise for salvation through faith which is in Christ Jesus.” </a:t>
            </a:r>
            <a:endParaRPr lang="en-CA" sz="2000" dirty="0">
              <a:effectLst/>
              <a:latin typeface="CMSY10"/>
            </a:endParaRPr>
          </a:p>
          <a:p>
            <a:endParaRPr lang="en-US" sz="2000" dirty="0"/>
          </a:p>
        </p:txBody>
      </p:sp>
    </p:spTree>
    <p:extLst>
      <p:ext uri="{BB962C8B-B14F-4D97-AF65-F5344CB8AC3E}">
        <p14:creationId xmlns:p14="http://schemas.microsoft.com/office/powerpoint/2010/main" val="1351294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7718681-A12E-49D6-9925-DD7C68176D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FBD77573-9EF2-4C35-8285-A1CF6FBB0E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5511704" cy="6858000"/>
          </a:xfrm>
          <a:custGeom>
            <a:avLst/>
            <a:gdLst>
              <a:gd name="connsiteX0" fmla="*/ 5511704 w 5511704"/>
              <a:gd name="connsiteY0" fmla="*/ 0 h 6886576"/>
              <a:gd name="connsiteX1" fmla="*/ 1008599 w 5511704"/>
              <a:gd name="connsiteY1" fmla="*/ 0 h 6886576"/>
              <a:gd name="connsiteX2" fmla="*/ 1310975 w 5511704"/>
              <a:gd name="connsiteY2" fmla="*/ 110728 h 6886576"/>
              <a:gd name="connsiteX3" fmla="*/ 1267362 w 5511704"/>
              <a:gd name="connsiteY3" fmla="*/ 135731 h 6886576"/>
              <a:gd name="connsiteX4" fmla="*/ 1005692 w 5511704"/>
              <a:gd name="connsiteY4" fmla="*/ 71437 h 6886576"/>
              <a:gd name="connsiteX5" fmla="*/ 953358 w 5511704"/>
              <a:gd name="connsiteY5" fmla="*/ 89297 h 6886576"/>
              <a:gd name="connsiteX6" fmla="*/ 979525 w 5511704"/>
              <a:gd name="connsiteY6" fmla="*/ 164307 h 6886576"/>
              <a:gd name="connsiteX7" fmla="*/ 1092915 w 5511704"/>
              <a:gd name="connsiteY7" fmla="*/ 192882 h 6886576"/>
              <a:gd name="connsiteX8" fmla="*/ 1270270 w 5511704"/>
              <a:gd name="connsiteY8" fmla="*/ 375047 h 6886576"/>
              <a:gd name="connsiteX9" fmla="*/ 1002784 w 5511704"/>
              <a:gd name="connsiteY9" fmla="*/ 353615 h 6886576"/>
              <a:gd name="connsiteX10" fmla="*/ 956265 w 5511704"/>
              <a:gd name="connsiteY10" fmla="*/ 396479 h 6886576"/>
              <a:gd name="connsiteX11" fmla="*/ 938820 w 5511704"/>
              <a:gd name="connsiteY11" fmla="*/ 453629 h 6886576"/>
              <a:gd name="connsiteX12" fmla="*/ 860319 w 5511704"/>
              <a:gd name="connsiteY12" fmla="*/ 360759 h 6886576"/>
              <a:gd name="connsiteX13" fmla="*/ 793447 w 5511704"/>
              <a:gd name="connsiteY13" fmla="*/ 335757 h 6886576"/>
              <a:gd name="connsiteX14" fmla="*/ 773095 w 5511704"/>
              <a:gd name="connsiteY14" fmla="*/ 417910 h 6886576"/>
              <a:gd name="connsiteX15" fmla="*/ 834151 w 5511704"/>
              <a:gd name="connsiteY15" fmla="*/ 507206 h 6886576"/>
              <a:gd name="connsiteX16" fmla="*/ 996969 w 5511704"/>
              <a:gd name="connsiteY16" fmla="*/ 560785 h 6886576"/>
              <a:gd name="connsiteX17" fmla="*/ 822522 w 5511704"/>
              <a:gd name="connsiteY17" fmla="*/ 560785 h 6886576"/>
              <a:gd name="connsiteX18" fmla="*/ 621908 w 5511704"/>
              <a:gd name="connsiteY18" fmla="*/ 525066 h 6886576"/>
              <a:gd name="connsiteX19" fmla="*/ 409664 w 5511704"/>
              <a:gd name="connsiteY19" fmla="*/ 535781 h 6886576"/>
              <a:gd name="connsiteX20" fmla="*/ 209049 w 5511704"/>
              <a:gd name="connsiteY20" fmla="*/ 464344 h 6886576"/>
              <a:gd name="connsiteX21" fmla="*/ 5527 w 5511704"/>
              <a:gd name="connsiteY21" fmla="*/ 467916 h 6886576"/>
              <a:gd name="connsiteX22" fmla="*/ 906838 w 5511704"/>
              <a:gd name="connsiteY22" fmla="*/ 914400 h 6886576"/>
              <a:gd name="connsiteX23" fmla="*/ 863226 w 5511704"/>
              <a:gd name="connsiteY23" fmla="*/ 925116 h 6886576"/>
              <a:gd name="connsiteX24" fmla="*/ 805077 w 5511704"/>
              <a:gd name="connsiteY24" fmla="*/ 953691 h 6886576"/>
              <a:gd name="connsiteX25" fmla="*/ 848689 w 5511704"/>
              <a:gd name="connsiteY25" fmla="*/ 1010841 h 6886576"/>
              <a:gd name="connsiteX26" fmla="*/ 1084193 w 5511704"/>
              <a:gd name="connsiteY26" fmla="*/ 1117997 h 6886576"/>
              <a:gd name="connsiteX27" fmla="*/ 1142342 w 5511704"/>
              <a:gd name="connsiteY27" fmla="*/ 1225153 h 6886576"/>
              <a:gd name="connsiteX28" fmla="*/ 1069655 w 5511704"/>
              <a:gd name="connsiteY28" fmla="*/ 1214438 h 6886576"/>
              <a:gd name="connsiteX29" fmla="*/ 1005692 w 5511704"/>
              <a:gd name="connsiteY29" fmla="*/ 1235869 h 6886576"/>
              <a:gd name="connsiteX30" fmla="*/ 1031858 w 5511704"/>
              <a:gd name="connsiteY30" fmla="*/ 1371600 h 6886576"/>
              <a:gd name="connsiteX31" fmla="*/ 1366216 w 5511704"/>
              <a:gd name="connsiteY31" fmla="*/ 1546622 h 6886576"/>
              <a:gd name="connsiteX32" fmla="*/ 1395290 w 5511704"/>
              <a:gd name="connsiteY32" fmla="*/ 1603772 h 6886576"/>
              <a:gd name="connsiteX33" fmla="*/ 1354586 w 5511704"/>
              <a:gd name="connsiteY33" fmla="*/ 1643063 h 6886576"/>
              <a:gd name="connsiteX34" fmla="*/ 1247011 w 5511704"/>
              <a:gd name="connsiteY34" fmla="*/ 1664494 h 6886576"/>
              <a:gd name="connsiteX35" fmla="*/ 1398198 w 5511704"/>
              <a:gd name="connsiteY35" fmla="*/ 1857375 h 6886576"/>
              <a:gd name="connsiteX36" fmla="*/ 1453440 w 5511704"/>
              <a:gd name="connsiteY36" fmla="*/ 1910954 h 6886576"/>
              <a:gd name="connsiteX37" fmla="*/ 1549386 w 5511704"/>
              <a:gd name="connsiteY37" fmla="*/ 1993106 h 6886576"/>
              <a:gd name="connsiteX38" fmla="*/ 1549386 w 5511704"/>
              <a:gd name="connsiteY38" fmla="*/ 2021681 h 6886576"/>
              <a:gd name="connsiteX39" fmla="*/ 1421458 w 5511704"/>
              <a:gd name="connsiteY39" fmla="*/ 2110978 h 6886576"/>
              <a:gd name="connsiteX40" fmla="*/ 1188861 w 5511704"/>
              <a:gd name="connsiteY40" fmla="*/ 2085976 h 6886576"/>
              <a:gd name="connsiteX41" fmla="*/ 1531941 w 5511704"/>
              <a:gd name="connsiteY41" fmla="*/ 2218135 h 6886576"/>
              <a:gd name="connsiteX42" fmla="*/ 421293 w 5511704"/>
              <a:gd name="connsiteY42" fmla="*/ 1900238 h 6886576"/>
              <a:gd name="connsiteX43" fmla="*/ 491072 w 5511704"/>
              <a:gd name="connsiteY43" fmla="*/ 1982391 h 6886576"/>
              <a:gd name="connsiteX44" fmla="*/ 880671 w 5511704"/>
              <a:gd name="connsiteY44" fmla="*/ 2200276 h 6886576"/>
              <a:gd name="connsiteX45" fmla="*/ 991154 w 5511704"/>
              <a:gd name="connsiteY45" fmla="*/ 2336007 h 6886576"/>
              <a:gd name="connsiteX46" fmla="*/ 1107453 w 5511704"/>
              <a:gd name="connsiteY46" fmla="*/ 2411016 h 6886576"/>
              <a:gd name="connsiteX47" fmla="*/ 1270270 w 5511704"/>
              <a:gd name="connsiteY47" fmla="*/ 2411016 h 6886576"/>
              <a:gd name="connsiteX48" fmla="*/ 1386568 w 5511704"/>
              <a:gd name="connsiteY48" fmla="*/ 2528889 h 6886576"/>
              <a:gd name="connsiteX49" fmla="*/ 1267362 w 5511704"/>
              <a:gd name="connsiteY49" fmla="*/ 2553891 h 6886576"/>
              <a:gd name="connsiteX50" fmla="*/ 1127805 w 5511704"/>
              <a:gd name="connsiteY50" fmla="*/ 2536032 h 6886576"/>
              <a:gd name="connsiteX51" fmla="*/ 970802 w 5511704"/>
              <a:gd name="connsiteY51" fmla="*/ 2575322 h 6886576"/>
              <a:gd name="connsiteX52" fmla="*/ 825429 w 5511704"/>
              <a:gd name="connsiteY52" fmla="*/ 2543176 h 6886576"/>
              <a:gd name="connsiteX53" fmla="*/ 650982 w 5511704"/>
              <a:gd name="connsiteY53" fmla="*/ 2564607 h 6886576"/>
              <a:gd name="connsiteX54" fmla="*/ 595740 w 5511704"/>
              <a:gd name="connsiteY54" fmla="*/ 2703909 h 6886576"/>
              <a:gd name="connsiteX55" fmla="*/ 578296 w 5511704"/>
              <a:gd name="connsiteY55" fmla="*/ 2714626 h 6886576"/>
              <a:gd name="connsiteX56" fmla="*/ 255568 w 5511704"/>
              <a:gd name="connsiteY56" fmla="*/ 2936081 h 6886576"/>
              <a:gd name="connsiteX57" fmla="*/ 165437 w 5511704"/>
              <a:gd name="connsiteY57" fmla="*/ 2953941 h 6886576"/>
              <a:gd name="connsiteX58" fmla="*/ 697501 w 5511704"/>
              <a:gd name="connsiteY58" fmla="*/ 3343275 h 6886576"/>
              <a:gd name="connsiteX59" fmla="*/ 339884 w 5511704"/>
              <a:gd name="connsiteY59" fmla="*/ 3243263 h 6886576"/>
              <a:gd name="connsiteX60" fmla="*/ 290458 w 5511704"/>
              <a:gd name="connsiteY60" fmla="*/ 3407569 h 6886576"/>
              <a:gd name="connsiteX61" fmla="*/ 459090 w 5511704"/>
              <a:gd name="connsiteY61" fmla="*/ 3554016 h 6886576"/>
              <a:gd name="connsiteX62" fmla="*/ 520147 w 5511704"/>
              <a:gd name="connsiteY62" fmla="*/ 3843338 h 6886576"/>
              <a:gd name="connsiteX63" fmla="*/ 491072 w 5511704"/>
              <a:gd name="connsiteY63" fmla="*/ 4107657 h 6886576"/>
              <a:gd name="connsiteX64" fmla="*/ 418386 w 5511704"/>
              <a:gd name="connsiteY64" fmla="*/ 4189810 h 6886576"/>
              <a:gd name="connsiteX65" fmla="*/ 313718 w 5511704"/>
              <a:gd name="connsiteY65" fmla="*/ 4339829 h 6886576"/>
              <a:gd name="connsiteX66" fmla="*/ 249753 w 5511704"/>
              <a:gd name="connsiteY66" fmla="*/ 4432698 h 6886576"/>
              <a:gd name="connsiteX67" fmla="*/ 25879 w 5511704"/>
              <a:gd name="connsiteY67" fmla="*/ 4396979 h 6886576"/>
              <a:gd name="connsiteX68" fmla="*/ 325347 w 5511704"/>
              <a:gd name="connsiteY68" fmla="*/ 4632722 h 6886576"/>
              <a:gd name="connsiteX69" fmla="*/ 84029 w 5511704"/>
              <a:gd name="connsiteY69" fmla="*/ 4604147 h 6886576"/>
              <a:gd name="connsiteX70" fmla="*/ 5527 w 5511704"/>
              <a:gd name="connsiteY70" fmla="*/ 4622007 h 6886576"/>
              <a:gd name="connsiteX71" fmla="*/ 49139 w 5511704"/>
              <a:gd name="connsiteY71" fmla="*/ 4697016 h 6886576"/>
              <a:gd name="connsiteX72" fmla="*/ 226494 w 5511704"/>
              <a:gd name="connsiteY72" fmla="*/ 4825604 h 6886576"/>
              <a:gd name="connsiteX73" fmla="*/ 592833 w 5511704"/>
              <a:gd name="connsiteY73" fmla="*/ 5175647 h 6886576"/>
              <a:gd name="connsiteX74" fmla="*/ 238123 w 5511704"/>
              <a:gd name="connsiteY74" fmla="*/ 5014913 h 6886576"/>
              <a:gd name="connsiteX75" fmla="*/ 610278 w 5511704"/>
              <a:gd name="connsiteY75" fmla="*/ 5375673 h 6886576"/>
              <a:gd name="connsiteX76" fmla="*/ 691686 w 5511704"/>
              <a:gd name="connsiteY76" fmla="*/ 5497116 h 6886576"/>
              <a:gd name="connsiteX77" fmla="*/ 860319 w 5511704"/>
              <a:gd name="connsiteY77" fmla="*/ 5793582 h 6886576"/>
              <a:gd name="connsiteX78" fmla="*/ 851597 w 5511704"/>
              <a:gd name="connsiteY78" fmla="*/ 5825729 h 6886576"/>
              <a:gd name="connsiteX79" fmla="*/ 659704 w 5511704"/>
              <a:gd name="connsiteY79" fmla="*/ 5779295 h 6886576"/>
              <a:gd name="connsiteX80" fmla="*/ 909746 w 5511704"/>
              <a:gd name="connsiteY80" fmla="*/ 6029326 h 6886576"/>
              <a:gd name="connsiteX81" fmla="*/ 1168509 w 5511704"/>
              <a:gd name="connsiteY81" fmla="*/ 6222207 h 6886576"/>
              <a:gd name="connsiteX82" fmla="*/ 985339 w 5511704"/>
              <a:gd name="connsiteY82" fmla="*/ 6193632 h 6886576"/>
              <a:gd name="connsiteX83" fmla="*/ 732391 w 5511704"/>
              <a:gd name="connsiteY83" fmla="*/ 6082904 h 6886576"/>
              <a:gd name="connsiteX84" fmla="*/ 645167 w 5511704"/>
              <a:gd name="connsiteY84" fmla="*/ 6125766 h 6886576"/>
              <a:gd name="connsiteX85" fmla="*/ 883579 w 5511704"/>
              <a:gd name="connsiteY85" fmla="*/ 6307932 h 6886576"/>
              <a:gd name="connsiteX86" fmla="*/ 1020229 w 5511704"/>
              <a:gd name="connsiteY86" fmla="*/ 6393657 h 6886576"/>
              <a:gd name="connsiteX87" fmla="*/ 1075471 w 5511704"/>
              <a:gd name="connsiteY87" fmla="*/ 6457950 h 6886576"/>
              <a:gd name="connsiteX88" fmla="*/ 1232473 w 5511704"/>
              <a:gd name="connsiteY88" fmla="*/ 6686551 h 6886576"/>
              <a:gd name="connsiteX89" fmla="*/ 1592997 w 5511704"/>
              <a:gd name="connsiteY89" fmla="*/ 6886576 h 6886576"/>
              <a:gd name="connsiteX90" fmla="*/ 5511704 w 5511704"/>
              <a:gd name="connsiteY90" fmla="*/ 6886576 h 6886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5511704" h="6886576">
                <a:moveTo>
                  <a:pt x="5511704" y="0"/>
                </a:moveTo>
                <a:lnTo>
                  <a:pt x="1008599" y="0"/>
                </a:lnTo>
                <a:cubicBezTo>
                  <a:pt x="1110360" y="35719"/>
                  <a:pt x="1209214" y="78581"/>
                  <a:pt x="1310975" y="110728"/>
                </a:cubicBezTo>
                <a:cubicBezTo>
                  <a:pt x="1296437" y="146447"/>
                  <a:pt x="1281900" y="139303"/>
                  <a:pt x="1267362" y="135731"/>
                </a:cubicBezTo>
                <a:cubicBezTo>
                  <a:pt x="1180139" y="121445"/>
                  <a:pt x="1090008" y="110728"/>
                  <a:pt x="1005692" y="71437"/>
                </a:cubicBezTo>
                <a:cubicBezTo>
                  <a:pt x="985339" y="64294"/>
                  <a:pt x="962080" y="64294"/>
                  <a:pt x="953358" y="89297"/>
                </a:cubicBezTo>
                <a:cubicBezTo>
                  <a:pt x="938820" y="125016"/>
                  <a:pt x="959172" y="146447"/>
                  <a:pt x="979525" y="164307"/>
                </a:cubicBezTo>
                <a:cubicBezTo>
                  <a:pt x="1014414" y="196453"/>
                  <a:pt x="1055118" y="189310"/>
                  <a:pt x="1092915" y="192882"/>
                </a:cubicBezTo>
                <a:cubicBezTo>
                  <a:pt x="1197583" y="210741"/>
                  <a:pt x="1247011" y="260747"/>
                  <a:pt x="1270270" y="375047"/>
                </a:cubicBezTo>
                <a:cubicBezTo>
                  <a:pt x="1180139" y="328613"/>
                  <a:pt x="1090008" y="385763"/>
                  <a:pt x="1002784" y="353615"/>
                </a:cubicBezTo>
                <a:cubicBezTo>
                  <a:pt x="979525" y="346472"/>
                  <a:pt x="944635" y="357188"/>
                  <a:pt x="956265" y="396479"/>
                </a:cubicBezTo>
                <a:cubicBezTo>
                  <a:pt x="967894" y="432198"/>
                  <a:pt x="1005692" y="460772"/>
                  <a:pt x="938820" y="453629"/>
                </a:cubicBezTo>
                <a:cubicBezTo>
                  <a:pt x="889393" y="450056"/>
                  <a:pt x="874856" y="407194"/>
                  <a:pt x="860319" y="360759"/>
                </a:cubicBezTo>
                <a:cubicBezTo>
                  <a:pt x="848689" y="335757"/>
                  <a:pt x="816707" y="321469"/>
                  <a:pt x="793447" y="335757"/>
                </a:cubicBezTo>
                <a:cubicBezTo>
                  <a:pt x="764373" y="350044"/>
                  <a:pt x="773095" y="389335"/>
                  <a:pt x="773095" y="417910"/>
                </a:cubicBezTo>
                <a:cubicBezTo>
                  <a:pt x="770187" y="471488"/>
                  <a:pt x="793447" y="496491"/>
                  <a:pt x="834151" y="507206"/>
                </a:cubicBezTo>
                <a:cubicBezTo>
                  <a:pt x="883579" y="521494"/>
                  <a:pt x="933005" y="539354"/>
                  <a:pt x="996969" y="560785"/>
                </a:cubicBezTo>
                <a:cubicBezTo>
                  <a:pt x="927190" y="596503"/>
                  <a:pt x="874856" y="589360"/>
                  <a:pt x="822522" y="560785"/>
                </a:cubicBezTo>
                <a:cubicBezTo>
                  <a:pt x="758558" y="528637"/>
                  <a:pt x="674242" y="485775"/>
                  <a:pt x="621908" y="525066"/>
                </a:cubicBezTo>
                <a:cubicBezTo>
                  <a:pt x="543407" y="582216"/>
                  <a:pt x="479443" y="546497"/>
                  <a:pt x="409664" y="535781"/>
                </a:cubicBezTo>
                <a:cubicBezTo>
                  <a:pt x="264290" y="514350"/>
                  <a:pt x="354422" y="482204"/>
                  <a:pt x="209049" y="464344"/>
                </a:cubicBezTo>
                <a:cubicBezTo>
                  <a:pt x="150900" y="457200"/>
                  <a:pt x="89843" y="428625"/>
                  <a:pt x="5527" y="467916"/>
                </a:cubicBezTo>
                <a:cubicBezTo>
                  <a:pt x="386404" y="675085"/>
                  <a:pt x="566666" y="660797"/>
                  <a:pt x="906838" y="914400"/>
                </a:cubicBezTo>
                <a:cubicBezTo>
                  <a:pt x="892301" y="939404"/>
                  <a:pt x="877764" y="928688"/>
                  <a:pt x="863226" y="925116"/>
                </a:cubicBezTo>
                <a:cubicBezTo>
                  <a:pt x="839967" y="921544"/>
                  <a:pt x="810892" y="907256"/>
                  <a:pt x="805077" y="953691"/>
                </a:cubicBezTo>
                <a:cubicBezTo>
                  <a:pt x="802169" y="989410"/>
                  <a:pt x="819615" y="1007269"/>
                  <a:pt x="848689" y="1010841"/>
                </a:cubicBezTo>
                <a:cubicBezTo>
                  <a:pt x="933005" y="1025129"/>
                  <a:pt x="1008599" y="1075135"/>
                  <a:pt x="1084193" y="1117997"/>
                </a:cubicBezTo>
                <a:cubicBezTo>
                  <a:pt x="1119082" y="1135857"/>
                  <a:pt x="1156879" y="1160860"/>
                  <a:pt x="1142342" y="1225153"/>
                </a:cubicBezTo>
                <a:cubicBezTo>
                  <a:pt x="1113268" y="1243013"/>
                  <a:pt x="1092915" y="1218009"/>
                  <a:pt x="1069655" y="1214438"/>
                </a:cubicBezTo>
                <a:cubicBezTo>
                  <a:pt x="1046396" y="1210866"/>
                  <a:pt x="991154" y="1225153"/>
                  <a:pt x="1005692" y="1235869"/>
                </a:cubicBezTo>
                <a:cubicBezTo>
                  <a:pt x="1072563" y="1275159"/>
                  <a:pt x="950450" y="1371600"/>
                  <a:pt x="1031858" y="1371600"/>
                </a:cubicBezTo>
                <a:cubicBezTo>
                  <a:pt x="1165601" y="1371600"/>
                  <a:pt x="1238288" y="1543050"/>
                  <a:pt x="1366216" y="1546622"/>
                </a:cubicBezTo>
                <a:cubicBezTo>
                  <a:pt x="1386568" y="1546622"/>
                  <a:pt x="1395290" y="1578770"/>
                  <a:pt x="1395290" y="1603772"/>
                </a:cubicBezTo>
                <a:cubicBezTo>
                  <a:pt x="1395290" y="1635920"/>
                  <a:pt x="1374939" y="1639491"/>
                  <a:pt x="1354586" y="1643063"/>
                </a:cubicBezTo>
                <a:cubicBezTo>
                  <a:pt x="1322604" y="1646635"/>
                  <a:pt x="1287715" y="1603772"/>
                  <a:pt x="1247011" y="1664494"/>
                </a:cubicBezTo>
                <a:cubicBezTo>
                  <a:pt x="1322604" y="1700213"/>
                  <a:pt x="1401105" y="1735932"/>
                  <a:pt x="1398198" y="1857375"/>
                </a:cubicBezTo>
                <a:cubicBezTo>
                  <a:pt x="1398198" y="1889523"/>
                  <a:pt x="1430180" y="1903810"/>
                  <a:pt x="1453440" y="1910954"/>
                </a:cubicBezTo>
                <a:cubicBezTo>
                  <a:pt x="1494144" y="1925241"/>
                  <a:pt x="1526126" y="1946673"/>
                  <a:pt x="1549386" y="1993106"/>
                </a:cubicBezTo>
                <a:cubicBezTo>
                  <a:pt x="1549386" y="2003822"/>
                  <a:pt x="1549386" y="2010966"/>
                  <a:pt x="1549386" y="2021681"/>
                </a:cubicBezTo>
                <a:cubicBezTo>
                  <a:pt x="1543571" y="2132410"/>
                  <a:pt x="1485422" y="2128838"/>
                  <a:pt x="1421458" y="2110978"/>
                </a:cubicBezTo>
                <a:cubicBezTo>
                  <a:pt x="1345864" y="2089547"/>
                  <a:pt x="1270270" y="2046685"/>
                  <a:pt x="1188861" y="2085976"/>
                </a:cubicBezTo>
                <a:cubicBezTo>
                  <a:pt x="1302252" y="2139554"/>
                  <a:pt x="1427272" y="2143126"/>
                  <a:pt x="1531941" y="2218135"/>
                </a:cubicBezTo>
                <a:cubicBezTo>
                  <a:pt x="1142342" y="2232422"/>
                  <a:pt x="799262" y="1993106"/>
                  <a:pt x="421293" y="1900238"/>
                </a:cubicBezTo>
                <a:cubicBezTo>
                  <a:pt x="432923" y="1960960"/>
                  <a:pt x="464905" y="1975247"/>
                  <a:pt x="491072" y="1982391"/>
                </a:cubicBezTo>
                <a:cubicBezTo>
                  <a:pt x="630630" y="2028825"/>
                  <a:pt x="752743" y="2121695"/>
                  <a:pt x="880671" y="2200276"/>
                </a:cubicBezTo>
                <a:cubicBezTo>
                  <a:pt x="933005" y="2232422"/>
                  <a:pt x="970802" y="2268142"/>
                  <a:pt x="991154" y="2336007"/>
                </a:cubicBezTo>
                <a:cubicBezTo>
                  <a:pt x="1008599" y="2400300"/>
                  <a:pt x="1043489" y="2428875"/>
                  <a:pt x="1107453" y="2411016"/>
                </a:cubicBezTo>
                <a:cubicBezTo>
                  <a:pt x="1159787" y="2396729"/>
                  <a:pt x="1215029" y="2403873"/>
                  <a:pt x="1270270" y="2411016"/>
                </a:cubicBezTo>
                <a:cubicBezTo>
                  <a:pt x="1331326" y="2418160"/>
                  <a:pt x="1401105" y="2489597"/>
                  <a:pt x="1386568" y="2528889"/>
                </a:cubicBezTo>
                <a:cubicBezTo>
                  <a:pt x="1357494" y="2593182"/>
                  <a:pt x="1308067" y="2561035"/>
                  <a:pt x="1267362" y="2553891"/>
                </a:cubicBezTo>
                <a:cubicBezTo>
                  <a:pt x="1217936" y="2546748"/>
                  <a:pt x="1127805" y="2528889"/>
                  <a:pt x="1127805" y="2536032"/>
                </a:cubicBezTo>
                <a:cubicBezTo>
                  <a:pt x="1095822" y="2696766"/>
                  <a:pt x="1023136" y="2575322"/>
                  <a:pt x="970802" y="2575322"/>
                </a:cubicBezTo>
                <a:cubicBezTo>
                  <a:pt x="921375" y="2575322"/>
                  <a:pt x="871949" y="2557463"/>
                  <a:pt x="825429" y="2543176"/>
                </a:cubicBezTo>
                <a:cubicBezTo>
                  <a:pt x="764373" y="2525316"/>
                  <a:pt x="709132" y="2557463"/>
                  <a:pt x="650982" y="2564607"/>
                </a:cubicBezTo>
                <a:cubicBezTo>
                  <a:pt x="598648" y="2571751"/>
                  <a:pt x="627722" y="2664620"/>
                  <a:pt x="595740" y="2703909"/>
                </a:cubicBezTo>
                <a:cubicBezTo>
                  <a:pt x="589926" y="2714626"/>
                  <a:pt x="584111" y="2714626"/>
                  <a:pt x="578296" y="2714626"/>
                </a:cubicBezTo>
                <a:cubicBezTo>
                  <a:pt x="560851" y="2993232"/>
                  <a:pt x="255568" y="2925366"/>
                  <a:pt x="255568" y="2936081"/>
                </a:cubicBezTo>
                <a:cubicBezTo>
                  <a:pt x="229401" y="2953941"/>
                  <a:pt x="197419" y="2911079"/>
                  <a:pt x="165437" y="2953941"/>
                </a:cubicBezTo>
                <a:cubicBezTo>
                  <a:pt x="302087" y="3150394"/>
                  <a:pt x="511425" y="3196828"/>
                  <a:pt x="697501" y="3343275"/>
                </a:cubicBezTo>
                <a:cubicBezTo>
                  <a:pt x="543407" y="3393282"/>
                  <a:pt x="453275" y="3221832"/>
                  <a:pt x="339884" y="3243263"/>
                </a:cubicBezTo>
                <a:cubicBezTo>
                  <a:pt x="284643" y="3296842"/>
                  <a:pt x="450368" y="3382566"/>
                  <a:pt x="290458" y="3407569"/>
                </a:cubicBezTo>
                <a:cubicBezTo>
                  <a:pt x="360236" y="3454004"/>
                  <a:pt x="409664" y="3500439"/>
                  <a:pt x="459090" y="3554016"/>
                </a:cubicBezTo>
                <a:cubicBezTo>
                  <a:pt x="543407" y="3650457"/>
                  <a:pt x="560851" y="3714751"/>
                  <a:pt x="520147" y="3843338"/>
                </a:cubicBezTo>
                <a:cubicBezTo>
                  <a:pt x="493979" y="3929063"/>
                  <a:pt x="456183" y="4007645"/>
                  <a:pt x="491072" y="4107657"/>
                </a:cubicBezTo>
                <a:cubicBezTo>
                  <a:pt x="514332" y="4175522"/>
                  <a:pt x="505609" y="4221957"/>
                  <a:pt x="418386" y="4189810"/>
                </a:cubicBezTo>
                <a:cubicBezTo>
                  <a:pt x="325347" y="4157663"/>
                  <a:pt x="290458" y="4218386"/>
                  <a:pt x="313718" y="4339829"/>
                </a:cubicBezTo>
                <a:cubicBezTo>
                  <a:pt x="328254" y="4418410"/>
                  <a:pt x="313718" y="4443413"/>
                  <a:pt x="249753" y="4432698"/>
                </a:cubicBezTo>
                <a:cubicBezTo>
                  <a:pt x="179975" y="4421982"/>
                  <a:pt x="113103" y="4371976"/>
                  <a:pt x="25879" y="4396979"/>
                </a:cubicBezTo>
                <a:cubicBezTo>
                  <a:pt x="95658" y="4539854"/>
                  <a:pt x="243939" y="4496991"/>
                  <a:pt x="325347" y="4632722"/>
                </a:cubicBezTo>
                <a:cubicBezTo>
                  <a:pt x="229401" y="4632722"/>
                  <a:pt x="153807" y="4632722"/>
                  <a:pt x="84029" y="4604147"/>
                </a:cubicBezTo>
                <a:cubicBezTo>
                  <a:pt x="54954" y="4593433"/>
                  <a:pt x="22972" y="4579145"/>
                  <a:pt x="5527" y="4622007"/>
                </a:cubicBezTo>
                <a:cubicBezTo>
                  <a:pt x="-14826" y="4672014"/>
                  <a:pt x="25879" y="4689872"/>
                  <a:pt x="49139" y="4697016"/>
                </a:cubicBezTo>
                <a:cubicBezTo>
                  <a:pt x="116011" y="4722019"/>
                  <a:pt x="168344" y="4779170"/>
                  <a:pt x="226494" y="4825604"/>
                </a:cubicBezTo>
                <a:cubicBezTo>
                  <a:pt x="351514" y="4925616"/>
                  <a:pt x="488165" y="5011341"/>
                  <a:pt x="592833" y="5175647"/>
                </a:cubicBezTo>
                <a:cubicBezTo>
                  <a:pt x="461997" y="5132785"/>
                  <a:pt x="363144" y="5032772"/>
                  <a:pt x="238123" y="5014913"/>
                </a:cubicBezTo>
                <a:cubicBezTo>
                  <a:pt x="345700" y="5164932"/>
                  <a:pt x="482350" y="5264944"/>
                  <a:pt x="610278" y="5375673"/>
                </a:cubicBezTo>
                <a:cubicBezTo>
                  <a:pt x="648075" y="5407819"/>
                  <a:pt x="685872" y="5429250"/>
                  <a:pt x="691686" y="5497116"/>
                </a:cubicBezTo>
                <a:cubicBezTo>
                  <a:pt x="709132" y="5629276"/>
                  <a:pt x="755650" y="5736432"/>
                  <a:pt x="860319" y="5793582"/>
                </a:cubicBezTo>
                <a:cubicBezTo>
                  <a:pt x="860319" y="5793582"/>
                  <a:pt x="854504" y="5815013"/>
                  <a:pt x="851597" y="5825729"/>
                </a:cubicBezTo>
                <a:cubicBezTo>
                  <a:pt x="787632" y="5829301"/>
                  <a:pt x="738206" y="5750720"/>
                  <a:pt x="659704" y="5779295"/>
                </a:cubicBezTo>
                <a:cubicBezTo>
                  <a:pt x="738206" y="5886451"/>
                  <a:pt x="802169" y="5979319"/>
                  <a:pt x="909746" y="6029326"/>
                </a:cubicBezTo>
                <a:cubicBezTo>
                  <a:pt x="996969" y="6068616"/>
                  <a:pt x="1104545" y="6093620"/>
                  <a:pt x="1168509" y="6222207"/>
                </a:cubicBezTo>
                <a:cubicBezTo>
                  <a:pt x="1095822" y="6247210"/>
                  <a:pt x="1040581" y="6215063"/>
                  <a:pt x="985339" y="6193632"/>
                </a:cubicBezTo>
                <a:cubicBezTo>
                  <a:pt x="901023" y="6157913"/>
                  <a:pt x="816707" y="6118623"/>
                  <a:pt x="732391" y="6082904"/>
                </a:cubicBezTo>
                <a:cubicBezTo>
                  <a:pt x="700408" y="6068616"/>
                  <a:pt x="665519" y="6061472"/>
                  <a:pt x="645167" y="6125766"/>
                </a:cubicBezTo>
                <a:cubicBezTo>
                  <a:pt x="752743" y="6140053"/>
                  <a:pt x="816707" y="6225779"/>
                  <a:pt x="883579" y="6307932"/>
                </a:cubicBezTo>
                <a:cubicBezTo>
                  <a:pt x="921375" y="6354366"/>
                  <a:pt x="953358" y="6415088"/>
                  <a:pt x="1020229" y="6393657"/>
                </a:cubicBezTo>
                <a:cubicBezTo>
                  <a:pt x="1055118" y="6382942"/>
                  <a:pt x="1078378" y="6415088"/>
                  <a:pt x="1075471" y="6457950"/>
                </a:cubicBezTo>
                <a:cubicBezTo>
                  <a:pt x="1060933" y="6607970"/>
                  <a:pt x="1145250" y="6657976"/>
                  <a:pt x="1232473" y="6686551"/>
                </a:cubicBezTo>
                <a:cubicBezTo>
                  <a:pt x="1360401" y="6729413"/>
                  <a:pt x="1473792" y="6815138"/>
                  <a:pt x="1592997" y="6886576"/>
                </a:cubicBezTo>
                <a:lnTo>
                  <a:pt x="5511704" y="6886576"/>
                </a:lnTo>
                <a:close/>
              </a:path>
            </a:pathLst>
          </a:custGeom>
          <a:solidFill>
            <a:schemeClr val="bg2">
              <a:alpha val="50000"/>
            </a:schemeClr>
          </a:solidFill>
          <a:ln w="32707"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2193D416-9AE9-AEF5-E6BD-F5A73A62BCF1}"/>
              </a:ext>
            </a:extLst>
          </p:cNvPr>
          <p:cNvSpPr>
            <a:spLocks noGrp="1"/>
          </p:cNvSpPr>
          <p:nvPr>
            <p:ph type="title"/>
          </p:nvPr>
        </p:nvSpPr>
        <p:spPr>
          <a:xfrm>
            <a:off x="838200" y="713312"/>
            <a:ext cx="4038600" cy="5431376"/>
          </a:xfrm>
        </p:spPr>
        <p:txBody>
          <a:bodyPr>
            <a:normAutofit/>
          </a:bodyPr>
          <a:lstStyle/>
          <a:p>
            <a:r>
              <a:rPr lang="en-US" b="1" dirty="0"/>
              <a:t>1) Tradition</a:t>
            </a:r>
          </a:p>
        </p:txBody>
      </p:sp>
      <p:sp>
        <p:nvSpPr>
          <p:cNvPr id="3" name="Content Placeholder 2">
            <a:extLst>
              <a:ext uri="{FF2B5EF4-FFF2-40B4-BE49-F238E27FC236}">
                <a16:creationId xmlns:a16="http://schemas.microsoft.com/office/drawing/2014/main" id="{CA15E727-2E02-D6AB-02D2-2081EC46E326}"/>
              </a:ext>
            </a:extLst>
          </p:cNvPr>
          <p:cNvSpPr>
            <a:spLocks noGrp="1"/>
          </p:cNvSpPr>
          <p:nvPr>
            <p:ph idx="1"/>
          </p:nvPr>
        </p:nvSpPr>
        <p:spPr>
          <a:xfrm>
            <a:off x="6095999" y="713313"/>
            <a:ext cx="5257801" cy="5431376"/>
          </a:xfrm>
        </p:spPr>
        <p:txBody>
          <a:bodyPr anchor="ctr">
            <a:normAutofit/>
          </a:bodyPr>
          <a:lstStyle/>
          <a:p>
            <a:pPr marL="0" indent="0">
              <a:buNone/>
            </a:pPr>
            <a:endParaRPr lang="en-CA" sz="2000" dirty="0">
              <a:effectLst/>
              <a:latin typeface="CMR10"/>
            </a:endParaRPr>
          </a:p>
          <a:p>
            <a:pPr>
              <a:buFont typeface="Arial" panose="020B0604020202020204" pitchFamily="34" charset="0"/>
              <a:buChar char="•"/>
            </a:pPr>
            <a:r>
              <a:rPr lang="en-CA" sz="2000" dirty="0">
                <a:effectLst/>
                <a:latin typeface="CMR10"/>
              </a:rPr>
              <a:t>In 1 Timothy 6:20-21, St. Paul tells Timothy, “O Timothy! Guard what was committed to your trust, avoiding the profane and idle babblings and contradictions of what is falsely called knowledge - by professing it some have strayed concerning the faith.” </a:t>
            </a:r>
          </a:p>
          <a:p>
            <a:pPr>
              <a:buFont typeface="Arial" panose="020B0604020202020204" pitchFamily="34" charset="0"/>
              <a:buChar char="•"/>
            </a:pPr>
            <a:endParaRPr lang="en-CA" sz="2000" dirty="0">
              <a:effectLst/>
              <a:latin typeface="CMSY10"/>
            </a:endParaRPr>
          </a:p>
          <a:p>
            <a:pPr>
              <a:buFont typeface="Arial" panose="020B0604020202020204" pitchFamily="34" charset="0"/>
              <a:buChar char="•"/>
            </a:pPr>
            <a:r>
              <a:rPr lang="en-CA" sz="2000" dirty="0">
                <a:effectLst/>
                <a:latin typeface="CMR10"/>
              </a:rPr>
              <a:t>In 2 Thessalonians 2:15, “Therefore, brethren, stand fast and hold the traditions which you were taught, whether by word or our epistle.” </a:t>
            </a:r>
            <a:endParaRPr lang="en-CA" sz="2000" dirty="0">
              <a:effectLst/>
              <a:latin typeface="CMSY10"/>
            </a:endParaRPr>
          </a:p>
          <a:p>
            <a:endParaRPr lang="en-US" sz="2000" dirty="0"/>
          </a:p>
        </p:txBody>
      </p:sp>
    </p:spTree>
    <p:extLst>
      <p:ext uri="{BB962C8B-B14F-4D97-AF65-F5344CB8AC3E}">
        <p14:creationId xmlns:p14="http://schemas.microsoft.com/office/powerpoint/2010/main" val="4039740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D13CC36-B950-4F02-9BAF-9A7EB26739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1BDED99-B35B-4FEE-A274-8E8DB6FEEE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024730" cy="6857999"/>
          </a:xfrm>
          <a:prstGeom prst="rect">
            <a:avLst/>
          </a:pr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1C726C19-766D-7170-728E-52FE42F5B335}"/>
              </a:ext>
            </a:extLst>
          </p:cNvPr>
          <p:cNvPicPr>
            <a:picLocks noChangeAspect="1"/>
          </p:cNvPicPr>
          <p:nvPr/>
        </p:nvPicPr>
        <p:blipFill rotWithShape="1">
          <a:blip r:embed="rId2"/>
          <a:srcRect l="13772" r="51430" b="-445"/>
          <a:stretch/>
        </p:blipFill>
        <p:spPr>
          <a:xfrm>
            <a:off x="7968222" y="10"/>
            <a:ext cx="4223778" cy="6857990"/>
          </a:xfrm>
          <a:custGeom>
            <a:avLst/>
            <a:gdLst/>
            <a:ahLst/>
            <a:cxnLst/>
            <a:rect l="l" t="t" r="r" b="b"/>
            <a:pathLst>
              <a:path w="4223778" h="6865951">
                <a:moveTo>
                  <a:pt x="478794" y="0"/>
                </a:moveTo>
                <a:lnTo>
                  <a:pt x="4223778" y="0"/>
                </a:lnTo>
                <a:lnTo>
                  <a:pt x="4223778" y="6865951"/>
                </a:lnTo>
                <a:lnTo>
                  <a:pt x="52221" y="6865951"/>
                </a:lnTo>
                <a:lnTo>
                  <a:pt x="49989" y="6844695"/>
                </a:lnTo>
                <a:cubicBezTo>
                  <a:pt x="46440" y="6810509"/>
                  <a:pt x="42891" y="6776323"/>
                  <a:pt x="41304" y="6765443"/>
                </a:cubicBezTo>
                <a:cubicBezTo>
                  <a:pt x="35681" y="6732842"/>
                  <a:pt x="13533" y="6716945"/>
                  <a:pt x="11182" y="6694817"/>
                </a:cubicBezTo>
                <a:cubicBezTo>
                  <a:pt x="16764" y="6697663"/>
                  <a:pt x="14835" y="6635151"/>
                  <a:pt x="10913" y="6627127"/>
                </a:cubicBezTo>
                <a:cubicBezTo>
                  <a:pt x="19564" y="6579282"/>
                  <a:pt x="-12861" y="6585665"/>
                  <a:pt x="5999" y="6527525"/>
                </a:cubicBezTo>
                <a:cubicBezTo>
                  <a:pt x="12287" y="6468687"/>
                  <a:pt x="19003" y="6409739"/>
                  <a:pt x="7685" y="6346547"/>
                </a:cubicBezTo>
                <a:cubicBezTo>
                  <a:pt x="31149" y="6240430"/>
                  <a:pt x="5895" y="6134229"/>
                  <a:pt x="12535" y="6084924"/>
                </a:cubicBezTo>
                <a:cubicBezTo>
                  <a:pt x="14696" y="6024961"/>
                  <a:pt x="53867" y="6020785"/>
                  <a:pt x="45320" y="5989742"/>
                </a:cubicBezTo>
                <a:cubicBezTo>
                  <a:pt x="41264" y="5940899"/>
                  <a:pt x="43258" y="5932095"/>
                  <a:pt x="40418" y="5889597"/>
                </a:cubicBezTo>
                <a:cubicBezTo>
                  <a:pt x="20860" y="5848611"/>
                  <a:pt x="51187" y="5792775"/>
                  <a:pt x="49796" y="5755774"/>
                </a:cubicBezTo>
                <a:cubicBezTo>
                  <a:pt x="43522" y="5734342"/>
                  <a:pt x="37368" y="5692606"/>
                  <a:pt x="49956" y="5684909"/>
                </a:cubicBezTo>
                <a:cubicBezTo>
                  <a:pt x="52825" y="5660429"/>
                  <a:pt x="62553" y="5623499"/>
                  <a:pt x="67011" y="5608897"/>
                </a:cubicBezTo>
                <a:lnTo>
                  <a:pt x="76701" y="5597290"/>
                </a:lnTo>
                <a:cubicBezTo>
                  <a:pt x="87717" y="5587442"/>
                  <a:pt x="82431" y="5550877"/>
                  <a:pt x="89120" y="5529641"/>
                </a:cubicBezTo>
                <a:cubicBezTo>
                  <a:pt x="69291" y="5496375"/>
                  <a:pt x="118554" y="5526326"/>
                  <a:pt x="94330" y="5470852"/>
                </a:cubicBezTo>
                <a:cubicBezTo>
                  <a:pt x="95483" y="5449506"/>
                  <a:pt x="114690" y="5429653"/>
                  <a:pt x="116139" y="5390946"/>
                </a:cubicBezTo>
                <a:cubicBezTo>
                  <a:pt x="127589" y="5337323"/>
                  <a:pt x="132794" y="5338384"/>
                  <a:pt x="135560" y="5284344"/>
                </a:cubicBezTo>
                <a:cubicBezTo>
                  <a:pt x="143629" y="5226223"/>
                  <a:pt x="148113" y="5192743"/>
                  <a:pt x="158141" y="5143920"/>
                </a:cubicBezTo>
                <a:cubicBezTo>
                  <a:pt x="170128" y="5118849"/>
                  <a:pt x="159838" y="5102006"/>
                  <a:pt x="174950" y="5088188"/>
                </a:cubicBezTo>
                <a:cubicBezTo>
                  <a:pt x="197620" y="5107654"/>
                  <a:pt x="181875" y="4983257"/>
                  <a:pt x="203603" y="5010764"/>
                </a:cubicBezTo>
                <a:lnTo>
                  <a:pt x="258582" y="4919969"/>
                </a:lnTo>
                <a:cubicBezTo>
                  <a:pt x="238838" y="4883087"/>
                  <a:pt x="271098" y="4853332"/>
                  <a:pt x="287910" y="4849612"/>
                </a:cubicBezTo>
                <a:cubicBezTo>
                  <a:pt x="294156" y="4811643"/>
                  <a:pt x="286101" y="4834074"/>
                  <a:pt x="305439" y="4799017"/>
                </a:cubicBezTo>
                <a:cubicBezTo>
                  <a:pt x="322572" y="4758926"/>
                  <a:pt x="352642" y="4705848"/>
                  <a:pt x="373456" y="4667754"/>
                </a:cubicBezTo>
                <a:cubicBezTo>
                  <a:pt x="384080" y="4649919"/>
                  <a:pt x="401158" y="4670663"/>
                  <a:pt x="407944" y="4574050"/>
                </a:cubicBezTo>
                <a:cubicBezTo>
                  <a:pt x="408098" y="4548109"/>
                  <a:pt x="427782" y="4503327"/>
                  <a:pt x="425133" y="4462469"/>
                </a:cubicBezTo>
                <a:lnTo>
                  <a:pt x="433890" y="4364681"/>
                </a:lnTo>
                <a:cubicBezTo>
                  <a:pt x="430018" y="4339230"/>
                  <a:pt x="435361" y="4287915"/>
                  <a:pt x="440691" y="4222147"/>
                </a:cubicBezTo>
                <a:cubicBezTo>
                  <a:pt x="451463" y="4164562"/>
                  <a:pt x="497377" y="4067298"/>
                  <a:pt x="503057" y="3977136"/>
                </a:cubicBezTo>
                <a:cubicBezTo>
                  <a:pt x="519229" y="3939837"/>
                  <a:pt x="472839" y="3875689"/>
                  <a:pt x="507582" y="3776020"/>
                </a:cubicBezTo>
                <a:cubicBezTo>
                  <a:pt x="497716" y="3757477"/>
                  <a:pt x="518006" y="3707185"/>
                  <a:pt x="521577" y="3692206"/>
                </a:cubicBezTo>
                <a:cubicBezTo>
                  <a:pt x="525148" y="3677227"/>
                  <a:pt x="526352" y="3687655"/>
                  <a:pt x="529009" y="3686147"/>
                </a:cubicBezTo>
                <a:cubicBezTo>
                  <a:pt x="531848" y="3650325"/>
                  <a:pt x="545504" y="3563351"/>
                  <a:pt x="551870" y="3514534"/>
                </a:cubicBezTo>
                <a:cubicBezTo>
                  <a:pt x="561331" y="3487751"/>
                  <a:pt x="581973" y="3426419"/>
                  <a:pt x="567205" y="3393248"/>
                </a:cubicBezTo>
                <a:cubicBezTo>
                  <a:pt x="585208" y="3400657"/>
                  <a:pt x="563566" y="3353906"/>
                  <a:pt x="579630" y="3344723"/>
                </a:cubicBezTo>
                <a:cubicBezTo>
                  <a:pt x="592861" y="3339338"/>
                  <a:pt x="589379" y="3323900"/>
                  <a:pt x="592672" y="3310978"/>
                </a:cubicBezTo>
                <a:cubicBezTo>
                  <a:pt x="605351" y="3299735"/>
                  <a:pt x="594296" y="3237176"/>
                  <a:pt x="589270" y="3216655"/>
                </a:cubicBezTo>
                <a:cubicBezTo>
                  <a:pt x="566909" y="3160431"/>
                  <a:pt x="626099" y="3142203"/>
                  <a:pt x="609663" y="3096973"/>
                </a:cubicBezTo>
                <a:cubicBezTo>
                  <a:pt x="609191" y="3084373"/>
                  <a:pt x="615889" y="3033331"/>
                  <a:pt x="618886" y="3023628"/>
                </a:cubicBezTo>
                <a:lnTo>
                  <a:pt x="630425" y="2998646"/>
                </a:lnTo>
                <a:lnTo>
                  <a:pt x="640017" y="2995914"/>
                </a:lnTo>
                <a:lnTo>
                  <a:pt x="643600" y="2978244"/>
                </a:lnTo>
                <a:lnTo>
                  <a:pt x="659520" y="2950805"/>
                </a:lnTo>
                <a:cubicBezTo>
                  <a:pt x="620152" y="2937671"/>
                  <a:pt x="687598" y="2860550"/>
                  <a:pt x="650890" y="2864933"/>
                </a:cubicBezTo>
                <a:cubicBezTo>
                  <a:pt x="663707" y="2817056"/>
                  <a:pt x="662078" y="2779813"/>
                  <a:pt x="640210" y="2741864"/>
                </a:cubicBezTo>
                <a:cubicBezTo>
                  <a:pt x="634452" y="2649732"/>
                  <a:pt x="665268" y="2597914"/>
                  <a:pt x="639387" y="2510931"/>
                </a:cubicBezTo>
                <a:cubicBezTo>
                  <a:pt x="645574" y="2407642"/>
                  <a:pt x="671719" y="2317589"/>
                  <a:pt x="680438" y="2227415"/>
                </a:cubicBezTo>
                <a:cubicBezTo>
                  <a:pt x="664175" y="2189847"/>
                  <a:pt x="704423" y="2141655"/>
                  <a:pt x="688135" y="2054289"/>
                </a:cubicBezTo>
                <a:cubicBezTo>
                  <a:pt x="683239" y="2048201"/>
                  <a:pt x="684029" y="1979567"/>
                  <a:pt x="681480" y="1972202"/>
                </a:cubicBezTo>
                <a:lnTo>
                  <a:pt x="686247" y="1917474"/>
                </a:lnTo>
                <a:lnTo>
                  <a:pt x="679783" y="1862721"/>
                </a:lnTo>
                <a:cubicBezTo>
                  <a:pt x="683677" y="1851209"/>
                  <a:pt x="688980" y="1824057"/>
                  <a:pt x="686639" y="1818227"/>
                </a:cubicBezTo>
                <a:lnTo>
                  <a:pt x="658235" y="1742488"/>
                </a:lnTo>
                <a:cubicBezTo>
                  <a:pt x="645662" y="1715201"/>
                  <a:pt x="661423" y="1719638"/>
                  <a:pt x="636990" y="1638389"/>
                </a:cubicBezTo>
                <a:cubicBezTo>
                  <a:pt x="626351" y="1601441"/>
                  <a:pt x="629414" y="1617134"/>
                  <a:pt x="602059" y="1570807"/>
                </a:cubicBezTo>
                <a:lnTo>
                  <a:pt x="570903" y="1513173"/>
                </a:lnTo>
                <a:cubicBezTo>
                  <a:pt x="570781" y="1503175"/>
                  <a:pt x="550561" y="1468055"/>
                  <a:pt x="550438" y="1458058"/>
                </a:cubicBezTo>
                <a:cubicBezTo>
                  <a:pt x="556848" y="1428101"/>
                  <a:pt x="546263" y="1422712"/>
                  <a:pt x="531416" y="1385478"/>
                </a:cubicBezTo>
                <a:cubicBezTo>
                  <a:pt x="527790" y="1370753"/>
                  <a:pt x="490725" y="1304050"/>
                  <a:pt x="501981" y="1265452"/>
                </a:cubicBezTo>
                <a:cubicBezTo>
                  <a:pt x="501825" y="1234781"/>
                  <a:pt x="490462" y="1187660"/>
                  <a:pt x="487370" y="1141743"/>
                </a:cubicBezTo>
                <a:cubicBezTo>
                  <a:pt x="484278" y="1095826"/>
                  <a:pt x="483852" y="1028118"/>
                  <a:pt x="483427" y="989948"/>
                </a:cubicBezTo>
                <a:cubicBezTo>
                  <a:pt x="483001" y="951779"/>
                  <a:pt x="494678" y="945984"/>
                  <a:pt x="484820" y="912725"/>
                </a:cubicBezTo>
                <a:cubicBezTo>
                  <a:pt x="467566" y="854951"/>
                  <a:pt x="510777" y="860797"/>
                  <a:pt x="475093" y="812798"/>
                </a:cubicBezTo>
                <a:cubicBezTo>
                  <a:pt x="461960" y="787034"/>
                  <a:pt x="498505" y="551948"/>
                  <a:pt x="461972" y="450605"/>
                </a:cubicBezTo>
                <a:cubicBezTo>
                  <a:pt x="470167" y="357604"/>
                  <a:pt x="458694" y="431306"/>
                  <a:pt x="465015" y="372906"/>
                </a:cubicBezTo>
                <a:cubicBezTo>
                  <a:pt x="503427" y="364177"/>
                  <a:pt x="489736" y="290341"/>
                  <a:pt x="490377" y="246134"/>
                </a:cubicBezTo>
                <a:cubicBezTo>
                  <a:pt x="491019" y="201927"/>
                  <a:pt x="449725" y="138160"/>
                  <a:pt x="468864" y="107666"/>
                </a:cubicBezTo>
                <a:cubicBezTo>
                  <a:pt x="468282" y="89794"/>
                  <a:pt x="477749" y="76947"/>
                  <a:pt x="477167" y="59075"/>
                </a:cubicBezTo>
                <a:lnTo>
                  <a:pt x="472992" y="14560"/>
                </a:lnTo>
                <a:close/>
              </a:path>
            </a:pathLst>
          </a:custGeom>
        </p:spPr>
      </p:pic>
      <p:sp>
        <p:nvSpPr>
          <p:cNvPr id="2" name="Title 1">
            <a:extLst>
              <a:ext uri="{FF2B5EF4-FFF2-40B4-BE49-F238E27FC236}">
                <a16:creationId xmlns:a16="http://schemas.microsoft.com/office/drawing/2014/main" id="{01F7AA60-ADA6-68E9-2147-9B2647B0AD1C}"/>
              </a:ext>
            </a:extLst>
          </p:cNvPr>
          <p:cNvSpPr>
            <a:spLocks noGrp="1"/>
          </p:cNvSpPr>
          <p:nvPr>
            <p:ph type="title"/>
          </p:nvPr>
        </p:nvSpPr>
        <p:spPr>
          <a:xfrm>
            <a:off x="1137034" y="609600"/>
            <a:ext cx="6831188" cy="1322887"/>
          </a:xfrm>
        </p:spPr>
        <p:txBody>
          <a:bodyPr>
            <a:normAutofit/>
          </a:bodyPr>
          <a:lstStyle/>
          <a:p>
            <a:r>
              <a:rPr lang="en-US" b="1" dirty="0"/>
              <a:t>2) Holy Zeal</a:t>
            </a:r>
          </a:p>
        </p:txBody>
      </p:sp>
      <p:sp>
        <p:nvSpPr>
          <p:cNvPr id="3" name="Content Placeholder 2">
            <a:extLst>
              <a:ext uri="{FF2B5EF4-FFF2-40B4-BE49-F238E27FC236}">
                <a16:creationId xmlns:a16="http://schemas.microsoft.com/office/drawing/2014/main" id="{385201EA-6641-A5C0-86CD-52DBF5F355AD}"/>
              </a:ext>
            </a:extLst>
          </p:cNvPr>
          <p:cNvSpPr>
            <a:spLocks noGrp="1"/>
          </p:cNvSpPr>
          <p:nvPr>
            <p:ph idx="1"/>
          </p:nvPr>
        </p:nvSpPr>
        <p:spPr>
          <a:xfrm>
            <a:off x="1137035" y="2194102"/>
            <a:ext cx="6516216" cy="3908585"/>
          </a:xfrm>
        </p:spPr>
        <p:txBody>
          <a:bodyPr>
            <a:normAutofit/>
          </a:bodyPr>
          <a:lstStyle/>
          <a:p>
            <a:pPr>
              <a:buFont typeface="Arial" panose="020B0604020202020204" pitchFamily="34" charset="0"/>
              <a:buChar char="•"/>
            </a:pPr>
            <a:r>
              <a:rPr lang="en-CA" sz="2000" dirty="0">
                <a:effectLst/>
                <a:latin typeface="CMR10"/>
              </a:rPr>
              <a:t>In order to serve with zeal, we must </a:t>
            </a:r>
          </a:p>
          <a:p>
            <a:pPr>
              <a:buFont typeface="Arial" panose="020B0604020202020204" pitchFamily="34" charset="0"/>
              <a:buChar char="•"/>
            </a:pPr>
            <a:endParaRPr lang="en-CA" sz="2000" dirty="0">
              <a:effectLst/>
              <a:latin typeface="CMSY10"/>
            </a:endParaRPr>
          </a:p>
          <a:p>
            <a:pPr marL="0" indent="0">
              <a:buNone/>
            </a:pPr>
            <a:r>
              <a:rPr lang="en-CA" sz="2000" dirty="0">
                <a:effectLst/>
                <a:latin typeface="CMR10"/>
              </a:rPr>
              <a:t>1) have fire in our spiritual life. </a:t>
            </a:r>
            <a:endParaRPr lang="en-CA" sz="2000" dirty="0">
              <a:effectLst/>
              <a:latin typeface="CMSY10"/>
            </a:endParaRPr>
          </a:p>
          <a:p>
            <a:pPr marL="0" indent="0">
              <a:buNone/>
            </a:pPr>
            <a:r>
              <a:rPr lang="en-CA" sz="2000" dirty="0">
                <a:effectLst/>
                <a:latin typeface="CMR10"/>
              </a:rPr>
              <a:t>2) </a:t>
            </a:r>
            <a:r>
              <a:rPr lang="en-CA" sz="2000" dirty="0">
                <a:latin typeface="CMR10"/>
              </a:rPr>
              <a:t>N</a:t>
            </a:r>
            <a:r>
              <a:rPr lang="en-CA" sz="2000" dirty="0">
                <a:effectLst/>
                <a:latin typeface="CMR10"/>
              </a:rPr>
              <a:t>ever feel burdened by service, nor should we feel that service is taking too much of our time. </a:t>
            </a:r>
          </a:p>
          <a:p>
            <a:pPr marL="0" indent="0">
              <a:buNone/>
            </a:pPr>
            <a:r>
              <a:rPr lang="en-CA" sz="2000" dirty="0">
                <a:latin typeface="CMR10"/>
              </a:rPr>
              <a:t>3) L</a:t>
            </a:r>
            <a:r>
              <a:rPr lang="en-CA" sz="2000" dirty="0">
                <a:effectLst/>
                <a:latin typeface="CMR10"/>
              </a:rPr>
              <a:t>earn to love to serve God.  </a:t>
            </a:r>
          </a:p>
          <a:p>
            <a:pPr marL="0" indent="0">
              <a:buNone/>
            </a:pPr>
            <a:endParaRPr lang="en-CA" sz="2000" dirty="0">
              <a:effectLst/>
              <a:latin typeface="CMSY10"/>
            </a:endParaRPr>
          </a:p>
          <a:p>
            <a:pPr>
              <a:buFont typeface="Arial" panose="020B0604020202020204" pitchFamily="34" charset="0"/>
              <a:buChar char="•"/>
            </a:pPr>
            <a:r>
              <a:rPr lang="en-CA" sz="2000" dirty="0">
                <a:effectLst/>
                <a:latin typeface="CMR10"/>
              </a:rPr>
              <a:t>A zealous person is never lukewarm or indifferent in their service. In the Book of Revelation, Jesus warns us about being lukewarm in our service. </a:t>
            </a:r>
          </a:p>
          <a:p>
            <a:endParaRPr lang="en-US" sz="2000" dirty="0"/>
          </a:p>
        </p:txBody>
      </p:sp>
    </p:spTree>
    <p:extLst>
      <p:ext uri="{BB962C8B-B14F-4D97-AF65-F5344CB8AC3E}">
        <p14:creationId xmlns:p14="http://schemas.microsoft.com/office/powerpoint/2010/main" val="2411482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7718681-A12E-49D6-9925-DD7C68176D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FBD77573-9EF2-4C35-8285-A1CF6FBB0E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5511704" cy="6858000"/>
          </a:xfrm>
          <a:custGeom>
            <a:avLst/>
            <a:gdLst>
              <a:gd name="connsiteX0" fmla="*/ 5511704 w 5511704"/>
              <a:gd name="connsiteY0" fmla="*/ 0 h 6886576"/>
              <a:gd name="connsiteX1" fmla="*/ 1008599 w 5511704"/>
              <a:gd name="connsiteY1" fmla="*/ 0 h 6886576"/>
              <a:gd name="connsiteX2" fmla="*/ 1310975 w 5511704"/>
              <a:gd name="connsiteY2" fmla="*/ 110728 h 6886576"/>
              <a:gd name="connsiteX3" fmla="*/ 1267362 w 5511704"/>
              <a:gd name="connsiteY3" fmla="*/ 135731 h 6886576"/>
              <a:gd name="connsiteX4" fmla="*/ 1005692 w 5511704"/>
              <a:gd name="connsiteY4" fmla="*/ 71437 h 6886576"/>
              <a:gd name="connsiteX5" fmla="*/ 953358 w 5511704"/>
              <a:gd name="connsiteY5" fmla="*/ 89297 h 6886576"/>
              <a:gd name="connsiteX6" fmla="*/ 979525 w 5511704"/>
              <a:gd name="connsiteY6" fmla="*/ 164307 h 6886576"/>
              <a:gd name="connsiteX7" fmla="*/ 1092915 w 5511704"/>
              <a:gd name="connsiteY7" fmla="*/ 192882 h 6886576"/>
              <a:gd name="connsiteX8" fmla="*/ 1270270 w 5511704"/>
              <a:gd name="connsiteY8" fmla="*/ 375047 h 6886576"/>
              <a:gd name="connsiteX9" fmla="*/ 1002784 w 5511704"/>
              <a:gd name="connsiteY9" fmla="*/ 353615 h 6886576"/>
              <a:gd name="connsiteX10" fmla="*/ 956265 w 5511704"/>
              <a:gd name="connsiteY10" fmla="*/ 396479 h 6886576"/>
              <a:gd name="connsiteX11" fmla="*/ 938820 w 5511704"/>
              <a:gd name="connsiteY11" fmla="*/ 453629 h 6886576"/>
              <a:gd name="connsiteX12" fmla="*/ 860319 w 5511704"/>
              <a:gd name="connsiteY12" fmla="*/ 360759 h 6886576"/>
              <a:gd name="connsiteX13" fmla="*/ 793447 w 5511704"/>
              <a:gd name="connsiteY13" fmla="*/ 335757 h 6886576"/>
              <a:gd name="connsiteX14" fmla="*/ 773095 w 5511704"/>
              <a:gd name="connsiteY14" fmla="*/ 417910 h 6886576"/>
              <a:gd name="connsiteX15" fmla="*/ 834151 w 5511704"/>
              <a:gd name="connsiteY15" fmla="*/ 507206 h 6886576"/>
              <a:gd name="connsiteX16" fmla="*/ 996969 w 5511704"/>
              <a:gd name="connsiteY16" fmla="*/ 560785 h 6886576"/>
              <a:gd name="connsiteX17" fmla="*/ 822522 w 5511704"/>
              <a:gd name="connsiteY17" fmla="*/ 560785 h 6886576"/>
              <a:gd name="connsiteX18" fmla="*/ 621908 w 5511704"/>
              <a:gd name="connsiteY18" fmla="*/ 525066 h 6886576"/>
              <a:gd name="connsiteX19" fmla="*/ 409664 w 5511704"/>
              <a:gd name="connsiteY19" fmla="*/ 535781 h 6886576"/>
              <a:gd name="connsiteX20" fmla="*/ 209049 w 5511704"/>
              <a:gd name="connsiteY20" fmla="*/ 464344 h 6886576"/>
              <a:gd name="connsiteX21" fmla="*/ 5527 w 5511704"/>
              <a:gd name="connsiteY21" fmla="*/ 467916 h 6886576"/>
              <a:gd name="connsiteX22" fmla="*/ 906838 w 5511704"/>
              <a:gd name="connsiteY22" fmla="*/ 914400 h 6886576"/>
              <a:gd name="connsiteX23" fmla="*/ 863226 w 5511704"/>
              <a:gd name="connsiteY23" fmla="*/ 925116 h 6886576"/>
              <a:gd name="connsiteX24" fmla="*/ 805077 w 5511704"/>
              <a:gd name="connsiteY24" fmla="*/ 953691 h 6886576"/>
              <a:gd name="connsiteX25" fmla="*/ 848689 w 5511704"/>
              <a:gd name="connsiteY25" fmla="*/ 1010841 h 6886576"/>
              <a:gd name="connsiteX26" fmla="*/ 1084193 w 5511704"/>
              <a:gd name="connsiteY26" fmla="*/ 1117997 h 6886576"/>
              <a:gd name="connsiteX27" fmla="*/ 1142342 w 5511704"/>
              <a:gd name="connsiteY27" fmla="*/ 1225153 h 6886576"/>
              <a:gd name="connsiteX28" fmla="*/ 1069655 w 5511704"/>
              <a:gd name="connsiteY28" fmla="*/ 1214438 h 6886576"/>
              <a:gd name="connsiteX29" fmla="*/ 1005692 w 5511704"/>
              <a:gd name="connsiteY29" fmla="*/ 1235869 h 6886576"/>
              <a:gd name="connsiteX30" fmla="*/ 1031858 w 5511704"/>
              <a:gd name="connsiteY30" fmla="*/ 1371600 h 6886576"/>
              <a:gd name="connsiteX31" fmla="*/ 1366216 w 5511704"/>
              <a:gd name="connsiteY31" fmla="*/ 1546622 h 6886576"/>
              <a:gd name="connsiteX32" fmla="*/ 1395290 w 5511704"/>
              <a:gd name="connsiteY32" fmla="*/ 1603772 h 6886576"/>
              <a:gd name="connsiteX33" fmla="*/ 1354586 w 5511704"/>
              <a:gd name="connsiteY33" fmla="*/ 1643063 h 6886576"/>
              <a:gd name="connsiteX34" fmla="*/ 1247011 w 5511704"/>
              <a:gd name="connsiteY34" fmla="*/ 1664494 h 6886576"/>
              <a:gd name="connsiteX35" fmla="*/ 1398198 w 5511704"/>
              <a:gd name="connsiteY35" fmla="*/ 1857375 h 6886576"/>
              <a:gd name="connsiteX36" fmla="*/ 1453440 w 5511704"/>
              <a:gd name="connsiteY36" fmla="*/ 1910954 h 6886576"/>
              <a:gd name="connsiteX37" fmla="*/ 1549386 w 5511704"/>
              <a:gd name="connsiteY37" fmla="*/ 1993106 h 6886576"/>
              <a:gd name="connsiteX38" fmla="*/ 1549386 w 5511704"/>
              <a:gd name="connsiteY38" fmla="*/ 2021681 h 6886576"/>
              <a:gd name="connsiteX39" fmla="*/ 1421458 w 5511704"/>
              <a:gd name="connsiteY39" fmla="*/ 2110978 h 6886576"/>
              <a:gd name="connsiteX40" fmla="*/ 1188861 w 5511704"/>
              <a:gd name="connsiteY40" fmla="*/ 2085976 h 6886576"/>
              <a:gd name="connsiteX41" fmla="*/ 1531941 w 5511704"/>
              <a:gd name="connsiteY41" fmla="*/ 2218135 h 6886576"/>
              <a:gd name="connsiteX42" fmla="*/ 421293 w 5511704"/>
              <a:gd name="connsiteY42" fmla="*/ 1900238 h 6886576"/>
              <a:gd name="connsiteX43" fmla="*/ 491072 w 5511704"/>
              <a:gd name="connsiteY43" fmla="*/ 1982391 h 6886576"/>
              <a:gd name="connsiteX44" fmla="*/ 880671 w 5511704"/>
              <a:gd name="connsiteY44" fmla="*/ 2200276 h 6886576"/>
              <a:gd name="connsiteX45" fmla="*/ 991154 w 5511704"/>
              <a:gd name="connsiteY45" fmla="*/ 2336007 h 6886576"/>
              <a:gd name="connsiteX46" fmla="*/ 1107453 w 5511704"/>
              <a:gd name="connsiteY46" fmla="*/ 2411016 h 6886576"/>
              <a:gd name="connsiteX47" fmla="*/ 1270270 w 5511704"/>
              <a:gd name="connsiteY47" fmla="*/ 2411016 h 6886576"/>
              <a:gd name="connsiteX48" fmla="*/ 1386568 w 5511704"/>
              <a:gd name="connsiteY48" fmla="*/ 2528889 h 6886576"/>
              <a:gd name="connsiteX49" fmla="*/ 1267362 w 5511704"/>
              <a:gd name="connsiteY49" fmla="*/ 2553891 h 6886576"/>
              <a:gd name="connsiteX50" fmla="*/ 1127805 w 5511704"/>
              <a:gd name="connsiteY50" fmla="*/ 2536032 h 6886576"/>
              <a:gd name="connsiteX51" fmla="*/ 970802 w 5511704"/>
              <a:gd name="connsiteY51" fmla="*/ 2575322 h 6886576"/>
              <a:gd name="connsiteX52" fmla="*/ 825429 w 5511704"/>
              <a:gd name="connsiteY52" fmla="*/ 2543176 h 6886576"/>
              <a:gd name="connsiteX53" fmla="*/ 650982 w 5511704"/>
              <a:gd name="connsiteY53" fmla="*/ 2564607 h 6886576"/>
              <a:gd name="connsiteX54" fmla="*/ 595740 w 5511704"/>
              <a:gd name="connsiteY54" fmla="*/ 2703909 h 6886576"/>
              <a:gd name="connsiteX55" fmla="*/ 578296 w 5511704"/>
              <a:gd name="connsiteY55" fmla="*/ 2714626 h 6886576"/>
              <a:gd name="connsiteX56" fmla="*/ 255568 w 5511704"/>
              <a:gd name="connsiteY56" fmla="*/ 2936081 h 6886576"/>
              <a:gd name="connsiteX57" fmla="*/ 165437 w 5511704"/>
              <a:gd name="connsiteY57" fmla="*/ 2953941 h 6886576"/>
              <a:gd name="connsiteX58" fmla="*/ 697501 w 5511704"/>
              <a:gd name="connsiteY58" fmla="*/ 3343275 h 6886576"/>
              <a:gd name="connsiteX59" fmla="*/ 339884 w 5511704"/>
              <a:gd name="connsiteY59" fmla="*/ 3243263 h 6886576"/>
              <a:gd name="connsiteX60" fmla="*/ 290458 w 5511704"/>
              <a:gd name="connsiteY60" fmla="*/ 3407569 h 6886576"/>
              <a:gd name="connsiteX61" fmla="*/ 459090 w 5511704"/>
              <a:gd name="connsiteY61" fmla="*/ 3554016 h 6886576"/>
              <a:gd name="connsiteX62" fmla="*/ 520147 w 5511704"/>
              <a:gd name="connsiteY62" fmla="*/ 3843338 h 6886576"/>
              <a:gd name="connsiteX63" fmla="*/ 491072 w 5511704"/>
              <a:gd name="connsiteY63" fmla="*/ 4107657 h 6886576"/>
              <a:gd name="connsiteX64" fmla="*/ 418386 w 5511704"/>
              <a:gd name="connsiteY64" fmla="*/ 4189810 h 6886576"/>
              <a:gd name="connsiteX65" fmla="*/ 313718 w 5511704"/>
              <a:gd name="connsiteY65" fmla="*/ 4339829 h 6886576"/>
              <a:gd name="connsiteX66" fmla="*/ 249753 w 5511704"/>
              <a:gd name="connsiteY66" fmla="*/ 4432698 h 6886576"/>
              <a:gd name="connsiteX67" fmla="*/ 25879 w 5511704"/>
              <a:gd name="connsiteY67" fmla="*/ 4396979 h 6886576"/>
              <a:gd name="connsiteX68" fmla="*/ 325347 w 5511704"/>
              <a:gd name="connsiteY68" fmla="*/ 4632722 h 6886576"/>
              <a:gd name="connsiteX69" fmla="*/ 84029 w 5511704"/>
              <a:gd name="connsiteY69" fmla="*/ 4604147 h 6886576"/>
              <a:gd name="connsiteX70" fmla="*/ 5527 w 5511704"/>
              <a:gd name="connsiteY70" fmla="*/ 4622007 h 6886576"/>
              <a:gd name="connsiteX71" fmla="*/ 49139 w 5511704"/>
              <a:gd name="connsiteY71" fmla="*/ 4697016 h 6886576"/>
              <a:gd name="connsiteX72" fmla="*/ 226494 w 5511704"/>
              <a:gd name="connsiteY72" fmla="*/ 4825604 h 6886576"/>
              <a:gd name="connsiteX73" fmla="*/ 592833 w 5511704"/>
              <a:gd name="connsiteY73" fmla="*/ 5175647 h 6886576"/>
              <a:gd name="connsiteX74" fmla="*/ 238123 w 5511704"/>
              <a:gd name="connsiteY74" fmla="*/ 5014913 h 6886576"/>
              <a:gd name="connsiteX75" fmla="*/ 610278 w 5511704"/>
              <a:gd name="connsiteY75" fmla="*/ 5375673 h 6886576"/>
              <a:gd name="connsiteX76" fmla="*/ 691686 w 5511704"/>
              <a:gd name="connsiteY76" fmla="*/ 5497116 h 6886576"/>
              <a:gd name="connsiteX77" fmla="*/ 860319 w 5511704"/>
              <a:gd name="connsiteY77" fmla="*/ 5793582 h 6886576"/>
              <a:gd name="connsiteX78" fmla="*/ 851597 w 5511704"/>
              <a:gd name="connsiteY78" fmla="*/ 5825729 h 6886576"/>
              <a:gd name="connsiteX79" fmla="*/ 659704 w 5511704"/>
              <a:gd name="connsiteY79" fmla="*/ 5779295 h 6886576"/>
              <a:gd name="connsiteX80" fmla="*/ 909746 w 5511704"/>
              <a:gd name="connsiteY80" fmla="*/ 6029326 h 6886576"/>
              <a:gd name="connsiteX81" fmla="*/ 1168509 w 5511704"/>
              <a:gd name="connsiteY81" fmla="*/ 6222207 h 6886576"/>
              <a:gd name="connsiteX82" fmla="*/ 985339 w 5511704"/>
              <a:gd name="connsiteY82" fmla="*/ 6193632 h 6886576"/>
              <a:gd name="connsiteX83" fmla="*/ 732391 w 5511704"/>
              <a:gd name="connsiteY83" fmla="*/ 6082904 h 6886576"/>
              <a:gd name="connsiteX84" fmla="*/ 645167 w 5511704"/>
              <a:gd name="connsiteY84" fmla="*/ 6125766 h 6886576"/>
              <a:gd name="connsiteX85" fmla="*/ 883579 w 5511704"/>
              <a:gd name="connsiteY85" fmla="*/ 6307932 h 6886576"/>
              <a:gd name="connsiteX86" fmla="*/ 1020229 w 5511704"/>
              <a:gd name="connsiteY86" fmla="*/ 6393657 h 6886576"/>
              <a:gd name="connsiteX87" fmla="*/ 1075471 w 5511704"/>
              <a:gd name="connsiteY87" fmla="*/ 6457950 h 6886576"/>
              <a:gd name="connsiteX88" fmla="*/ 1232473 w 5511704"/>
              <a:gd name="connsiteY88" fmla="*/ 6686551 h 6886576"/>
              <a:gd name="connsiteX89" fmla="*/ 1592997 w 5511704"/>
              <a:gd name="connsiteY89" fmla="*/ 6886576 h 6886576"/>
              <a:gd name="connsiteX90" fmla="*/ 5511704 w 5511704"/>
              <a:gd name="connsiteY90" fmla="*/ 6886576 h 6886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5511704" h="6886576">
                <a:moveTo>
                  <a:pt x="5511704" y="0"/>
                </a:moveTo>
                <a:lnTo>
                  <a:pt x="1008599" y="0"/>
                </a:lnTo>
                <a:cubicBezTo>
                  <a:pt x="1110360" y="35719"/>
                  <a:pt x="1209214" y="78581"/>
                  <a:pt x="1310975" y="110728"/>
                </a:cubicBezTo>
                <a:cubicBezTo>
                  <a:pt x="1296437" y="146447"/>
                  <a:pt x="1281900" y="139303"/>
                  <a:pt x="1267362" y="135731"/>
                </a:cubicBezTo>
                <a:cubicBezTo>
                  <a:pt x="1180139" y="121445"/>
                  <a:pt x="1090008" y="110728"/>
                  <a:pt x="1005692" y="71437"/>
                </a:cubicBezTo>
                <a:cubicBezTo>
                  <a:pt x="985339" y="64294"/>
                  <a:pt x="962080" y="64294"/>
                  <a:pt x="953358" y="89297"/>
                </a:cubicBezTo>
                <a:cubicBezTo>
                  <a:pt x="938820" y="125016"/>
                  <a:pt x="959172" y="146447"/>
                  <a:pt x="979525" y="164307"/>
                </a:cubicBezTo>
                <a:cubicBezTo>
                  <a:pt x="1014414" y="196453"/>
                  <a:pt x="1055118" y="189310"/>
                  <a:pt x="1092915" y="192882"/>
                </a:cubicBezTo>
                <a:cubicBezTo>
                  <a:pt x="1197583" y="210741"/>
                  <a:pt x="1247011" y="260747"/>
                  <a:pt x="1270270" y="375047"/>
                </a:cubicBezTo>
                <a:cubicBezTo>
                  <a:pt x="1180139" y="328613"/>
                  <a:pt x="1090008" y="385763"/>
                  <a:pt x="1002784" y="353615"/>
                </a:cubicBezTo>
                <a:cubicBezTo>
                  <a:pt x="979525" y="346472"/>
                  <a:pt x="944635" y="357188"/>
                  <a:pt x="956265" y="396479"/>
                </a:cubicBezTo>
                <a:cubicBezTo>
                  <a:pt x="967894" y="432198"/>
                  <a:pt x="1005692" y="460772"/>
                  <a:pt x="938820" y="453629"/>
                </a:cubicBezTo>
                <a:cubicBezTo>
                  <a:pt x="889393" y="450056"/>
                  <a:pt x="874856" y="407194"/>
                  <a:pt x="860319" y="360759"/>
                </a:cubicBezTo>
                <a:cubicBezTo>
                  <a:pt x="848689" y="335757"/>
                  <a:pt x="816707" y="321469"/>
                  <a:pt x="793447" y="335757"/>
                </a:cubicBezTo>
                <a:cubicBezTo>
                  <a:pt x="764373" y="350044"/>
                  <a:pt x="773095" y="389335"/>
                  <a:pt x="773095" y="417910"/>
                </a:cubicBezTo>
                <a:cubicBezTo>
                  <a:pt x="770187" y="471488"/>
                  <a:pt x="793447" y="496491"/>
                  <a:pt x="834151" y="507206"/>
                </a:cubicBezTo>
                <a:cubicBezTo>
                  <a:pt x="883579" y="521494"/>
                  <a:pt x="933005" y="539354"/>
                  <a:pt x="996969" y="560785"/>
                </a:cubicBezTo>
                <a:cubicBezTo>
                  <a:pt x="927190" y="596503"/>
                  <a:pt x="874856" y="589360"/>
                  <a:pt x="822522" y="560785"/>
                </a:cubicBezTo>
                <a:cubicBezTo>
                  <a:pt x="758558" y="528637"/>
                  <a:pt x="674242" y="485775"/>
                  <a:pt x="621908" y="525066"/>
                </a:cubicBezTo>
                <a:cubicBezTo>
                  <a:pt x="543407" y="582216"/>
                  <a:pt x="479443" y="546497"/>
                  <a:pt x="409664" y="535781"/>
                </a:cubicBezTo>
                <a:cubicBezTo>
                  <a:pt x="264290" y="514350"/>
                  <a:pt x="354422" y="482204"/>
                  <a:pt x="209049" y="464344"/>
                </a:cubicBezTo>
                <a:cubicBezTo>
                  <a:pt x="150900" y="457200"/>
                  <a:pt x="89843" y="428625"/>
                  <a:pt x="5527" y="467916"/>
                </a:cubicBezTo>
                <a:cubicBezTo>
                  <a:pt x="386404" y="675085"/>
                  <a:pt x="566666" y="660797"/>
                  <a:pt x="906838" y="914400"/>
                </a:cubicBezTo>
                <a:cubicBezTo>
                  <a:pt x="892301" y="939404"/>
                  <a:pt x="877764" y="928688"/>
                  <a:pt x="863226" y="925116"/>
                </a:cubicBezTo>
                <a:cubicBezTo>
                  <a:pt x="839967" y="921544"/>
                  <a:pt x="810892" y="907256"/>
                  <a:pt x="805077" y="953691"/>
                </a:cubicBezTo>
                <a:cubicBezTo>
                  <a:pt x="802169" y="989410"/>
                  <a:pt x="819615" y="1007269"/>
                  <a:pt x="848689" y="1010841"/>
                </a:cubicBezTo>
                <a:cubicBezTo>
                  <a:pt x="933005" y="1025129"/>
                  <a:pt x="1008599" y="1075135"/>
                  <a:pt x="1084193" y="1117997"/>
                </a:cubicBezTo>
                <a:cubicBezTo>
                  <a:pt x="1119082" y="1135857"/>
                  <a:pt x="1156879" y="1160860"/>
                  <a:pt x="1142342" y="1225153"/>
                </a:cubicBezTo>
                <a:cubicBezTo>
                  <a:pt x="1113268" y="1243013"/>
                  <a:pt x="1092915" y="1218009"/>
                  <a:pt x="1069655" y="1214438"/>
                </a:cubicBezTo>
                <a:cubicBezTo>
                  <a:pt x="1046396" y="1210866"/>
                  <a:pt x="991154" y="1225153"/>
                  <a:pt x="1005692" y="1235869"/>
                </a:cubicBezTo>
                <a:cubicBezTo>
                  <a:pt x="1072563" y="1275159"/>
                  <a:pt x="950450" y="1371600"/>
                  <a:pt x="1031858" y="1371600"/>
                </a:cubicBezTo>
                <a:cubicBezTo>
                  <a:pt x="1165601" y="1371600"/>
                  <a:pt x="1238288" y="1543050"/>
                  <a:pt x="1366216" y="1546622"/>
                </a:cubicBezTo>
                <a:cubicBezTo>
                  <a:pt x="1386568" y="1546622"/>
                  <a:pt x="1395290" y="1578770"/>
                  <a:pt x="1395290" y="1603772"/>
                </a:cubicBezTo>
                <a:cubicBezTo>
                  <a:pt x="1395290" y="1635920"/>
                  <a:pt x="1374939" y="1639491"/>
                  <a:pt x="1354586" y="1643063"/>
                </a:cubicBezTo>
                <a:cubicBezTo>
                  <a:pt x="1322604" y="1646635"/>
                  <a:pt x="1287715" y="1603772"/>
                  <a:pt x="1247011" y="1664494"/>
                </a:cubicBezTo>
                <a:cubicBezTo>
                  <a:pt x="1322604" y="1700213"/>
                  <a:pt x="1401105" y="1735932"/>
                  <a:pt x="1398198" y="1857375"/>
                </a:cubicBezTo>
                <a:cubicBezTo>
                  <a:pt x="1398198" y="1889523"/>
                  <a:pt x="1430180" y="1903810"/>
                  <a:pt x="1453440" y="1910954"/>
                </a:cubicBezTo>
                <a:cubicBezTo>
                  <a:pt x="1494144" y="1925241"/>
                  <a:pt x="1526126" y="1946673"/>
                  <a:pt x="1549386" y="1993106"/>
                </a:cubicBezTo>
                <a:cubicBezTo>
                  <a:pt x="1549386" y="2003822"/>
                  <a:pt x="1549386" y="2010966"/>
                  <a:pt x="1549386" y="2021681"/>
                </a:cubicBezTo>
                <a:cubicBezTo>
                  <a:pt x="1543571" y="2132410"/>
                  <a:pt x="1485422" y="2128838"/>
                  <a:pt x="1421458" y="2110978"/>
                </a:cubicBezTo>
                <a:cubicBezTo>
                  <a:pt x="1345864" y="2089547"/>
                  <a:pt x="1270270" y="2046685"/>
                  <a:pt x="1188861" y="2085976"/>
                </a:cubicBezTo>
                <a:cubicBezTo>
                  <a:pt x="1302252" y="2139554"/>
                  <a:pt x="1427272" y="2143126"/>
                  <a:pt x="1531941" y="2218135"/>
                </a:cubicBezTo>
                <a:cubicBezTo>
                  <a:pt x="1142342" y="2232422"/>
                  <a:pt x="799262" y="1993106"/>
                  <a:pt x="421293" y="1900238"/>
                </a:cubicBezTo>
                <a:cubicBezTo>
                  <a:pt x="432923" y="1960960"/>
                  <a:pt x="464905" y="1975247"/>
                  <a:pt x="491072" y="1982391"/>
                </a:cubicBezTo>
                <a:cubicBezTo>
                  <a:pt x="630630" y="2028825"/>
                  <a:pt x="752743" y="2121695"/>
                  <a:pt x="880671" y="2200276"/>
                </a:cubicBezTo>
                <a:cubicBezTo>
                  <a:pt x="933005" y="2232422"/>
                  <a:pt x="970802" y="2268142"/>
                  <a:pt x="991154" y="2336007"/>
                </a:cubicBezTo>
                <a:cubicBezTo>
                  <a:pt x="1008599" y="2400300"/>
                  <a:pt x="1043489" y="2428875"/>
                  <a:pt x="1107453" y="2411016"/>
                </a:cubicBezTo>
                <a:cubicBezTo>
                  <a:pt x="1159787" y="2396729"/>
                  <a:pt x="1215029" y="2403873"/>
                  <a:pt x="1270270" y="2411016"/>
                </a:cubicBezTo>
                <a:cubicBezTo>
                  <a:pt x="1331326" y="2418160"/>
                  <a:pt x="1401105" y="2489597"/>
                  <a:pt x="1386568" y="2528889"/>
                </a:cubicBezTo>
                <a:cubicBezTo>
                  <a:pt x="1357494" y="2593182"/>
                  <a:pt x="1308067" y="2561035"/>
                  <a:pt x="1267362" y="2553891"/>
                </a:cubicBezTo>
                <a:cubicBezTo>
                  <a:pt x="1217936" y="2546748"/>
                  <a:pt x="1127805" y="2528889"/>
                  <a:pt x="1127805" y="2536032"/>
                </a:cubicBezTo>
                <a:cubicBezTo>
                  <a:pt x="1095822" y="2696766"/>
                  <a:pt x="1023136" y="2575322"/>
                  <a:pt x="970802" y="2575322"/>
                </a:cubicBezTo>
                <a:cubicBezTo>
                  <a:pt x="921375" y="2575322"/>
                  <a:pt x="871949" y="2557463"/>
                  <a:pt x="825429" y="2543176"/>
                </a:cubicBezTo>
                <a:cubicBezTo>
                  <a:pt x="764373" y="2525316"/>
                  <a:pt x="709132" y="2557463"/>
                  <a:pt x="650982" y="2564607"/>
                </a:cubicBezTo>
                <a:cubicBezTo>
                  <a:pt x="598648" y="2571751"/>
                  <a:pt x="627722" y="2664620"/>
                  <a:pt x="595740" y="2703909"/>
                </a:cubicBezTo>
                <a:cubicBezTo>
                  <a:pt x="589926" y="2714626"/>
                  <a:pt x="584111" y="2714626"/>
                  <a:pt x="578296" y="2714626"/>
                </a:cubicBezTo>
                <a:cubicBezTo>
                  <a:pt x="560851" y="2993232"/>
                  <a:pt x="255568" y="2925366"/>
                  <a:pt x="255568" y="2936081"/>
                </a:cubicBezTo>
                <a:cubicBezTo>
                  <a:pt x="229401" y="2953941"/>
                  <a:pt x="197419" y="2911079"/>
                  <a:pt x="165437" y="2953941"/>
                </a:cubicBezTo>
                <a:cubicBezTo>
                  <a:pt x="302087" y="3150394"/>
                  <a:pt x="511425" y="3196828"/>
                  <a:pt x="697501" y="3343275"/>
                </a:cubicBezTo>
                <a:cubicBezTo>
                  <a:pt x="543407" y="3393282"/>
                  <a:pt x="453275" y="3221832"/>
                  <a:pt x="339884" y="3243263"/>
                </a:cubicBezTo>
                <a:cubicBezTo>
                  <a:pt x="284643" y="3296842"/>
                  <a:pt x="450368" y="3382566"/>
                  <a:pt x="290458" y="3407569"/>
                </a:cubicBezTo>
                <a:cubicBezTo>
                  <a:pt x="360236" y="3454004"/>
                  <a:pt x="409664" y="3500439"/>
                  <a:pt x="459090" y="3554016"/>
                </a:cubicBezTo>
                <a:cubicBezTo>
                  <a:pt x="543407" y="3650457"/>
                  <a:pt x="560851" y="3714751"/>
                  <a:pt x="520147" y="3843338"/>
                </a:cubicBezTo>
                <a:cubicBezTo>
                  <a:pt x="493979" y="3929063"/>
                  <a:pt x="456183" y="4007645"/>
                  <a:pt x="491072" y="4107657"/>
                </a:cubicBezTo>
                <a:cubicBezTo>
                  <a:pt x="514332" y="4175522"/>
                  <a:pt x="505609" y="4221957"/>
                  <a:pt x="418386" y="4189810"/>
                </a:cubicBezTo>
                <a:cubicBezTo>
                  <a:pt x="325347" y="4157663"/>
                  <a:pt x="290458" y="4218386"/>
                  <a:pt x="313718" y="4339829"/>
                </a:cubicBezTo>
                <a:cubicBezTo>
                  <a:pt x="328254" y="4418410"/>
                  <a:pt x="313718" y="4443413"/>
                  <a:pt x="249753" y="4432698"/>
                </a:cubicBezTo>
                <a:cubicBezTo>
                  <a:pt x="179975" y="4421982"/>
                  <a:pt x="113103" y="4371976"/>
                  <a:pt x="25879" y="4396979"/>
                </a:cubicBezTo>
                <a:cubicBezTo>
                  <a:pt x="95658" y="4539854"/>
                  <a:pt x="243939" y="4496991"/>
                  <a:pt x="325347" y="4632722"/>
                </a:cubicBezTo>
                <a:cubicBezTo>
                  <a:pt x="229401" y="4632722"/>
                  <a:pt x="153807" y="4632722"/>
                  <a:pt x="84029" y="4604147"/>
                </a:cubicBezTo>
                <a:cubicBezTo>
                  <a:pt x="54954" y="4593433"/>
                  <a:pt x="22972" y="4579145"/>
                  <a:pt x="5527" y="4622007"/>
                </a:cubicBezTo>
                <a:cubicBezTo>
                  <a:pt x="-14826" y="4672014"/>
                  <a:pt x="25879" y="4689872"/>
                  <a:pt x="49139" y="4697016"/>
                </a:cubicBezTo>
                <a:cubicBezTo>
                  <a:pt x="116011" y="4722019"/>
                  <a:pt x="168344" y="4779170"/>
                  <a:pt x="226494" y="4825604"/>
                </a:cubicBezTo>
                <a:cubicBezTo>
                  <a:pt x="351514" y="4925616"/>
                  <a:pt x="488165" y="5011341"/>
                  <a:pt x="592833" y="5175647"/>
                </a:cubicBezTo>
                <a:cubicBezTo>
                  <a:pt x="461997" y="5132785"/>
                  <a:pt x="363144" y="5032772"/>
                  <a:pt x="238123" y="5014913"/>
                </a:cubicBezTo>
                <a:cubicBezTo>
                  <a:pt x="345700" y="5164932"/>
                  <a:pt x="482350" y="5264944"/>
                  <a:pt x="610278" y="5375673"/>
                </a:cubicBezTo>
                <a:cubicBezTo>
                  <a:pt x="648075" y="5407819"/>
                  <a:pt x="685872" y="5429250"/>
                  <a:pt x="691686" y="5497116"/>
                </a:cubicBezTo>
                <a:cubicBezTo>
                  <a:pt x="709132" y="5629276"/>
                  <a:pt x="755650" y="5736432"/>
                  <a:pt x="860319" y="5793582"/>
                </a:cubicBezTo>
                <a:cubicBezTo>
                  <a:pt x="860319" y="5793582"/>
                  <a:pt x="854504" y="5815013"/>
                  <a:pt x="851597" y="5825729"/>
                </a:cubicBezTo>
                <a:cubicBezTo>
                  <a:pt x="787632" y="5829301"/>
                  <a:pt x="738206" y="5750720"/>
                  <a:pt x="659704" y="5779295"/>
                </a:cubicBezTo>
                <a:cubicBezTo>
                  <a:pt x="738206" y="5886451"/>
                  <a:pt x="802169" y="5979319"/>
                  <a:pt x="909746" y="6029326"/>
                </a:cubicBezTo>
                <a:cubicBezTo>
                  <a:pt x="996969" y="6068616"/>
                  <a:pt x="1104545" y="6093620"/>
                  <a:pt x="1168509" y="6222207"/>
                </a:cubicBezTo>
                <a:cubicBezTo>
                  <a:pt x="1095822" y="6247210"/>
                  <a:pt x="1040581" y="6215063"/>
                  <a:pt x="985339" y="6193632"/>
                </a:cubicBezTo>
                <a:cubicBezTo>
                  <a:pt x="901023" y="6157913"/>
                  <a:pt x="816707" y="6118623"/>
                  <a:pt x="732391" y="6082904"/>
                </a:cubicBezTo>
                <a:cubicBezTo>
                  <a:pt x="700408" y="6068616"/>
                  <a:pt x="665519" y="6061472"/>
                  <a:pt x="645167" y="6125766"/>
                </a:cubicBezTo>
                <a:cubicBezTo>
                  <a:pt x="752743" y="6140053"/>
                  <a:pt x="816707" y="6225779"/>
                  <a:pt x="883579" y="6307932"/>
                </a:cubicBezTo>
                <a:cubicBezTo>
                  <a:pt x="921375" y="6354366"/>
                  <a:pt x="953358" y="6415088"/>
                  <a:pt x="1020229" y="6393657"/>
                </a:cubicBezTo>
                <a:cubicBezTo>
                  <a:pt x="1055118" y="6382942"/>
                  <a:pt x="1078378" y="6415088"/>
                  <a:pt x="1075471" y="6457950"/>
                </a:cubicBezTo>
                <a:cubicBezTo>
                  <a:pt x="1060933" y="6607970"/>
                  <a:pt x="1145250" y="6657976"/>
                  <a:pt x="1232473" y="6686551"/>
                </a:cubicBezTo>
                <a:cubicBezTo>
                  <a:pt x="1360401" y="6729413"/>
                  <a:pt x="1473792" y="6815138"/>
                  <a:pt x="1592997" y="6886576"/>
                </a:cubicBezTo>
                <a:lnTo>
                  <a:pt x="5511704" y="6886576"/>
                </a:lnTo>
                <a:close/>
              </a:path>
            </a:pathLst>
          </a:custGeom>
          <a:solidFill>
            <a:schemeClr val="bg2">
              <a:alpha val="50000"/>
            </a:schemeClr>
          </a:solidFill>
          <a:ln w="32707"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5F65A449-69FC-3BBB-48F0-72230C581BB0}"/>
              </a:ext>
            </a:extLst>
          </p:cNvPr>
          <p:cNvSpPr>
            <a:spLocks noGrp="1"/>
          </p:cNvSpPr>
          <p:nvPr>
            <p:ph type="title"/>
          </p:nvPr>
        </p:nvSpPr>
        <p:spPr>
          <a:xfrm>
            <a:off x="838200" y="713312"/>
            <a:ext cx="4038600" cy="5431376"/>
          </a:xfrm>
        </p:spPr>
        <p:txBody>
          <a:bodyPr>
            <a:normAutofit/>
          </a:bodyPr>
          <a:lstStyle/>
          <a:p>
            <a:r>
              <a:rPr lang="en-US" b="1" dirty="0"/>
              <a:t>2) Holy Zeal</a:t>
            </a:r>
          </a:p>
        </p:txBody>
      </p:sp>
      <p:sp>
        <p:nvSpPr>
          <p:cNvPr id="3" name="Content Placeholder 2">
            <a:extLst>
              <a:ext uri="{FF2B5EF4-FFF2-40B4-BE49-F238E27FC236}">
                <a16:creationId xmlns:a16="http://schemas.microsoft.com/office/drawing/2014/main" id="{F3F6CF28-5411-8C01-F06E-2647B2E6A78C}"/>
              </a:ext>
            </a:extLst>
          </p:cNvPr>
          <p:cNvSpPr>
            <a:spLocks noGrp="1"/>
          </p:cNvSpPr>
          <p:nvPr>
            <p:ph idx="1"/>
          </p:nvPr>
        </p:nvSpPr>
        <p:spPr>
          <a:xfrm>
            <a:off x="6095999" y="713313"/>
            <a:ext cx="5257801" cy="5431376"/>
          </a:xfrm>
        </p:spPr>
        <p:txBody>
          <a:bodyPr anchor="ctr">
            <a:normAutofit/>
          </a:bodyPr>
          <a:lstStyle/>
          <a:p>
            <a:pPr>
              <a:buFont typeface="Arial" panose="020B0604020202020204" pitchFamily="34" charset="0"/>
              <a:buChar char="•"/>
            </a:pPr>
            <a:r>
              <a:rPr lang="en-CA" sz="2000" dirty="0">
                <a:effectLst/>
                <a:latin typeface="CMR10"/>
              </a:rPr>
              <a:t>Zeal in service is given to us by the Holy Spirit as a result of our close relationship with Jesus Christ. The fire that is within us is the fire of the Holy Spirit being stirred up within. </a:t>
            </a:r>
          </a:p>
          <a:p>
            <a:pPr>
              <a:buFont typeface="Arial" panose="020B0604020202020204" pitchFamily="34" charset="0"/>
              <a:buChar char="•"/>
            </a:pPr>
            <a:endParaRPr lang="en-CA" sz="2000" dirty="0">
              <a:effectLst/>
              <a:latin typeface="CMSY10"/>
            </a:endParaRPr>
          </a:p>
          <a:p>
            <a:pPr>
              <a:buFont typeface="Arial" panose="020B0604020202020204" pitchFamily="34" charset="0"/>
              <a:buChar char="•"/>
            </a:pPr>
            <a:r>
              <a:rPr lang="en-CA" sz="2000" dirty="0">
                <a:latin typeface="CMR10"/>
              </a:rPr>
              <a:t>I</a:t>
            </a:r>
            <a:r>
              <a:rPr lang="en-CA" sz="2000" dirty="0">
                <a:effectLst/>
                <a:latin typeface="CMR10"/>
              </a:rPr>
              <a:t>n 2 Timothy 1:6-7, “Therefore I remind you to stir up the gift of God which is in you through the laying on of my hands. For God has not given us a spirit of fear, but of power and of love, and of a sound mind.” </a:t>
            </a:r>
          </a:p>
          <a:p>
            <a:pPr>
              <a:buFont typeface="Arial" panose="020B0604020202020204" pitchFamily="34" charset="0"/>
              <a:buChar char="•"/>
            </a:pPr>
            <a:endParaRPr lang="en-CA" sz="2000" dirty="0">
              <a:effectLst/>
              <a:latin typeface="CMSY10"/>
            </a:endParaRPr>
          </a:p>
          <a:p>
            <a:pPr>
              <a:buFont typeface="Arial" panose="020B0604020202020204" pitchFamily="34" charset="0"/>
              <a:buChar char="•"/>
            </a:pPr>
            <a:r>
              <a:rPr lang="en-CA" sz="2000" dirty="0">
                <a:effectLst/>
                <a:latin typeface="CMR10"/>
              </a:rPr>
              <a:t>“But you be watchful in all things, endure afflictions do the work of an evangelist, fulfill your ministry” (2 Timothy 4:5). </a:t>
            </a:r>
            <a:endParaRPr lang="en-CA" sz="2000" dirty="0">
              <a:effectLst/>
              <a:latin typeface="CMSY10"/>
            </a:endParaRPr>
          </a:p>
          <a:p>
            <a:endParaRPr lang="en-US" sz="2000" dirty="0"/>
          </a:p>
        </p:txBody>
      </p:sp>
    </p:spTree>
    <p:extLst>
      <p:ext uri="{BB962C8B-B14F-4D97-AF65-F5344CB8AC3E}">
        <p14:creationId xmlns:p14="http://schemas.microsoft.com/office/powerpoint/2010/main" val="2124574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7718681-A12E-49D6-9925-DD7C68176D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FBD77573-9EF2-4C35-8285-A1CF6FBB0E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5511704" cy="6858000"/>
          </a:xfrm>
          <a:custGeom>
            <a:avLst/>
            <a:gdLst>
              <a:gd name="connsiteX0" fmla="*/ 5511704 w 5511704"/>
              <a:gd name="connsiteY0" fmla="*/ 0 h 6886576"/>
              <a:gd name="connsiteX1" fmla="*/ 1008599 w 5511704"/>
              <a:gd name="connsiteY1" fmla="*/ 0 h 6886576"/>
              <a:gd name="connsiteX2" fmla="*/ 1310975 w 5511704"/>
              <a:gd name="connsiteY2" fmla="*/ 110728 h 6886576"/>
              <a:gd name="connsiteX3" fmla="*/ 1267362 w 5511704"/>
              <a:gd name="connsiteY3" fmla="*/ 135731 h 6886576"/>
              <a:gd name="connsiteX4" fmla="*/ 1005692 w 5511704"/>
              <a:gd name="connsiteY4" fmla="*/ 71437 h 6886576"/>
              <a:gd name="connsiteX5" fmla="*/ 953358 w 5511704"/>
              <a:gd name="connsiteY5" fmla="*/ 89297 h 6886576"/>
              <a:gd name="connsiteX6" fmla="*/ 979525 w 5511704"/>
              <a:gd name="connsiteY6" fmla="*/ 164307 h 6886576"/>
              <a:gd name="connsiteX7" fmla="*/ 1092915 w 5511704"/>
              <a:gd name="connsiteY7" fmla="*/ 192882 h 6886576"/>
              <a:gd name="connsiteX8" fmla="*/ 1270270 w 5511704"/>
              <a:gd name="connsiteY8" fmla="*/ 375047 h 6886576"/>
              <a:gd name="connsiteX9" fmla="*/ 1002784 w 5511704"/>
              <a:gd name="connsiteY9" fmla="*/ 353615 h 6886576"/>
              <a:gd name="connsiteX10" fmla="*/ 956265 w 5511704"/>
              <a:gd name="connsiteY10" fmla="*/ 396479 h 6886576"/>
              <a:gd name="connsiteX11" fmla="*/ 938820 w 5511704"/>
              <a:gd name="connsiteY11" fmla="*/ 453629 h 6886576"/>
              <a:gd name="connsiteX12" fmla="*/ 860319 w 5511704"/>
              <a:gd name="connsiteY12" fmla="*/ 360759 h 6886576"/>
              <a:gd name="connsiteX13" fmla="*/ 793447 w 5511704"/>
              <a:gd name="connsiteY13" fmla="*/ 335757 h 6886576"/>
              <a:gd name="connsiteX14" fmla="*/ 773095 w 5511704"/>
              <a:gd name="connsiteY14" fmla="*/ 417910 h 6886576"/>
              <a:gd name="connsiteX15" fmla="*/ 834151 w 5511704"/>
              <a:gd name="connsiteY15" fmla="*/ 507206 h 6886576"/>
              <a:gd name="connsiteX16" fmla="*/ 996969 w 5511704"/>
              <a:gd name="connsiteY16" fmla="*/ 560785 h 6886576"/>
              <a:gd name="connsiteX17" fmla="*/ 822522 w 5511704"/>
              <a:gd name="connsiteY17" fmla="*/ 560785 h 6886576"/>
              <a:gd name="connsiteX18" fmla="*/ 621908 w 5511704"/>
              <a:gd name="connsiteY18" fmla="*/ 525066 h 6886576"/>
              <a:gd name="connsiteX19" fmla="*/ 409664 w 5511704"/>
              <a:gd name="connsiteY19" fmla="*/ 535781 h 6886576"/>
              <a:gd name="connsiteX20" fmla="*/ 209049 w 5511704"/>
              <a:gd name="connsiteY20" fmla="*/ 464344 h 6886576"/>
              <a:gd name="connsiteX21" fmla="*/ 5527 w 5511704"/>
              <a:gd name="connsiteY21" fmla="*/ 467916 h 6886576"/>
              <a:gd name="connsiteX22" fmla="*/ 906838 w 5511704"/>
              <a:gd name="connsiteY22" fmla="*/ 914400 h 6886576"/>
              <a:gd name="connsiteX23" fmla="*/ 863226 w 5511704"/>
              <a:gd name="connsiteY23" fmla="*/ 925116 h 6886576"/>
              <a:gd name="connsiteX24" fmla="*/ 805077 w 5511704"/>
              <a:gd name="connsiteY24" fmla="*/ 953691 h 6886576"/>
              <a:gd name="connsiteX25" fmla="*/ 848689 w 5511704"/>
              <a:gd name="connsiteY25" fmla="*/ 1010841 h 6886576"/>
              <a:gd name="connsiteX26" fmla="*/ 1084193 w 5511704"/>
              <a:gd name="connsiteY26" fmla="*/ 1117997 h 6886576"/>
              <a:gd name="connsiteX27" fmla="*/ 1142342 w 5511704"/>
              <a:gd name="connsiteY27" fmla="*/ 1225153 h 6886576"/>
              <a:gd name="connsiteX28" fmla="*/ 1069655 w 5511704"/>
              <a:gd name="connsiteY28" fmla="*/ 1214438 h 6886576"/>
              <a:gd name="connsiteX29" fmla="*/ 1005692 w 5511704"/>
              <a:gd name="connsiteY29" fmla="*/ 1235869 h 6886576"/>
              <a:gd name="connsiteX30" fmla="*/ 1031858 w 5511704"/>
              <a:gd name="connsiteY30" fmla="*/ 1371600 h 6886576"/>
              <a:gd name="connsiteX31" fmla="*/ 1366216 w 5511704"/>
              <a:gd name="connsiteY31" fmla="*/ 1546622 h 6886576"/>
              <a:gd name="connsiteX32" fmla="*/ 1395290 w 5511704"/>
              <a:gd name="connsiteY32" fmla="*/ 1603772 h 6886576"/>
              <a:gd name="connsiteX33" fmla="*/ 1354586 w 5511704"/>
              <a:gd name="connsiteY33" fmla="*/ 1643063 h 6886576"/>
              <a:gd name="connsiteX34" fmla="*/ 1247011 w 5511704"/>
              <a:gd name="connsiteY34" fmla="*/ 1664494 h 6886576"/>
              <a:gd name="connsiteX35" fmla="*/ 1398198 w 5511704"/>
              <a:gd name="connsiteY35" fmla="*/ 1857375 h 6886576"/>
              <a:gd name="connsiteX36" fmla="*/ 1453440 w 5511704"/>
              <a:gd name="connsiteY36" fmla="*/ 1910954 h 6886576"/>
              <a:gd name="connsiteX37" fmla="*/ 1549386 w 5511704"/>
              <a:gd name="connsiteY37" fmla="*/ 1993106 h 6886576"/>
              <a:gd name="connsiteX38" fmla="*/ 1549386 w 5511704"/>
              <a:gd name="connsiteY38" fmla="*/ 2021681 h 6886576"/>
              <a:gd name="connsiteX39" fmla="*/ 1421458 w 5511704"/>
              <a:gd name="connsiteY39" fmla="*/ 2110978 h 6886576"/>
              <a:gd name="connsiteX40" fmla="*/ 1188861 w 5511704"/>
              <a:gd name="connsiteY40" fmla="*/ 2085976 h 6886576"/>
              <a:gd name="connsiteX41" fmla="*/ 1531941 w 5511704"/>
              <a:gd name="connsiteY41" fmla="*/ 2218135 h 6886576"/>
              <a:gd name="connsiteX42" fmla="*/ 421293 w 5511704"/>
              <a:gd name="connsiteY42" fmla="*/ 1900238 h 6886576"/>
              <a:gd name="connsiteX43" fmla="*/ 491072 w 5511704"/>
              <a:gd name="connsiteY43" fmla="*/ 1982391 h 6886576"/>
              <a:gd name="connsiteX44" fmla="*/ 880671 w 5511704"/>
              <a:gd name="connsiteY44" fmla="*/ 2200276 h 6886576"/>
              <a:gd name="connsiteX45" fmla="*/ 991154 w 5511704"/>
              <a:gd name="connsiteY45" fmla="*/ 2336007 h 6886576"/>
              <a:gd name="connsiteX46" fmla="*/ 1107453 w 5511704"/>
              <a:gd name="connsiteY46" fmla="*/ 2411016 h 6886576"/>
              <a:gd name="connsiteX47" fmla="*/ 1270270 w 5511704"/>
              <a:gd name="connsiteY47" fmla="*/ 2411016 h 6886576"/>
              <a:gd name="connsiteX48" fmla="*/ 1386568 w 5511704"/>
              <a:gd name="connsiteY48" fmla="*/ 2528889 h 6886576"/>
              <a:gd name="connsiteX49" fmla="*/ 1267362 w 5511704"/>
              <a:gd name="connsiteY49" fmla="*/ 2553891 h 6886576"/>
              <a:gd name="connsiteX50" fmla="*/ 1127805 w 5511704"/>
              <a:gd name="connsiteY50" fmla="*/ 2536032 h 6886576"/>
              <a:gd name="connsiteX51" fmla="*/ 970802 w 5511704"/>
              <a:gd name="connsiteY51" fmla="*/ 2575322 h 6886576"/>
              <a:gd name="connsiteX52" fmla="*/ 825429 w 5511704"/>
              <a:gd name="connsiteY52" fmla="*/ 2543176 h 6886576"/>
              <a:gd name="connsiteX53" fmla="*/ 650982 w 5511704"/>
              <a:gd name="connsiteY53" fmla="*/ 2564607 h 6886576"/>
              <a:gd name="connsiteX54" fmla="*/ 595740 w 5511704"/>
              <a:gd name="connsiteY54" fmla="*/ 2703909 h 6886576"/>
              <a:gd name="connsiteX55" fmla="*/ 578296 w 5511704"/>
              <a:gd name="connsiteY55" fmla="*/ 2714626 h 6886576"/>
              <a:gd name="connsiteX56" fmla="*/ 255568 w 5511704"/>
              <a:gd name="connsiteY56" fmla="*/ 2936081 h 6886576"/>
              <a:gd name="connsiteX57" fmla="*/ 165437 w 5511704"/>
              <a:gd name="connsiteY57" fmla="*/ 2953941 h 6886576"/>
              <a:gd name="connsiteX58" fmla="*/ 697501 w 5511704"/>
              <a:gd name="connsiteY58" fmla="*/ 3343275 h 6886576"/>
              <a:gd name="connsiteX59" fmla="*/ 339884 w 5511704"/>
              <a:gd name="connsiteY59" fmla="*/ 3243263 h 6886576"/>
              <a:gd name="connsiteX60" fmla="*/ 290458 w 5511704"/>
              <a:gd name="connsiteY60" fmla="*/ 3407569 h 6886576"/>
              <a:gd name="connsiteX61" fmla="*/ 459090 w 5511704"/>
              <a:gd name="connsiteY61" fmla="*/ 3554016 h 6886576"/>
              <a:gd name="connsiteX62" fmla="*/ 520147 w 5511704"/>
              <a:gd name="connsiteY62" fmla="*/ 3843338 h 6886576"/>
              <a:gd name="connsiteX63" fmla="*/ 491072 w 5511704"/>
              <a:gd name="connsiteY63" fmla="*/ 4107657 h 6886576"/>
              <a:gd name="connsiteX64" fmla="*/ 418386 w 5511704"/>
              <a:gd name="connsiteY64" fmla="*/ 4189810 h 6886576"/>
              <a:gd name="connsiteX65" fmla="*/ 313718 w 5511704"/>
              <a:gd name="connsiteY65" fmla="*/ 4339829 h 6886576"/>
              <a:gd name="connsiteX66" fmla="*/ 249753 w 5511704"/>
              <a:gd name="connsiteY66" fmla="*/ 4432698 h 6886576"/>
              <a:gd name="connsiteX67" fmla="*/ 25879 w 5511704"/>
              <a:gd name="connsiteY67" fmla="*/ 4396979 h 6886576"/>
              <a:gd name="connsiteX68" fmla="*/ 325347 w 5511704"/>
              <a:gd name="connsiteY68" fmla="*/ 4632722 h 6886576"/>
              <a:gd name="connsiteX69" fmla="*/ 84029 w 5511704"/>
              <a:gd name="connsiteY69" fmla="*/ 4604147 h 6886576"/>
              <a:gd name="connsiteX70" fmla="*/ 5527 w 5511704"/>
              <a:gd name="connsiteY70" fmla="*/ 4622007 h 6886576"/>
              <a:gd name="connsiteX71" fmla="*/ 49139 w 5511704"/>
              <a:gd name="connsiteY71" fmla="*/ 4697016 h 6886576"/>
              <a:gd name="connsiteX72" fmla="*/ 226494 w 5511704"/>
              <a:gd name="connsiteY72" fmla="*/ 4825604 h 6886576"/>
              <a:gd name="connsiteX73" fmla="*/ 592833 w 5511704"/>
              <a:gd name="connsiteY73" fmla="*/ 5175647 h 6886576"/>
              <a:gd name="connsiteX74" fmla="*/ 238123 w 5511704"/>
              <a:gd name="connsiteY74" fmla="*/ 5014913 h 6886576"/>
              <a:gd name="connsiteX75" fmla="*/ 610278 w 5511704"/>
              <a:gd name="connsiteY75" fmla="*/ 5375673 h 6886576"/>
              <a:gd name="connsiteX76" fmla="*/ 691686 w 5511704"/>
              <a:gd name="connsiteY76" fmla="*/ 5497116 h 6886576"/>
              <a:gd name="connsiteX77" fmla="*/ 860319 w 5511704"/>
              <a:gd name="connsiteY77" fmla="*/ 5793582 h 6886576"/>
              <a:gd name="connsiteX78" fmla="*/ 851597 w 5511704"/>
              <a:gd name="connsiteY78" fmla="*/ 5825729 h 6886576"/>
              <a:gd name="connsiteX79" fmla="*/ 659704 w 5511704"/>
              <a:gd name="connsiteY79" fmla="*/ 5779295 h 6886576"/>
              <a:gd name="connsiteX80" fmla="*/ 909746 w 5511704"/>
              <a:gd name="connsiteY80" fmla="*/ 6029326 h 6886576"/>
              <a:gd name="connsiteX81" fmla="*/ 1168509 w 5511704"/>
              <a:gd name="connsiteY81" fmla="*/ 6222207 h 6886576"/>
              <a:gd name="connsiteX82" fmla="*/ 985339 w 5511704"/>
              <a:gd name="connsiteY82" fmla="*/ 6193632 h 6886576"/>
              <a:gd name="connsiteX83" fmla="*/ 732391 w 5511704"/>
              <a:gd name="connsiteY83" fmla="*/ 6082904 h 6886576"/>
              <a:gd name="connsiteX84" fmla="*/ 645167 w 5511704"/>
              <a:gd name="connsiteY84" fmla="*/ 6125766 h 6886576"/>
              <a:gd name="connsiteX85" fmla="*/ 883579 w 5511704"/>
              <a:gd name="connsiteY85" fmla="*/ 6307932 h 6886576"/>
              <a:gd name="connsiteX86" fmla="*/ 1020229 w 5511704"/>
              <a:gd name="connsiteY86" fmla="*/ 6393657 h 6886576"/>
              <a:gd name="connsiteX87" fmla="*/ 1075471 w 5511704"/>
              <a:gd name="connsiteY87" fmla="*/ 6457950 h 6886576"/>
              <a:gd name="connsiteX88" fmla="*/ 1232473 w 5511704"/>
              <a:gd name="connsiteY88" fmla="*/ 6686551 h 6886576"/>
              <a:gd name="connsiteX89" fmla="*/ 1592997 w 5511704"/>
              <a:gd name="connsiteY89" fmla="*/ 6886576 h 6886576"/>
              <a:gd name="connsiteX90" fmla="*/ 5511704 w 5511704"/>
              <a:gd name="connsiteY90" fmla="*/ 6886576 h 6886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5511704" h="6886576">
                <a:moveTo>
                  <a:pt x="5511704" y="0"/>
                </a:moveTo>
                <a:lnTo>
                  <a:pt x="1008599" y="0"/>
                </a:lnTo>
                <a:cubicBezTo>
                  <a:pt x="1110360" y="35719"/>
                  <a:pt x="1209214" y="78581"/>
                  <a:pt x="1310975" y="110728"/>
                </a:cubicBezTo>
                <a:cubicBezTo>
                  <a:pt x="1296437" y="146447"/>
                  <a:pt x="1281900" y="139303"/>
                  <a:pt x="1267362" y="135731"/>
                </a:cubicBezTo>
                <a:cubicBezTo>
                  <a:pt x="1180139" y="121445"/>
                  <a:pt x="1090008" y="110728"/>
                  <a:pt x="1005692" y="71437"/>
                </a:cubicBezTo>
                <a:cubicBezTo>
                  <a:pt x="985339" y="64294"/>
                  <a:pt x="962080" y="64294"/>
                  <a:pt x="953358" y="89297"/>
                </a:cubicBezTo>
                <a:cubicBezTo>
                  <a:pt x="938820" y="125016"/>
                  <a:pt x="959172" y="146447"/>
                  <a:pt x="979525" y="164307"/>
                </a:cubicBezTo>
                <a:cubicBezTo>
                  <a:pt x="1014414" y="196453"/>
                  <a:pt x="1055118" y="189310"/>
                  <a:pt x="1092915" y="192882"/>
                </a:cubicBezTo>
                <a:cubicBezTo>
                  <a:pt x="1197583" y="210741"/>
                  <a:pt x="1247011" y="260747"/>
                  <a:pt x="1270270" y="375047"/>
                </a:cubicBezTo>
                <a:cubicBezTo>
                  <a:pt x="1180139" y="328613"/>
                  <a:pt x="1090008" y="385763"/>
                  <a:pt x="1002784" y="353615"/>
                </a:cubicBezTo>
                <a:cubicBezTo>
                  <a:pt x="979525" y="346472"/>
                  <a:pt x="944635" y="357188"/>
                  <a:pt x="956265" y="396479"/>
                </a:cubicBezTo>
                <a:cubicBezTo>
                  <a:pt x="967894" y="432198"/>
                  <a:pt x="1005692" y="460772"/>
                  <a:pt x="938820" y="453629"/>
                </a:cubicBezTo>
                <a:cubicBezTo>
                  <a:pt x="889393" y="450056"/>
                  <a:pt x="874856" y="407194"/>
                  <a:pt x="860319" y="360759"/>
                </a:cubicBezTo>
                <a:cubicBezTo>
                  <a:pt x="848689" y="335757"/>
                  <a:pt x="816707" y="321469"/>
                  <a:pt x="793447" y="335757"/>
                </a:cubicBezTo>
                <a:cubicBezTo>
                  <a:pt x="764373" y="350044"/>
                  <a:pt x="773095" y="389335"/>
                  <a:pt x="773095" y="417910"/>
                </a:cubicBezTo>
                <a:cubicBezTo>
                  <a:pt x="770187" y="471488"/>
                  <a:pt x="793447" y="496491"/>
                  <a:pt x="834151" y="507206"/>
                </a:cubicBezTo>
                <a:cubicBezTo>
                  <a:pt x="883579" y="521494"/>
                  <a:pt x="933005" y="539354"/>
                  <a:pt x="996969" y="560785"/>
                </a:cubicBezTo>
                <a:cubicBezTo>
                  <a:pt x="927190" y="596503"/>
                  <a:pt x="874856" y="589360"/>
                  <a:pt x="822522" y="560785"/>
                </a:cubicBezTo>
                <a:cubicBezTo>
                  <a:pt x="758558" y="528637"/>
                  <a:pt x="674242" y="485775"/>
                  <a:pt x="621908" y="525066"/>
                </a:cubicBezTo>
                <a:cubicBezTo>
                  <a:pt x="543407" y="582216"/>
                  <a:pt x="479443" y="546497"/>
                  <a:pt x="409664" y="535781"/>
                </a:cubicBezTo>
                <a:cubicBezTo>
                  <a:pt x="264290" y="514350"/>
                  <a:pt x="354422" y="482204"/>
                  <a:pt x="209049" y="464344"/>
                </a:cubicBezTo>
                <a:cubicBezTo>
                  <a:pt x="150900" y="457200"/>
                  <a:pt x="89843" y="428625"/>
                  <a:pt x="5527" y="467916"/>
                </a:cubicBezTo>
                <a:cubicBezTo>
                  <a:pt x="386404" y="675085"/>
                  <a:pt x="566666" y="660797"/>
                  <a:pt x="906838" y="914400"/>
                </a:cubicBezTo>
                <a:cubicBezTo>
                  <a:pt x="892301" y="939404"/>
                  <a:pt x="877764" y="928688"/>
                  <a:pt x="863226" y="925116"/>
                </a:cubicBezTo>
                <a:cubicBezTo>
                  <a:pt x="839967" y="921544"/>
                  <a:pt x="810892" y="907256"/>
                  <a:pt x="805077" y="953691"/>
                </a:cubicBezTo>
                <a:cubicBezTo>
                  <a:pt x="802169" y="989410"/>
                  <a:pt x="819615" y="1007269"/>
                  <a:pt x="848689" y="1010841"/>
                </a:cubicBezTo>
                <a:cubicBezTo>
                  <a:pt x="933005" y="1025129"/>
                  <a:pt x="1008599" y="1075135"/>
                  <a:pt x="1084193" y="1117997"/>
                </a:cubicBezTo>
                <a:cubicBezTo>
                  <a:pt x="1119082" y="1135857"/>
                  <a:pt x="1156879" y="1160860"/>
                  <a:pt x="1142342" y="1225153"/>
                </a:cubicBezTo>
                <a:cubicBezTo>
                  <a:pt x="1113268" y="1243013"/>
                  <a:pt x="1092915" y="1218009"/>
                  <a:pt x="1069655" y="1214438"/>
                </a:cubicBezTo>
                <a:cubicBezTo>
                  <a:pt x="1046396" y="1210866"/>
                  <a:pt x="991154" y="1225153"/>
                  <a:pt x="1005692" y="1235869"/>
                </a:cubicBezTo>
                <a:cubicBezTo>
                  <a:pt x="1072563" y="1275159"/>
                  <a:pt x="950450" y="1371600"/>
                  <a:pt x="1031858" y="1371600"/>
                </a:cubicBezTo>
                <a:cubicBezTo>
                  <a:pt x="1165601" y="1371600"/>
                  <a:pt x="1238288" y="1543050"/>
                  <a:pt x="1366216" y="1546622"/>
                </a:cubicBezTo>
                <a:cubicBezTo>
                  <a:pt x="1386568" y="1546622"/>
                  <a:pt x="1395290" y="1578770"/>
                  <a:pt x="1395290" y="1603772"/>
                </a:cubicBezTo>
                <a:cubicBezTo>
                  <a:pt x="1395290" y="1635920"/>
                  <a:pt x="1374939" y="1639491"/>
                  <a:pt x="1354586" y="1643063"/>
                </a:cubicBezTo>
                <a:cubicBezTo>
                  <a:pt x="1322604" y="1646635"/>
                  <a:pt x="1287715" y="1603772"/>
                  <a:pt x="1247011" y="1664494"/>
                </a:cubicBezTo>
                <a:cubicBezTo>
                  <a:pt x="1322604" y="1700213"/>
                  <a:pt x="1401105" y="1735932"/>
                  <a:pt x="1398198" y="1857375"/>
                </a:cubicBezTo>
                <a:cubicBezTo>
                  <a:pt x="1398198" y="1889523"/>
                  <a:pt x="1430180" y="1903810"/>
                  <a:pt x="1453440" y="1910954"/>
                </a:cubicBezTo>
                <a:cubicBezTo>
                  <a:pt x="1494144" y="1925241"/>
                  <a:pt x="1526126" y="1946673"/>
                  <a:pt x="1549386" y="1993106"/>
                </a:cubicBezTo>
                <a:cubicBezTo>
                  <a:pt x="1549386" y="2003822"/>
                  <a:pt x="1549386" y="2010966"/>
                  <a:pt x="1549386" y="2021681"/>
                </a:cubicBezTo>
                <a:cubicBezTo>
                  <a:pt x="1543571" y="2132410"/>
                  <a:pt x="1485422" y="2128838"/>
                  <a:pt x="1421458" y="2110978"/>
                </a:cubicBezTo>
                <a:cubicBezTo>
                  <a:pt x="1345864" y="2089547"/>
                  <a:pt x="1270270" y="2046685"/>
                  <a:pt x="1188861" y="2085976"/>
                </a:cubicBezTo>
                <a:cubicBezTo>
                  <a:pt x="1302252" y="2139554"/>
                  <a:pt x="1427272" y="2143126"/>
                  <a:pt x="1531941" y="2218135"/>
                </a:cubicBezTo>
                <a:cubicBezTo>
                  <a:pt x="1142342" y="2232422"/>
                  <a:pt x="799262" y="1993106"/>
                  <a:pt x="421293" y="1900238"/>
                </a:cubicBezTo>
                <a:cubicBezTo>
                  <a:pt x="432923" y="1960960"/>
                  <a:pt x="464905" y="1975247"/>
                  <a:pt x="491072" y="1982391"/>
                </a:cubicBezTo>
                <a:cubicBezTo>
                  <a:pt x="630630" y="2028825"/>
                  <a:pt x="752743" y="2121695"/>
                  <a:pt x="880671" y="2200276"/>
                </a:cubicBezTo>
                <a:cubicBezTo>
                  <a:pt x="933005" y="2232422"/>
                  <a:pt x="970802" y="2268142"/>
                  <a:pt x="991154" y="2336007"/>
                </a:cubicBezTo>
                <a:cubicBezTo>
                  <a:pt x="1008599" y="2400300"/>
                  <a:pt x="1043489" y="2428875"/>
                  <a:pt x="1107453" y="2411016"/>
                </a:cubicBezTo>
                <a:cubicBezTo>
                  <a:pt x="1159787" y="2396729"/>
                  <a:pt x="1215029" y="2403873"/>
                  <a:pt x="1270270" y="2411016"/>
                </a:cubicBezTo>
                <a:cubicBezTo>
                  <a:pt x="1331326" y="2418160"/>
                  <a:pt x="1401105" y="2489597"/>
                  <a:pt x="1386568" y="2528889"/>
                </a:cubicBezTo>
                <a:cubicBezTo>
                  <a:pt x="1357494" y="2593182"/>
                  <a:pt x="1308067" y="2561035"/>
                  <a:pt x="1267362" y="2553891"/>
                </a:cubicBezTo>
                <a:cubicBezTo>
                  <a:pt x="1217936" y="2546748"/>
                  <a:pt x="1127805" y="2528889"/>
                  <a:pt x="1127805" y="2536032"/>
                </a:cubicBezTo>
                <a:cubicBezTo>
                  <a:pt x="1095822" y="2696766"/>
                  <a:pt x="1023136" y="2575322"/>
                  <a:pt x="970802" y="2575322"/>
                </a:cubicBezTo>
                <a:cubicBezTo>
                  <a:pt x="921375" y="2575322"/>
                  <a:pt x="871949" y="2557463"/>
                  <a:pt x="825429" y="2543176"/>
                </a:cubicBezTo>
                <a:cubicBezTo>
                  <a:pt x="764373" y="2525316"/>
                  <a:pt x="709132" y="2557463"/>
                  <a:pt x="650982" y="2564607"/>
                </a:cubicBezTo>
                <a:cubicBezTo>
                  <a:pt x="598648" y="2571751"/>
                  <a:pt x="627722" y="2664620"/>
                  <a:pt x="595740" y="2703909"/>
                </a:cubicBezTo>
                <a:cubicBezTo>
                  <a:pt x="589926" y="2714626"/>
                  <a:pt x="584111" y="2714626"/>
                  <a:pt x="578296" y="2714626"/>
                </a:cubicBezTo>
                <a:cubicBezTo>
                  <a:pt x="560851" y="2993232"/>
                  <a:pt x="255568" y="2925366"/>
                  <a:pt x="255568" y="2936081"/>
                </a:cubicBezTo>
                <a:cubicBezTo>
                  <a:pt x="229401" y="2953941"/>
                  <a:pt x="197419" y="2911079"/>
                  <a:pt x="165437" y="2953941"/>
                </a:cubicBezTo>
                <a:cubicBezTo>
                  <a:pt x="302087" y="3150394"/>
                  <a:pt x="511425" y="3196828"/>
                  <a:pt x="697501" y="3343275"/>
                </a:cubicBezTo>
                <a:cubicBezTo>
                  <a:pt x="543407" y="3393282"/>
                  <a:pt x="453275" y="3221832"/>
                  <a:pt x="339884" y="3243263"/>
                </a:cubicBezTo>
                <a:cubicBezTo>
                  <a:pt x="284643" y="3296842"/>
                  <a:pt x="450368" y="3382566"/>
                  <a:pt x="290458" y="3407569"/>
                </a:cubicBezTo>
                <a:cubicBezTo>
                  <a:pt x="360236" y="3454004"/>
                  <a:pt x="409664" y="3500439"/>
                  <a:pt x="459090" y="3554016"/>
                </a:cubicBezTo>
                <a:cubicBezTo>
                  <a:pt x="543407" y="3650457"/>
                  <a:pt x="560851" y="3714751"/>
                  <a:pt x="520147" y="3843338"/>
                </a:cubicBezTo>
                <a:cubicBezTo>
                  <a:pt x="493979" y="3929063"/>
                  <a:pt x="456183" y="4007645"/>
                  <a:pt x="491072" y="4107657"/>
                </a:cubicBezTo>
                <a:cubicBezTo>
                  <a:pt x="514332" y="4175522"/>
                  <a:pt x="505609" y="4221957"/>
                  <a:pt x="418386" y="4189810"/>
                </a:cubicBezTo>
                <a:cubicBezTo>
                  <a:pt x="325347" y="4157663"/>
                  <a:pt x="290458" y="4218386"/>
                  <a:pt x="313718" y="4339829"/>
                </a:cubicBezTo>
                <a:cubicBezTo>
                  <a:pt x="328254" y="4418410"/>
                  <a:pt x="313718" y="4443413"/>
                  <a:pt x="249753" y="4432698"/>
                </a:cubicBezTo>
                <a:cubicBezTo>
                  <a:pt x="179975" y="4421982"/>
                  <a:pt x="113103" y="4371976"/>
                  <a:pt x="25879" y="4396979"/>
                </a:cubicBezTo>
                <a:cubicBezTo>
                  <a:pt x="95658" y="4539854"/>
                  <a:pt x="243939" y="4496991"/>
                  <a:pt x="325347" y="4632722"/>
                </a:cubicBezTo>
                <a:cubicBezTo>
                  <a:pt x="229401" y="4632722"/>
                  <a:pt x="153807" y="4632722"/>
                  <a:pt x="84029" y="4604147"/>
                </a:cubicBezTo>
                <a:cubicBezTo>
                  <a:pt x="54954" y="4593433"/>
                  <a:pt x="22972" y="4579145"/>
                  <a:pt x="5527" y="4622007"/>
                </a:cubicBezTo>
                <a:cubicBezTo>
                  <a:pt x="-14826" y="4672014"/>
                  <a:pt x="25879" y="4689872"/>
                  <a:pt x="49139" y="4697016"/>
                </a:cubicBezTo>
                <a:cubicBezTo>
                  <a:pt x="116011" y="4722019"/>
                  <a:pt x="168344" y="4779170"/>
                  <a:pt x="226494" y="4825604"/>
                </a:cubicBezTo>
                <a:cubicBezTo>
                  <a:pt x="351514" y="4925616"/>
                  <a:pt x="488165" y="5011341"/>
                  <a:pt x="592833" y="5175647"/>
                </a:cubicBezTo>
                <a:cubicBezTo>
                  <a:pt x="461997" y="5132785"/>
                  <a:pt x="363144" y="5032772"/>
                  <a:pt x="238123" y="5014913"/>
                </a:cubicBezTo>
                <a:cubicBezTo>
                  <a:pt x="345700" y="5164932"/>
                  <a:pt x="482350" y="5264944"/>
                  <a:pt x="610278" y="5375673"/>
                </a:cubicBezTo>
                <a:cubicBezTo>
                  <a:pt x="648075" y="5407819"/>
                  <a:pt x="685872" y="5429250"/>
                  <a:pt x="691686" y="5497116"/>
                </a:cubicBezTo>
                <a:cubicBezTo>
                  <a:pt x="709132" y="5629276"/>
                  <a:pt x="755650" y="5736432"/>
                  <a:pt x="860319" y="5793582"/>
                </a:cubicBezTo>
                <a:cubicBezTo>
                  <a:pt x="860319" y="5793582"/>
                  <a:pt x="854504" y="5815013"/>
                  <a:pt x="851597" y="5825729"/>
                </a:cubicBezTo>
                <a:cubicBezTo>
                  <a:pt x="787632" y="5829301"/>
                  <a:pt x="738206" y="5750720"/>
                  <a:pt x="659704" y="5779295"/>
                </a:cubicBezTo>
                <a:cubicBezTo>
                  <a:pt x="738206" y="5886451"/>
                  <a:pt x="802169" y="5979319"/>
                  <a:pt x="909746" y="6029326"/>
                </a:cubicBezTo>
                <a:cubicBezTo>
                  <a:pt x="996969" y="6068616"/>
                  <a:pt x="1104545" y="6093620"/>
                  <a:pt x="1168509" y="6222207"/>
                </a:cubicBezTo>
                <a:cubicBezTo>
                  <a:pt x="1095822" y="6247210"/>
                  <a:pt x="1040581" y="6215063"/>
                  <a:pt x="985339" y="6193632"/>
                </a:cubicBezTo>
                <a:cubicBezTo>
                  <a:pt x="901023" y="6157913"/>
                  <a:pt x="816707" y="6118623"/>
                  <a:pt x="732391" y="6082904"/>
                </a:cubicBezTo>
                <a:cubicBezTo>
                  <a:pt x="700408" y="6068616"/>
                  <a:pt x="665519" y="6061472"/>
                  <a:pt x="645167" y="6125766"/>
                </a:cubicBezTo>
                <a:cubicBezTo>
                  <a:pt x="752743" y="6140053"/>
                  <a:pt x="816707" y="6225779"/>
                  <a:pt x="883579" y="6307932"/>
                </a:cubicBezTo>
                <a:cubicBezTo>
                  <a:pt x="921375" y="6354366"/>
                  <a:pt x="953358" y="6415088"/>
                  <a:pt x="1020229" y="6393657"/>
                </a:cubicBezTo>
                <a:cubicBezTo>
                  <a:pt x="1055118" y="6382942"/>
                  <a:pt x="1078378" y="6415088"/>
                  <a:pt x="1075471" y="6457950"/>
                </a:cubicBezTo>
                <a:cubicBezTo>
                  <a:pt x="1060933" y="6607970"/>
                  <a:pt x="1145250" y="6657976"/>
                  <a:pt x="1232473" y="6686551"/>
                </a:cubicBezTo>
                <a:cubicBezTo>
                  <a:pt x="1360401" y="6729413"/>
                  <a:pt x="1473792" y="6815138"/>
                  <a:pt x="1592997" y="6886576"/>
                </a:cubicBezTo>
                <a:lnTo>
                  <a:pt x="5511704" y="6886576"/>
                </a:lnTo>
                <a:close/>
              </a:path>
            </a:pathLst>
          </a:custGeom>
          <a:solidFill>
            <a:schemeClr val="bg2">
              <a:alpha val="50000"/>
            </a:schemeClr>
          </a:solidFill>
          <a:ln w="32707"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B6AAC169-5199-39E4-F9AD-7856CBCAB818}"/>
              </a:ext>
            </a:extLst>
          </p:cNvPr>
          <p:cNvSpPr>
            <a:spLocks noGrp="1"/>
          </p:cNvSpPr>
          <p:nvPr>
            <p:ph type="title"/>
          </p:nvPr>
        </p:nvSpPr>
        <p:spPr>
          <a:xfrm>
            <a:off x="838200" y="713312"/>
            <a:ext cx="4038600" cy="5431376"/>
          </a:xfrm>
        </p:spPr>
        <p:txBody>
          <a:bodyPr>
            <a:normAutofit/>
          </a:bodyPr>
          <a:lstStyle/>
          <a:p>
            <a:r>
              <a:rPr lang="en-US" b="1" dirty="0"/>
              <a:t>2) Holy Zeal</a:t>
            </a:r>
          </a:p>
        </p:txBody>
      </p:sp>
      <p:sp>
        <p:nvSpPr>
          <p:cNvPr id="3" name="Content Placeholder 2">
            <a:extLst>
              <a:ext uri="{FF2B5EF4-FFF2-40B4-BE49-F238E27FC236}">
                <a16:creationId xmlns:a16="http://schemas.microsoft.com/office/drawing/2014/main" id="{FFA609F7-3956-D957-C759-8EFDE993618D}"/>
              </a:ext>
            </a:extLst>
          </p:cNvPr>
          <p:cNvSpPr>
            <a:spLocks noGrp="1"/>
          </p:cNvSpPr>
          <p:nvPr>
            <p:ph idx="1"/>
          </p:nvPr>
        </p:nvSpPr>
        <p:spPr>
          <a:xfrm>
            <a:off x="6095999" y="713313"/>
            <a:ext cx="5257801" cy="5431376"/>
          </a:xfrm>
        </p:spPr>
        <p:txBody>
          <a:bodyPr anchor="ctr">
            <a:normAutofit/>
          </a:bodyPr>
          <a:lstStyle/>
          <a:p>
            <a:pPr>
              <a:buFont typeface="Arial" panose="020B0604020202020204" pitchFamily="34" charset="0"/>
              <a:buChar char="•"/>
            </a:pPr>
            <a:r>
              <a:rPr lang="en-CA" sz="1900" dirty="0">
                <a:effectLst/>
                <a:latin typeface="CMR10"/>
              </a:rPr>
              <a:t>In Titus 2:14, “Who gave Himself for us, that He might redeem us from every lawless deed and purify for Himself His own special people, zealous for good works.” </a:t>
            </a:r>
          </a:p>
          <a:p>
            <a:pPr>
              <a:buFont typeface="Arial" panose="020B0604020202020204" pitchFamily="34" charset="0"/>
              <a:buChar char="•"/>
            </a:pPr>
            <a:endParaRPr lang="en-CA" sz="1900" dirty="0">
              <a:effectLst/>
              <a:latin typeface="CMSY10"/>
            </a:endParaRPr>
          </a:p>
          <a:p>
            <a:pPr>
              <a:buFont typeface="Arial" panose="020B0604020202020204" pitchFamily="34" charset="0"/>
              <a:buChar char="•"/>
            </a:pPr>
            <a:r>
              <a:rPr lang="en-CA" sz="1900" dirty="0">
                <a:latin typeface="CMR10"/>
              </a:rPr>
              <a:t>Jesus was zealous </a:t>
            </a:r>
            <a:r>
              <a:rPr lang="en-CA" sz="1900" dirty="0">
                <a:effectLst/>
                <a:latin typeface="CMR10"/>
              </a:rPr>
              <a:t>when he overturned the tables in the temple. “And He said to those who sold doves, “Take these things away! Do not make My Father’s house a house of merchandise!” Then His disciples remembered that it was written, “Zeal for Your house has eaten Me up” (John 2:17 and Psalm 69:9). </a:t>
            </a:r>
            <a:endParaRPr lang="en-CA" sz="1900" dirty="0">
              <a:effectLst/>
              <a:latin typeface="CMSY10"/>
            </a:endParaRPr>
          </a:p>
        </p:txBody>
      </p:sp>
    </p:spTree>
    <p:extLst>
      <p:ext uri="{BB962C8B-B14F-4D97-AF65-F5344CB8AC3E}">
        <p14:creationId xmlns:p14="http://schemas.microsoft.com/office/powerpoint/2010/main" val="3581505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Hand reaching out to sun">
            <a:extLst>
              <a:ext uri="{FF2B5EF4-FFF2-40B4-BE49-F238E27FC236}">
                <a16:creationId xmlns:a16="http://schemas.microsoft.com/office/drawing/2014/main" id="{C719F8AE-9282-C3DC-9DBA-DFFC9F7067CF}"/>
              </a:ext>
            </a:extLst>
          </p:cNvPr>
          <p:cNvPicPr>
            <a:picLocks noChangeAspect="1"/>
          </p:cNvPicPr>
          <p:nvPr/>
        </p:nvPicPr>
        <p:blipFill rotWithShape="1">
          <a:blip r:embed="rId2"/>
          <a:srcRect l="5531" r="2" b="2"/>
          <a:stretch/>
        </p:blipFill>
        <p:spPr>
          <a:xfrm>
            <a:off x="2522356" y="10"/>
            <a:ext cx="9669642" cy="6857990"/>
          </a:xfrm>
          <a:prstGeom prst="rect">
            <a:avLst/>
          </a:prstGeom>
        </p:spPr>
      </p:pic>
      <p:sp>
        <p:nvSpPr>
          <p:cNvPr id="17" name="Rectangle 16">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2E7DCC9B-C3A7-5076-9D5A-FA86F42172E2}"/>
              </a:ext>
            </a:extLst>
          </p:cNvPr>
          <p:cNvSpPr>
            <a:spLocks noGrp="1"/>
          </p:cNvSpPr>
          <p:nvPr>
            <p:ph type="title"/>
          </p:nvPr>
        </p:nvSpPr>
        <p:spPr>
          <a:xfrm>
            <a:off x="838200" y="365125"/>
            <a:ext cx="3822189" cy="1899912"/>
          </a:xfrm>
        </p:spPr>
        <p:txBody>
          <a:bodyPr>
            <a:normAutofit/>
          </a:bodyPr>
          <a:lstStyle/>
          <a:p>
            <a:r>
              <a:rPr lang="en-US" sz="4000" b="1"/>
              <a:t>3) Honesty</a:t>
            </a:r>
          </a:p>
        </p:txBody>
      </p:sp>
      <p:sp>
        <p:nvSpPr>
          <p:cNvPr id="3" name="Content Placeholder 2">
            <a:extLst>
              <a:ext uri="{FF2B5EF4-FFF2-40B4-BE49-F238E27FC236}">
                <a16:creationId xmlns:a16="http://schemas.microsoft.com/office/drawing/2014/main" id="{34FF0BE3-6E90-0854-2340-929C0FE7309C}"/>
              </a:ext>
            </a:extLst>
          </p:cNvPr>
          <p:cNvSpPr>
            <a:spLocks noGrp="1"/>
          </p:cNvSpPr>
          <p:nvPr>
            <p:ph idx="1"/>
          </p:nvPr>
        </p:nvSpPr>
        <p:spPr>
          <a:xfrm>
            <a:off x="838200" y="2265037"/>
            <a:ext cx="4051300" cy="3911926"/>
          </a:xfrm>
        </p:spPr>
        <p:txBody>
          <a:bodyPr>
            <a:normAutofit/>
          </a:bodyPr>
          <a:lstStyle/>
          <a:p>
            <a:pPr>
              <a:buFont typeface="Arial" panose="020B0604020202020204" pitchFamily="34" charset="0"/>
              <a:buChar char="•"/>
            </a:pPr>
            <a:r>
              <a:rPr lang="en-CA" sz="2000" dirty="0">
                <a:effectLst/>
                <a:latin typeface="CMR10"/>
              </a:rPr>
              <a:t>The faithful servant must be honest in their service, and one who is always telling and seeking the truth. </a:t>
            </a:r>
          </a:p>
          <a:p>
            <a:pPr>
              <a:buFont typeface="Arial" panose="020B0604020202020204" pitchFamily="34" charset="0"/>
              <a:buChar char="•"/>
            </a:pPr>
            <a:endParaRPr lang="en-CA" sz="2000" dirty="0">
              <a:effectLst/>
              <a:latin typeface="CMSY10"/>
            </a:endParaRPr>
          </a:p>
          <a:p>
            <a:pPr>
              <a:buFont typeface="Arial" panose="020B0604020202020204" pitchFamily="34" charset="0"/>
              <a:buChar char="•"/>
            </a:pPr>
            <a:r>
              <a:rPr lang="en-CA" sz="2000" dirty="0">
                <a:effectLst/>
                <a:latin typeface="CMR10"/>
              </a:rPr>
              <a:t>The honest servant is honest with their time, their words, their actions, their tithes, and in general, their way of life. They must never twist words or meanings to their own advantage or for their own purpose. </a:t>
            </a:r>
            <a:endParaRPr lang="en-CA" sz="2000" dirty="0">
              <a:effectLst/>
              <a:latin typeface="CMSY10"/>
            </a:endParaRPr>
          </a:p>
          <a:p>
            <a:endParaRPr lang="en-US" sz="1700" dirty="0"/>
          </a:p>
        </p:txBody>
      </p:sp>
    </p:spTree>
    <p:extLst>
      <p:ext uri="{BB962C8B-B14F-4D97-AF65-F5344CB8AC3E}">
        <p14:creationId xmlns:p14="http://schemas.microsoft.com/office/powerpoint/2010/main" val="1846893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17718681-A12E-49D6-9925-DD7C68176D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FBD77573-9EF2-4C35-8285-A1CF6FBB0E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5511704" cy="6858000"/>
          </a:xfrm>
          <a:custGeom>
            <a:avLst/>
            <a:gdLst>
              <a:gd name="connsiteX0" fmla="*/ 5511704 w 5511704"/>
              <a:gd name="connsiteY0" fmla="*/ 0 h 6886576"/>
              <a:gd name="connsiteX1" fmla="*/ 1008599 w 5511704"/>
              <a:gd name="connsiteY1" fmla="*/ 0 h 6886576"/>
              <a:gd name="connsiteX2" fmla="*/ 1310975 w 5511704"/>
              <a:gd name="connsiteY2" fmla="*/ 110728 h 6886576"/>
              <a:gd name="connsiteX3" fmla="*/ 1267362 w 5511704"/>
              <a:gd name="connsiteY3" fmla="*/ 135731 h 6886576"/>
              <a:gd name="connsiteX4" fmla="*/ 1005692 w 5511704"/>
              <a:gd name="connsiteY4" fmla="*/ 71437 h 6886576"/>
              <a:gd name="connsiteX5" fmla="*/ 953358 w 5511704"/>
              <a:gd name="connsiteY5" fmla="*/ 89297 h 6886576"/>
              <a:gd name="connsiteX6" fmla="*/ 979525 w 5511704"/>
              <a:gd name="connsiteY6" fmla="*/ 164307 h 6886576"/>
              <a:gd name="connsiteX7" fmla="*/ 1092915 w 5511704"/>
              <a:gd name="connsiteY7" fmla="*/ 192882 h 6886576"/>
              <a:gd name="connsiteX8" fmla="*/ 1270270 w 5511704"/>
              <a:gd name="connsiteY8" fmla="*/ 375047 h 6886576"/>
              <a:gd name="connsiteX9" fmla="*/ 1002784 w 5511704"/>
              <a:gd name="connsiteY9" fmla="*/ 353615 h 6886576"/>
              <a:gd name="connsiteX10" fmla="*/ 956265 w 5511704"/>
              <a:gd name="connsiteY10" fmla="*/ 396479 h 6886576"/>
              <a:gd name="connsiteX11" fmla="*/ 938820 w 5511704"/>
              <a:gd name="connsiteY11" fmla="*/ 453629 h 6886576"/>
              <a:gd name="connsiteX12" fmla="*/ 860319 w 5511704"/>
              <a:gd name="connsiteY12" fmla="*/ 360759 h 6886576"/>
              <a:gd name="connsiteX13" fmla="*/ 793447 w 5511704"/>
              <a:gd name="connsiteY13" fmla="*/ 335757 h 6886576"/>
              <a:gd name="connsiteX14" fmla="*/ 773095 w 5511704"/>
              <a:gd name="connsiteY14" fmla="*/ 417910 h 6886576"/>
              <a:gd name="connsiteX15" fmla="*/ 834151 w 5511704"/>
              <a:gd name="connsiteY15" fmla="*/ 507206 h 6886576"/>
              <a:gd name="connsiteX16" fmla="*/ 996969 w 5511704"/>
              <a:gd name="connsiteY16" fmla="*/ 560785 h 6886576"/>
              <a:gd name="connsiteX17" fmla="*/ 822522 w 5511704"/>
              <a:gd name="connsiteY17" fmla="*/ 560785 h 6886576"/>
              <a:gd name="connsiteX18" fmla="*/ 621908 w 5511704"/>
              <a:gd name="connsiteY18" fmla="*/ 525066 h 6886576"/>
              <a:gd name="connsiteX19" fmla="*/ 409664 w 5511704"/>
              <a:gd name="connsiteY19" fmla="*/ 535781 h 6886576"/>
              <a:gd name="connsiteX20" fmla="*/ 209049 w 5511704"/>
              <a:gd name="connsiteY20" fmla="*/ 464344 h 6886576"/>
              <a:gd name="connsiteX21" fmla="*/ 5527 w 5511704"/>
              <a:gd name="connsiteY21" fmla="*/ 467916 h 6886576"/>
              <a:gd name="connsiteX22" fmla="*/ 906838 w 5511704"/>
              <a:gd name="connsiteY22" fmla="*/ 914400 h 6886576"/>
              <a:gd name="connsiteX23" fmla="*/ 863226 w 5511704"/>
              <a:gd name="connsiteY23" fmla="*/ 925116 h 6886576"/>
              <a:gd name="connsiteX24" fmla="*/ 805077 w 5511704"/>
              <a:gd name="connsiteY24" fmla="*/ 953691 h 6886576"/>
              <a:gd name="connsiteX25" fmla="*/ 848689 w 5511704"/>
              <a:gd name="connsiteY25" fmla="*/ 1010841 h 6886576"/>
              <a:gd name="connsiteX26" fmla="*/ 1084193 w 5511704"/>
              <a:gd name="connsiteY26" fmla="*/ 1117997 h 6886576"/>
              <a:gd name="connsiteX27" fmla="*/ 1142342 w 5511704"/>
              <a:gd name="connsiteY27" fmla="*/ 1225153 h 6886576"/>
              <a:gd name="connsiteX28" fmla="*/ 1069655 w 5511704"/>
              <a:gd name="connsiteY28" fmla="*/ 1214438 h 6886576"/>
              <a:gd name="connsiteX29" fmla="*/ 1005692 w 5511704"/>
              <a:gd name="connsiteY29" fmla="*/ 1235869 h 6886576"/>
              <a:gd name="connsiteX30" fmla="*/ 1031858 w 5511704"/>
              <a:gd name="connsiteY30" fmla="*/ 1371600 h 6886576"/>
              <a:gd name="connsiteX31" fmla="*/ 1366216 w 5511704"/>
              <a:gd name="connsiteY31" fmla="*/ 1546622 h 6886576"/>
              <a:gd name="connsiteX32" fmla="*/ 1395290 w 5511704"/>
              <a:gd name="connsiteY32" fmla="*/ 1603772 h 6886576"/>
              <a:gd name="connsiteX33" fmla="*/ 1354586 w 5511704"/>
              <a:gd name="connsiteY33" fmla="*/ 1643063 h 6886576"/>
              <a:gd name="connsiteX34" fmla="*/ 1247011 w 5511704"/>
              <a:gd name="connsiteY34" fmla="*/ 1664494 h 6886576"/>
              <a:gd name="connsiteX35" fmla="*/ 1398198 w 5511704"/>
              <a:gd name="connsiteY35" fmla="*/ 1857375 h 6886576"/>
              <a:gd name="connsiteX36" fmla="*/ 1453440 w 5511704"/>
              <a:gd name="connsiteY36" fmla="*/ 1910954 h 6886576"/>
              <a:gd name="connsiteX37" fmla="*/ 1549386 w 5511704"/>
              <a:gd name="connsiteY37" fmla="*/ 1993106 h 6886576"/>
              <a:gd name="connsiteX38" fmla="*/ 1549386 w 5511704"/>
              <a:gd name="connsiteY38" fmla="*/ 2021681 h 6886576"/>
              <a:gd name="connsiteX39" fmla="*/ 1421458 w 5511704"/>
              <a:gd name="connsiteY39" fmla="*/ 2110978 h 6886576"/>
              <a:gd name="connsiteX40" fmla="*/ 1188861 w 5511704"/>
              <a:gd name="connsiteY40" fmla="*/ 2085976 h 6886576"/>
              <a:gd name="connsiteX41" fmla="*/ 1531941 w 5511704"/>
              <a:gd name="connsiteY41" fmla="*/ 2218135 h 6886576"/>
              <a:gd name="connsiteX42" fmla="*/ 421293 w 5511704"/>
              <a:gd name="connsiteY42" fmla="*/ 1900238 h 6886576"/>
              <a:gd name="connsiteX43" fmla="*/ 491072 w 5511704"/>
              <a:gd name="connsiteY43" fmla="*/ 1982391 h 6886576"/>
              <a:gd name="connsiteX44" fmla="*/ 880671 w 5511704"/>
              <a:gd name="connsiteY44" fmla="*/ 2200276 h 6886576"/>
              <a:gd name="connsiteX45" fmla="*/ 991154 w 5511704"/>
              <a:gd name="connsiteY45" fmla="*/ 2336007 h 6886576"/>
              <a:gd name="connsiteX46" fmla="*/ 1107453 w 5511704"/>
              <a:gd name="connsiteY46" fmla="*/ 2411016 h 6886576"/>
              <a:gd name="connsiteX47" fmla="*/ 1270270 w 5511704"/>
              <a:gd name="connsiteY47" fmla="*/ 2411016 h 6886576"/>
              <a:gd name="connsiteX48" fmla="*/ 1386568 w 5511704"/>
              <a:gd name="connsiteY48" fmla="*/ 2528889 h 6886576"/>
              <a:gd name="connsiteX49" fmla="*/ 1267362 w 5511704"/>
              <a:gd name="connsiteY49" fmla="*/ 2553891 h 6886576"/>
              <a:gd name="connsiteX50" fmla="*/ 1127805 w 5511704"/>
              <a:gd name="connsiteY50" fmla="*/ 2536032 h 6886576"/>
              <a:gd name="connsiteX51" fmla="*/ 970802 w 5511704"/>
              <a:gd name="connsiteY51" fmla="*/ 2575322 h 6886576"/>
              <a:gd name="connsiteX52" fmla="*/ 825429 w 5511704"/>
              <a:gd name="connsiteY52" fmla="*/ 2543176 h 6886576"/>
              <a:gd name="connsiteX53" fmla="*/ 650982 w 5511704"/>
              <a:gd name="connsiteY53" fmla="*/ 2564607 h 6886576"/>
              <a:gd name="connsiteX54" fmla="*/ 595740 w 5511704"/>
              <a:gd name="connsiteY54" fmla="*/ 2703909 h 6886576"/>
              <a:gd name="connsiteX55" fmla="*/ 578296 w 5511704"/>
              <a:gd name="connsiteY55" fmla="*/ 2714626 h 6886576"/>
              <a:gd name="connsiteX56" fmla="*/ 255568 w 5511704"/>
              <a:gd name="connsiteY56" fmla="*/ 2936081 h 6886576"/>
              <a:gd name="connsiteX57" fmla="*/ 165437 w 5511704"/>
              <a:gd name="connsiteY57" fmla="*/ 2953941 h 6886576"/>
              <a:gd name="connsiteX58" fmla="*/ 697501 w 5511704"/>
              <a:gd name="connsiteY58" fmla="*/ 3343275 h 6886576"/>
              <a:gd name="connsiteX59" fmla="*/ 339884 w 5511704"/>
              <a:gd name="connsiteY59" fmla="*/ 3243263 h 6886576"/>
              <a:gd name="connsiteX60" fmla="*/ 290458 w 5511704"/>
              <a:gd name="connsiteY60" fmla="*/ 3407569 h 6886576"/>
              <a:gd name="connsiteX61" fmla="*/ 459090 w 5511704"/>
              <a:gd name="connsiteY61" fmla="*/ 3554016 h 6886576"/>
              <a:gd name="connsiteX62" fmla="*/ 520147 w 5511704"/>
              <a:gd name="connsiteY62" fmla="*/ 3843338 h 6886576"/>
              <a:gd name="connsiteX63" fmla="*/ 491072 w 5511704"/>
              <a:gd name="connsiteY63" fmla="*/ 4107657 h 6886576"/>
              <a:gd name="connsiteX64" fmla="*/ 418386 w 5511704"/>
              <a:gd name="connsiteY64" fmla="*/ 4189810 h 6886576"/>
              <a:gd name="connsiteX65" fmla="*/ 313718 w 5511704"/>
              <a:gd name="connsiteY65" fmla="*/ 4339829 h 6886576"/>
              <a:gd name="connsiteX66" fmla="*/ 249753 w 5511704"/>
              <a:gd name="connsiteY66" fmla="*/ 4432698 h 6886576"/>
              <a:gd name="connsiteX67" fmla="*/ 25879 w 5511704"/>
              <a:gd name="connsiteY67" fmla="*/ 4396979 h 6886576"/>
              <a:gd name="connsiteX68" fmla="*/ 325347 w 5511704"/>
              <a:gd name="connsiteY68" fmla="*/ 4632722 h 6886576"/>
              <a:gd name="connsiteX69" fmla="*/ 84029 w 5511704"/>
              <a:gd name="connsiteY69" fmla="*/ 4604147 h 6886576"/>
              <a:gd name="connsiteX70" fmla="*/ 5527 w 5511704"/>
              <a:gd name="connsiteY70" fmla="*/ 4622007 h 6886576"/>
              <a:gd name="connsiteX71" fmla="*/ 49139 w 5511704"/>
              <a:gd name="connsiteY71" fmla="*/ 4697016 h 6886576"/>
              <a:gd name="connsiteX72" fmla="*/ 226494 w 5511704"/>
              <a:gd name="connsiteY72" fmla="*/ 4825604 h 6886576"/>
              <a:gd name="connsiteX73" fmla="*/ 592833 w 5511704"/>
              <a:gd name="connsiteY73" fmla="*/ 5175647 h 6886576"/>
              <a:gd name="connsiteX74" fmla="*/ 238123 w 5511704"/>
              <a:gd name="connsiteY74" fmla="*/ 5014913 h 6886576"/>
              <a:gd name="connsiteX75" fmla="*/ 610278 w 5511704"/>
              <a:gd name="connsiteY75" fmla="*/ 5375673 h 6886576"/>
              <a:gd name="connsiteX76" fmla="*/ 691686 w 5511704"/>
              <a:gd name="connsiteY76" fmla="*/ 5497116 h 6886576"/>
              <a:gd name="connsiteX77" fmla="*/ 860319 w 5511704"/>
              <a:gd name="connsiteY77" fmla="*/ 5793582 h 6886576"/>
              <a:gd name="connsiteX78" fmla="*/ 851597 w 5511704"/>
              <a:gd name="connsiteY78" fmla="*/ 5825729 h 6886576"/>
              <a:gd name="connsiteX79" fmla="*/ 659704 w 5511704"/>
              <a:gd name="connsiteY79" fmla="*/ 5779295 h 6886576"/>
              <a:gd name="connsiteX80" fmla="*/ 909746 w 5511704"/>
              <a:gd name="connsiteY80" fmla="*/ 6029326 h 6886576"/>
              <a:gd name="connsiteX81" fmla="*/ 1168509 w 5511704"/>
              <a:gd name="connsiteY81" fmla="*/ 6222207 h 6886576"/>
              <a:gd name="connsiteX82" fmla="*/ 985339 w 5511704"/>
              <a:gd name="connsiteY82" fmla="*/ 6193632 h 6886576"/>
              <a:gd name="connsiteX83" fmla="*/ 732391 w 5511704"/>
              <a:gd name="connsiteY83" fmla="*/ 6082904 h 6886576"/>
              <a:gd name="connsiteX84" fmla="*/ 645167 w 5511704"/>
              <a:gd name="connsiteY84" fmla="*/ 6125766 h 6886576"/>
              <a:gd name="connsiteX85" fmla="*/ 883579 w 5511704"/>
              <a:gd name="connsiteY85" fmla="*/ 6307932 h 6886576"/>
              <a:gd name="connsiteX86" fmla="*/ 1020229 w 5511704"/>
              <a:gd name="connsiteY86" fmla="*/ 6393657 h 6886576"/>
              <a:gd name="connsiteX87" fmla="*/ 1075471 w 5511704"/>
              <a:gd name="connsiteY87" fmla="*/ 6457950 h 6886576"/>
              <a:gd name="connsiteX88" fmla="*/ 1232473 w 5511704"/>
              <a:gd name="connsiteY88" fmla="*/ 6686551 h 6886576"/>
              <a:gd name="connsiteX89" fmla="*/ 1592997 w 5511704"/>
              <a:gd name="connsiteY89" fmla="*/ 6886576 h 6886576"/>
              <a:gd name="connsiteX90" fmla="*/ 5511704 w 5511704"/>
              <a:gd name="connsiteY90" fmla="*/ 6886576 h 6886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5511704" h="6886576">
                <a:moveTo>
                  <a:pt x="5511704" y="0"/>
                </a:moveTo>
                <a:lnTo>
                  <a:pt x="1008599" y="0"/>
                </a:lnTo>
                <a:cubicBezTo>
                  <a:pt x="1110360" y="35719"/>
                  <a:pt x="1209214" y="78581"/>
                  <a:pt x="1310975" y="110728"/>
                </a:cubicBezTo>
                <a:cubicBezTo>
                  <a:pt x="1296437" y="146447"/>
                  <a:pt x="1281900" y="139303"/>
                  <a:pt x="1267362" y="135731"/>
                </a:cubicBezTo>
                <a:cubicBezTo>
                  <a:pt x="1180139" y="121445"/>
                  <a:pt x="1090008" y="110728"/>
                  <a:pt x="1005692" y="71437"/>
                </a:cubicBezTo>
                <a:cubicBezTo>
                  <a:pt x="985339" y="64294"/>
                  <a:pt x="962080" y="64294"/>
                  <a:pt x="953358" y="89297"/>
                </a:cubicBezTo>
                <a:cubicBezTo>
                  <a:pt x="938820" y="125016"/>
                  <a:pt x="959172" y="146447"/>
                  <a:pt x="979525" y="164307"/>
                </a:cubicBezTo>
                <a:cubicBezTo>
                  <a:pt x="1014414" y="196453"/>
                  <a:pt x="1055118" y="189310"/>
                  <a:pt x="1092915" y="192882"/>
                </a:cubicBezTo>
                <a:cubicBezTo>
                  <a:pt x="1197583" y="210741"/>
                  <a:pt x="1247011" y="260747"/>
                  <a:pt x="1270270" y="375047"/>
                </a:cubicBezTo>
                <a:cubicBezTo>
                  <a:pt x="1180139" y="328613"/>
                  <a:pt x="1090008" y="385763"/>
                  <a:pt x="1002784" y="353615"/>
                </a:cubicBezTo>
                <a:cubicBezTo>
                  <a:pt x="979525" y="346472"/>
                  <a:pt x="944635" y="357188"/>
                  <a:pt x="956265" y="396479"/>
                </a:cubicBezTo>
                <a:cubicBezTo>
                  <a:pt x="967894" y="432198"/>
                  <a:pt x="1005692" y="460772"/>
                  <a:pt x="938820" y="453629"/>
                </a:cubicBezTo>
                <a:cubicBezTo>
                  <a:pt x="889393" y="450056"/>
                  <a:pt x="874856" y="407194"/>
                  <a:pt x="860319" y="360759"/>
                </a:cubicBezTo>
                <a:cubicBezTo>
                  <a:pt x="848689" y="335757"/>
                  <a:pt x="816707" y="321469"/>
                  <a:pt x="793447" y="335757"/>
                </a:cubicBezTo>
                <a:cubicBezTo>
                  <a:pt x="764373" y="350044"/>
                  <a:pt x="773095" y="389335"/>
                  <a:pt x="773095" y="417910"/>
                </a:cubicBezTo>
                <a:cubicBezTo>
                  <a:pt x="770187" y="471488"/>
                  <a:pt x="793447" y="496491"/>
                  <a:pt x="834151" y="507206"/>
                </a:cubicBezTo>
                <a:cubicBezTo>
                  <a:pt x="883579" y="521494"/>
                  <a:pt x="933005" y="539354"/>
                  <a:pt x="996969" y="560785"/>
                </a:cubicBezTo>
                <a:cubicBezTo>
                  <a:pt x="927190" y="596503"/>
                  <a:pt x="874856" y="589360"/>
                  <a:pt x="822522" y="560785"/>
                </a:cubicBezTo>
                <a:cubicBezTo>
                  <a:pt x="758558" y="528637"/>
                  <a:pt x="674242" y="485775"/>
                  <a:pt x="621908" y="525066"/>
                </a:cubicBezTo>
                <a:cubicBezTo>
                  <a:pt x="543407" y="582216"/>
                  <a:pt x="479443" y="546497"/>
                  <a:pt x="409664" y="535781"/>
                </a:cubicBezTo>
                <a:cubicBezTo>
                  <a:pt x="264290" y="514350"/>
                  <a:pt x="354422" y="482204"/>
                  <a:pt x="209049" y="464344"/>
                </a:cubicBezTo>
                <a:cubicBezTo>
                  <a:pt x="150900" y="457200"/>
                  <a:pt x="89843" y="428625"/>
                  <a:pt x="5527" y="467916"/>
                </a:cubicBezTo>
                <a:cubicBezTo>
                  <a:pt x="386404" y="675085"/>
                  <a:pt x="566666" y="660797"/>
                  <a:pt x="906838" y="914400"/>
                </a:cubicBezTo>
                <a:cubicBezTo>
                  <a:pt x="892301" y="939404"/>
                  <a:pt x="877764" y="928688"/>
                  <a:pt x="863226" y="925116"/>
                </a:cubicBezTo>
                <a:cubicBezTo>
                  <a:pt x="839967" y="921544"/>
                  <a:pt x="810892" y="907256"/>
                  <a:pt x="805077" y="953691"/>
                </a:cubicBezTo>
                <a:cubicBezTo>
                  <a:pt x="802169" y="989410"/>
                  <a:pt x="819615" y="1007269"/>
                  <a:pt x="848689" y="1010841"/>
                </a:cubicBezTo>
                <a:cubicBezTo>
                  <a:pt x="933005" y="1025129"/>
                  <a:pt x="1008599" y="1075135"/>
                  <a:pt x="1084193" y="1117997"/>
                </a:cubicBezTo>
                <a:cubicBezTo>
                  <a:pt x="1119082" y="1135857"/>
                  <a:pt x="1156879" y="1160860"/>
                  <a:pt x="1142342" y="1225153"/>
                </a:cubicBezTo>
                <a:cubicBezTo>
                  <a:pt x="1113268" y="1243013"/>
                  <a:pt x="1092915" y="1218009"/>
                  <a:pt x="1069655" y="1214438"/>
                </a:cubicBezTo>
                <a:cubicBezTo>
                  <a:pt x="1046396" y="1210866"/>
                  <a:pt x="991154" y="1225153"/>
                  <a:pt x="1005692" y="1235869"/>
                </a:cubicBezTo>
                <a:cubicBezTo>
                  <a:pt x="1072563" y="1275159"/>
                  <a:pt x="950450" y="1371600"/>
                  <a:pt x="1031858" y="1371600"/>
                </a:cubicBezTo>
                <a:cubicBezTo>
                  <a:pt x="1165601" y="1371600"/>
                  <a:pt x="1238288" y="1543050"/>
                  <a:pt x="1366216" y="1546622"/>
                </a:cubicBezTo>
                <a:cubicBezTo>
                  <a:pt x="1386568" y="1546622"/>
                  <a:pt x="1395290" y="1578770"/>
                  <a:pt x="1395290" y="1603772"/>
                </a:cubicBezTo>
                <a:cubicBezTo>
                  <a:pt x="1395290" y="1635920"/>
                  <a:pt x="1374939" y="1639491"/>
                  <a:pt x="1354586" y="1643063"/>
                </a:cubicBezTo>
                <a:cubicBezTo>
                  <a:pt x="1322604" y="1646635"/>
                  <a:pt x="1287715" y="1603772"/>
                  <a:pt x="1247011" y="1664494"/>
                </a:cubicBezTo>
                <a:cubicBezTo>
                  <a:pt x="1322604" y="1700213"/>
                  <a:pt x="1401105" y="1735932"/>
                  <a:pt x="1398198" y="1857375"/>
                </a:cubicBezTo>
                <a:cubicBezTo>
                  <a:pt x="1398198" y="1889523"/>
                  <a:pt x="1430180" y="1903810"/>
                  <a:pt x="1453440" y="1910954"/>
                </a:cubicBezTo>
                <a:cubicBezTo>
                  <a:pt x="1494144" y="1925241"/>
                  <a:pt x="1526126" y="1946673"/>
                  <a:pt x="1549386" y="1993106"/>
                </a:cubicBezTo>
                <a:cubicBezTo>
                  <a:pt x="1549386" y="2003822"/>
                  <a:pt x="1549386" y="2010966"/>
                  <a:pt x="1549386" y="2021681"/>
                </a:cubicBezTo>
                <a:cubicBezTo>
                  <a:pt x="1543571" y="2132410"/>
                  <a:pt x="1485422" y="2128838"/>
                  <a:pt x="1421458" y="2110978"/>
                </a:cubicBezTo>
                <a:cubicBezTo>
                  <a:pt x="1345864" y="2089547"/>
                  <a:pt x="1270270" y="2046685"/>
                  <a:pt x="1188861" y="2085976"/>
                </a:cubicBezTo>
                <a:cubicBezTo>
                  <a:pt x="1302252" y="2139554"/>
                  <a:pt x="1427272" y="2143126"/>
                  <a:pt x="1531941" y="2218135"/>
                </a:cubicBezTo>
                <a:cubicBezTo>
                  <a:pt x="1142342" y="2232422"/>
                  <a:pt x="799262" y="1993106"/>
                  <a:pt x="421293" y="1900238"/>
                </a:cubicBezTo>
                <a:cubicBezTo>
                  <a:pt x="432923" y="1960960"/>
                  <a:pt x="464905" y="1975247"/>
                  <a:pt x="491072" y="1982391"/>
                </a:cubicBezTo>
                <a:cubicBezTo>
                  <a:pt x="630630" y="2028825"/>
                  <a:pt x="752743" y="2121695"/>
                  <a:pt x="880671" y="2200276"/>
                </a:cubicBezTo>
                <a:cubicBezTo>
                  <a:pt x="933005" y="2232422"/>
                  <a:pt x="970802" y="2268142"/>
                  <a:pt x="991154" y="2336007"/>
                </a:cubicBezTo>
                <a:cubicBezTo>
                  <a:pt x="1008599" y="2400300"/>
                  <a:pt x="1043489" y="2428875"/>
                  <a:pt x="1107453" y="2411016"/>
                </a:cubicBezTo>
                <a:cubicBezTo>
                  <a:pt x="1159787" y="2396729"/>
                  <a:pt x="1215029" y="2403873"/>
                  <a:pt x="1270270" y="2411016"/>
                </a:cubicBezTo>
                <a:cubicBezTo>
                  <a:pt x="1331326" y="2418160"/>
                  <a:pt x="1401105" y="2489597"/>
                  <a:pt x="1386568" y="2528889"/>
                </a:cubicBezTo>
                <a:cubicBezTo>
                  <a:pt x="1357494" y="2593182"/>
                  <a:pt x="1308067" y="2561035"/>
                  <a:pt x="1267362" y="2553891"/>
                </a:cubicBezTo>
                <a:cubicBezTo>
                  <a:pt x="1217936" y="2546748"/>
                  <a:pt x="1127805" y="2528889"/>
                  <a:pt x="1127805" y="2536032"/>
                </a:cubicBezTo>
                <a:cubicBezTo>
                  <a:pt x="1095822" y="2696766"/>
                  <a:pt x="1023136" y="2575322"/>
                  <a:pt x="970802" y="2575322"/>
                </a:cubicBezTo>
                <a:cubicBezTo>
                  <a:pt x="921375" y="2575322"/>
                  <a:pt x="871949" y="2557463"/>
                  <a:pt x="825429" y="2543176"/>
                </a:cubicBezTo>
                <a:cubicBezTo>
                  <a:pt x="764373" y="2525316"/>
                  <a:pt x="709132" y="2557463"/>
                  <a:pt x="650982" y="2564607"/>
                </a:cubicBezTo>
                <a:cubicBezTo>
                  <a:pt x="598648" y="2571751"/>
                  <a:pt x="627722" y="2664620"/>
                  <a:pt x="595740" y="2703909"/>
                </a:cubicBezTo>
                <a:cubicBezTo>
                  <a:pt x="589926" y="2714626"/>
                  <a:pt x="584111" y="2714626"/>
                  <a:pt x="578296" y="2714626"/>
                </a:cubicBezTo>
                <a:cubicBezTo>
                  <a:pt x="560851" y="2993232"/>
                  <a:pt x="255568" y="2925366"/>
                  <a:pt x="255568" y="2936081"/>
                </a:cubicBezTo>
                <a:cubicBezTo>
                  <a:pt x="229401" y="2953941"/>
                  <a:pt x="197419" y="2911079"/>
                  <a:pt x="165437" y="2953941"/>
                </a:cubicBezTo>
                <a:cubicBezTo>
                  <a:pt x="302087" y="3150394"/>
                  <a:pt x="511425" y="3196828"/>
                  <a:pt x="697501" y="3343275"/>
                </a:cubicBezTo>
                <a:cubicBezTo>
                  <a:pt x="543407" y="3393282"/>
                  <a:pt x="453275" y="3221832"/>
                  <a:pt x="339884" y="3243263"/>
                </a:cubicBezTo>
                <a:cubicBezTo>
                  <a:pt x="284643" y="3296842"/>
                  <a:pt x="450368" y="3382566"/>
                  <a:pt x="290458" y="3407569"/>
                </a:cubicBezTo>
                <a:cubicBezTo>
                  <a:pt x="360236" y="3454004"/>
                  <a:pt x="409664" y="3500439"/>
                  <a:pt x="459090" y="3554016"/>
                </a:cubicBezTo>
                <a:cubicBezTo>
                  <a:pt x="543407" y="3650457"/>
                  <a:pt x="560851" y="3714751"/>
                  <a:pt x="520147" y="3843338"/>
                </a:cubicBezTo>
                <a:cubicBezTo>
                  <a:pt x="493979" y="3929063"/>
                  <a:pt x="456183" y="4007645"/>
                  <a:pt x="491072" y="4107657"/>
                </a:cubicBezTo>
                <a:cubicBezTo>
                  <a:pt x="514332" y="4175522"/>
                  <a:pt x="505609" y="4221957"/>
                  <a:pt x="418386" y="4189810"/>
                </a:cubicBezTo>
                <a:cubicBezTo>
                  <a:pt x="325347" y="4157663"/>
                  <a:pt x="290458" y="4218386"/>
                  <a:pt x="313718" y="4339829"/>
                </a:cubicBezTo>
                <a:cubicBezTo>
                  <a:pt x="328254" y="4418410"/>
                  <a:pt x="313718" y="4443413"/>
                  <a:pt x="249753" y="4432698"/>
                </a:cubicBezTo>
                <a:cubicBezTo>
                  <a:pt x="179975" y="4421982"/>
                  <a:pt x="113103" y="4371976"/>
                  <a:pt x="25879" y="4396979"/>
                </a:cubicBezTo>
                <a:cubicBezTo>
                  <a:pt x="95658" y="4539854"/>
                  <a:pt x="243939" y="4496991"/>
                  <a:pt x="325347" y="4632722"/>
                </a:cubicBezTo>
                <a:cubicBezTo>
                  <a:pt x="229401" y="4632722"/>
                  <a:pt x="153807" y="4632722"/>
                  <a:pt x="84029" y="4604147"/>
                </a:cubicBezTo>
                <a:cubicBezTo>
                  <a:pt x="54954" y="4593433"/>
                  <a:pt x="22972" y="4579145"/>
                  <a:pt x="5527" y="4622007"/>
                </a:cubicBezTo>
                <a:cubicBezTo>
                  <a:pt x="-14826" y="4672014"/>
                  <a:pt x="25879" y="4689872"/>
                  <a:pt x="49139" y="4697016"/>
                </a:cubicBezTo>
                <a:cubicBezTo>
                  <a:pt x="116011" y="4722019"/>
                  <a:pt x="168344" y="4779170"/>
                  <a:pt x="226494" y="4825604"/>
                </a:cubicBezTo>
                <a:cubicBezTo>
                  <a:pt x="351514" y="4925616"/>
                  <a:pt x="488165" y="5011341"/>
                  <a:pt x="592833" y="5175647"/>
                </a:cubicBezTo>
                <a:cubicBezTo>
                  <a:pt x="461997" y="5132785"/>
                  <a:pt x="363144" y="5032772"/>
                  <a:pt x="238123" y="5014913"/>
                </a:cubicBezTo>
                <a:cubicBezTo>
                  <a:pt x="345700" y="5164932"/>
                  <a:pt x="482350" y="5264944"/>
                  <a:pt x="610278" y="5375673"/>
                </a:cubicBezTo>
                <a:cubicBezTo>
                  <a:pt x="648075" y="5407819"/>
                  <a:pt x="685872" y="5429250"/>
                  <a:pt x="691686" y="5497116"/>
                </a:cubicBezTo>
                <a:cubicBezTo>
                  <a:pt x="709132" y="5629276"/>
                  <a:pt x="755650" y="5736432"/>
                  <a:pt x="860319" y="5793582"/>
                </a:cubicBezTo>
                <a:cubicBezTo>
                  <a:pt x="860319" y="5793582"/>
                  <a:pt x="854504" y="5815013"/>
                  <a:pt x="851597" y="5825729"/>
                </a:cubicBezTo>
                <a:cubicBezTo>
                  <a:pt x="787632" y="5829301"/>
                  <a:pt x="738206" y="5750720"/>
                  <a:pt x="659704" y="5779295"/>
                </a:cubicBezTo>
                <a:cubicBezTo>
                  <a:pt x="738206" y="5886451"/>
                  <a:pt x="802169" y="5979319"/>
                  <a:pt x="909746" y="6029326"/>
                </a:cubicBezTo>
                <a:cubicBezTo>
                  <a:pt x="996969" y="6068616"/>
                  <a:pt x="1104545" y="6093620"/>
                  <a:pt x="1168509" y="6222207"/>
                </a:cubicBezTo>
                <a:cubicBezTo>
                  <a:pt x="1095822" y="6247210"/>
                  <a:pt x="1040581" y="6215063"/>
                  <a:pt x="985339" y="6193632"/>
                </a:cubicBezTo>
                <a:cubicBezTo>
                  <a:pt x="901023" y="6157913"/>
                  <a:pt x="816707" y="6118623"/>
                  <a:pt x="732391" y="6082904"/>
                </a:cubicBezTo>
                <a:cubicBezTo>
                  <a:pt x="700408" y="6068616"/>
                  <a:pt x="665519" y="6061472"/>
                  <a:pt x="645167" y="6125766"/>
                </a:cubicBezTo>
                <a:cubicBezTo>
                  <a:pt x="752743" y="6140053"/>
                  <a:pt x="816707" y="6225779"/>
                  <a:pt x="883579" y="6307932"/>
                </a:cubicBezTo>
                <a:cubicBezTo>
                  <a:pt x="921375" y="6354366"/>
                  <a:pt x="953358" y="6415088"/>
                  <a:pt x="1020229" y="6393657"/>
                </a:cubicBezTo>
                <a:cubicBezTo>
                  <a:pt x="1055118" y="6382942"/>
                  <a:pt x="1078378" y="6415088"/>
                  <a:pt x="1075471" y="6457950"/>
                </a:cubicBezTo>
                <a:cubicBezTo>
                  <a:pt x="1060933" y="6607970"/>
                  <a:pt x="1145250" y="6657976"/>
                  <a:pt x="1232473" y="6686551"/>
                </a:cubicBezTo>
                <a:cubicBezTo>
                  <a:pt x="1360401" y="6729413"/>
                  <a:pt x="1473792" y="6815138"/>
                  <a:pt x="1592997" y="6886576"/>
                </a:cubicBezTo>
                <a:lnTo>
                  <a:pt x="5511704" y="6886576"/>
                </a:lnTo>
                <a:close/>
              </a:path>
            </a:pathLst>
          </a:custGeom>
          <a:solidFill>
            <a:schemeClr val="bg2">
              <a:alpha val="50000"/>
            </a:schemeClr>
          </a:solidFill>
          <a:ln w="32707"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989C3485-4C84-66BA-C14A-AC5054178575}"/>
              </a:ext>
            </a:extLst>
          </p:cNvPr>
          <p:cNvSpPr>
            <a:spLocks noGrp="1"/>
          </p:cNvSpPr>
          <p:nvPr>
            <p:ph type="title"/>
          </p:nvPr>
        </p:nvSpPr>
        <p:spPr>
          <a:xfrm>
            <a:off x="838200" y="713312"/>
            <a:ext cx="4038600" cy="5431376"/>
          </a:xfrm>
        </p:spPr>
        <p:txBody>
          <a:bodyPr>
            <a:normAutofit/>
          </a:bodyPr>
          <a:lstStyle/>
          <a:p>
            <a:r>
              <a:rPr lang="en-US" b="1" dirty="0"/>
              <a:t>3) Honesty</a:t>
            </a:r>
          </a:p>
        </p:txBody>
      </p:sp>
      <p:sp>
        <p:nvSpPr>
          <p:cNvPr id="3" name="Content Placeholder 2">
            <a:extLst>
              <a:ext uri="{FF2B5EF4-FFF2-40B4-BE49-F238E27FC236}">
                <a16:creationId xmlns:a16="http://schemas.microsoft.com/office/drawing/2014/main" id="{BC7A58F0-FAE9-1E84-705B-2B2769ABC79E}"/>
              </a:ext>
            </a:extLst>
          </p:cNvPr>
          <p:cNvSpPr>
            <a:spLocks noGrp="1"/>
          </p:cNvSpPr>
          <p:nvPr>
            <p:ph idx="1"/>
          </p:nvPr>
        </p:nvSpPr>
        <p:spPr>
          <a:xfrm>
            <a:off x="6095999" y="713313"/>
            <a:ext cx="5257801" cy="5431376"/>
          </a:xfrm>
        </p:spPr>
        <p:txBody>
          <a:bodyPr anchor="ctr">
            <a:normAutofit/>
          </a:bodyPr>
          <a:lstStyle/>
          <a:p>
            <a:r>
              <a:rPr lang="en-CA" sz="2000" dirty="0">
                <a:effectLst/>
                <a:latin typeface="CMR10"/>
              </a:rPr>
              <a:t>Saint Paul tells Timothy, “But shun profane and idle babblings, for they will increase to more ungodliness. And their message will spread like cancer. Hymenaeus and </a:t>
            </a:r>
            <a:r>
              <a:rPr lang="en-CA" sz="2000" dirty="0" err="1">
                <a:effectLst/>
                <a:latin typeface="CMR10"/>
              </a:rPr>
              <a:t>Philetus</a:t>
            </a:r>
            <a:r>
              <a:rPr lang="en-CA" sz="2000" dirty="0">
                <a:effectLst/>
                <a:latin typeface="CMR10"/>
              </a:rPr>
              <a:t> are of this sort, who have strayed concerning the truth, saying that the resurrection is already past; and they overthrow the faith of some” (2 Timothy 2:16- 18). </a:t>
            </a:r>
          </a:p>
          <a:p>
            <a:endParaRPr lang="en-CA" sz="2000" dirty="0">
              <a:effectLst/>
              <a:latin typeface="CMSY10"/>
            </a:endParaRPr>
          </a:p>
          <a:p>
            <a:r>
              <a:rPr lang="en-CA" sz="2000" dirty="0">
                <a:effectLst/>
                <a:latin typeface="CMR10"/>
              </a:rPr>
              <a:t>The honest servant uses the gifts and talents that God has given him to serve. Recall the parable of the talents (Matthew 25:15-30). The two servants who were given 5 and 2 talents were honest and faithful in their service, and the servant who was given one talent was not. </a:t>
            </a:r>
            <a:endParaRPr lang="en-CA" sz="2000" dirty="0">
              <a:effectLst/>
              <a:latin typeface="CMSY10"/>
            </a:endParaRPr>
          </a:p>
          <a:p>
            <a:endParaRPr lang="en-US" sz="2000" dirty="0"/>
          </a:p>
        </p:txBody>
      </p:sp>
    </p:spTree>
    <p:extLst>
      <p:ext uri="{BB962C8B-B14F-4D97-AF65-F5344CB8AC3E}">
        <p14:creationId xmlns:p14="http://schemas.microsoft.com/office/powerpoint/2010/main" val="1921526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100</TotalTime>
  <Words>1333</Words>
  <Application>Microsoft Macintosh PowerPoint</Application>
  <PresentationFormat>Widescreen</PresentationFormat>
  <Paragraphs>63</Paragraphs>
  <Slides>14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Arial</vt:lpstr>
      <vt:lpstr>Calibri</vt:lpstr>
      <vt:lpstr>Calibri Light</vt:lpstr>
      <vt:lpstr>CMBX12</vt:lpstr>
      <vt:lpstr>CMR10</vt:lpstr>
      <vt:lpstr>CMSY10</vt:lpstr>
      <vt:lpstr>Office Theme</vt:lpstr>
      <vt:lpstr>The Faithful Servant</vt:lpstr>
      <vt:lpstr>1) Tradition</vt:lpstr>
      <vt:lpstr>1) Tradition</vt:lpstr>
      <vt:lpstr>1) Tradition</vt:lpstr>
      <vt:lpstr>2) Holy Zeal</vt:lpstr>
      <vt:lpstr>2) Holy Zeal</vt:lpstr>
      <vt:lpstr>2) Holy Zeal</vt:lpstr>
      <vt:lpstr>3) Honesty</vt:lpstr>
      <vt:lpstr>3) Honesty</vt:lpstr>
      <vt:lpstr>3) Honesty</vt:lpstr>
      <vt:lpstr>4) Unity</vt:lpstr>
      <vt:lpstr>4) Unity</vt:lpstr>
      <vt:lpstr>4) Unity</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Faithful Servant</dc:title>
  <dc:creator>WGI - Sam Menshawy</dc:creator>
  <cp:lastModifiedBy>WGI - Sam Menshawy</cp:lastModifiedBy>
  <cp:revision>7</cp:revision>
  <dcterms:created xsi:type="dcterms:W3CDTF">2023-05-06T02:45:45Z</dcterms:created>
  <dcterms:modified xsi:type="dcterms:W3CDTF">2023-05-06T04:26:27Z</dcterms:modified>
</cp:coreProperties>
</file>