
<file path=[Content_Types].xml><?xml version="1.0" encoding="utf-8"?>
<Types xmlns="http://schemas.openxmlformats.org/package/2006/content-types">
  <Default Extension="gif" ContentType="image/gi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7" r:id="rId20"/>
    <p:sldId id="274" r:id="rId21"/>
    <p:sldId id="275" r:id="rId22"/>
    <p:sldId id="276"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8"/>
  </p:normalViewPr>
  <p:slideViewPr>
    <p:cSldViewPr snapToGrid="0">
      <p:cViewPr varScale="1">
        <p:scale>
          <a:sx n="105" d="100"/>
          <a:sy n="105" d="100"/>
        </p:scale>
        <p:origin x="84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1B675F4-03E8-44D6-A89A-23F298480793}" type="datetimeFigureOut">
              <a:rPr lang="en-CA" smtClean="0"/>
              <a:t>2024-10-29</a:t>
            </a:fld>
            <a:endParaRPr lang="en-CA"/>
          </a:p>
        </p:txBody>
      </p:sp>
      <p:sp>
        <p:nvSpPr>
          <p:cNvPr id="5" name="Footer Placeholder 4"/>
          <p:cNvSpPr>
            <a:spLocks noGrp="1"/>
          </p:cNvSpPr>
          <p:nvPr>
            <p:ph type="ftr" sz="quarter" idx="11"/>
          </p:nvPr>
        </p:nvSpPr>
        <p:spPr/>
        <p:txBody>
          <a:bodyPr/>
          <a:lstStyle/>
          <a:p>
            <a:endParaRPr lang="en-CA"/>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CBCCFB0-DE3C-4F8A-B88E-F7DAAC9EE16C}" type="slidenum">
              <a:rPr lang="en-CA" smtClean="0"/>
              <a:t>‹#›</a:t>
            </a:fld>
            <a:endParaRPr lang="en-CA"/>
          </a:p>
        </p:txBody>
      </p:sp>
    </p:spTree>
    <p:extLst>
      <p:ext uri="{BB962C8B-B14F-4D97-AF65-F5344CB8AC3E}">
        <p14:creationId xmlns:p14="http://schemas.microsoft.com/office/powerpoint/2010/main" val="2119384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1B675F4-03E8-44D6-A89A-23F298480793}" type="datetimeFigureOut">
              <a:rPr lang="en-CA" smtClean="0"/>
              <a:t>2024-10-29</a:t>
            </a:fld>
            <a:endParaRPr lang="en-CA"/>
          </a:p>
        </p:txBody>
      </p:sp>
      <p:sp>
        <p:nvSpPr>
          <p:cNvPr id="5" name="Footer Placeholder 4"/>
          <p:cNvSpPr>
            <a:spLocks noGrp="1"/>
          </p:cNvSpPr>
          <p:nvPr>
            <p:ph type="ftr" sz="quarter" idx="11"/>
          </p:nvPr>
        </p:nvSpPr>
        <p:spPr/>
        <p:txBody>
          <a:bodyPr/>
          <a:lstStyle/>
          <a:p>
            <a:endParaRPr lang="en-C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CBCCFB0-DE3C-4F8A-B88E-F7DAAC9EE16C}" type="slidenum">
              <a:rPr lang="en-CA" smtClean="0"/>
              <a:t>‹#›</a:t>
            </a:fld>
            <a:endParaRPr lang="en-CA"/>
          </a:p>
        </p:txBody>
      </p:sp>
    </p:spTree>
    <p:extLst>
      <p:ext uri="{BB962C8B-B14F-4D97-AF65-F5344CB8AC3E}">
        <p14:creationId xmlns:p14="http://schemas.microsoft.com/office/powerpoint/2010/main" val="1083324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1B675F4-03E8-44D6-A89A-23F298480793}" type="datetimeFigureOut">
              <a:rPr lang="en-CA" smtClean="0"/>
              <a:t>2024-10-29</a:t>
            </a:fld>
            <a:endParaRPr lang="en-CA"/>
          </a:p>
        </p:txBody>
      </p:sp>
      <p:sp>
        <p:nvSpPr>
          <p:cNvPr id="5" name="Footer Placeholder 4"/>
          <p:cNvSpPr>
            <a:spLocks noGrp="1"/>
          </p:cNvSpPr>
          <p:nvPr>
            <p:ph type="ftr" sz="quarter" idx="11"/>
          </p:nvPr>
        </p:nvSpPr>
        <p:spPr/>
        <p:txBody>
          <a:bodyPr/>
          <a:lstStyle/>
          <a:p>
            <a:endParaRPr lang="en-CA"/>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CBCCFB0-DE3C-4F8A-B88E-F7DAAC9EE16C}" type="slidenum">
              <a:rPr lang="en-CA" smtClean="0"/>
              <a:t>‹#›</a:t>
            </a:fld>
            <a:endParaRPr lang="en-C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76966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1B675F4-03E8-44D6-A89A-23F298480793}" type="datetimeFigureOut">
              <a:rPr lang="en-CA" smtClean="0"/>
              <a:t>2024-10-29</a:t>
            </a:fld>
            <a:endParaRPr lang="en-CA"/>
          </a:p>
        </p:txBody>
      </p:sp>
      <p:sp>
        <p:nvSpPr>
          <p:cNvPr id="6" name="Footer Placeholder 5"/>
          <p:cNvSpPr>
            <a:spLocks noGrp="1"/>
          </p:cNvSpPr>
          <p:nvPr>
            <p:ph type="ftr" sz="quarter" idx="11"/>
          </p:nvPr>
        </p:nvSpPr>
        <p:spPr/>
        <p:txBody>
          <a:bodyPr/>
          <a:lstStyle/>
          <a:p>
            <a:endParaRPr lang="en-C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CBCCFB0-DE3C-4F8A-B88E-F7DAAC9EE16C}" type="slidenum">
              <a:rPr lang="en-CA" smtClean="0"/>
              <a:t>‹#›</a:t>
            </a:fld>
            <a:endParaRPr lang="en-CA"/>
          </a:p>
        </p:txBody>
      </p:sp>
    </p:spTree>
    <p:extLst>
      <p:ext uri="{BB962C8B-B14F-4D97-AF65-F5344CB8AC3E}">
        <p14:creationId xmlns:p14="http://schemas.microsoft.com/office/powerpoint/2010/main" val="31686658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1B675F4-03E8-44D6-A89A-23F298480793}" type="datetimeFigureOut">
              <a:rPr lang="en-CA" smtClean="0"/>
              <a:t>2024-10-29</a:t>
            </a:fld>
            <a:endParaRPr lang="en-CA"/>
          </a:p>
        </p:txBody>
      </p:sp>
      <p:sp>
        <p:nvSpPr>
          <p:cNvPr id="6" name="Footer Placeholder 5"/>
          <p:cNvSpPr>
            <a:spLocks noGrp="1"/>
          </p:cNvSpPr>
          <p:nvPr>
            <p:ph type="ftr" sz="quarter" idx="11"/>
          </p:nvPr>
        </p:nvSpPr>
        <p:spPr/>
        <p:txBody>
          <a:bodyPr/>
          <a:lstStyle/>
          <a:p>
            <a:endParaRPr lang="en-CA"/>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CBCCFB0-DE3C-4F8A-B88E-F7DAAC9EE16C}" type="slidenum">
              <a:rPr lang="en-CA" smtClean="0"/>
              <a:t>‹#›</a:t>
            </a:fld>
            <a:endParaRPr lang="en-C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100277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1B675F4-03E8-44D6-A89A-23F298480793}" type="datetimeFigureOut">
              <a:rPr lang="en-CA" smtClean="0"/>
              <a:t>2024-10-29</a:t>
            </a:fld>
            <a:endParaRPr lang="en-CA"/>
          </a:p>
        </p:txBody>
      </p:sp>
      <p:sp>
        <p:nvSpPr>
          <p:cNvPr id="6" name="Footer Placeholder 5"/>
          <p:cNvSpPr>
            <a:spLocks noGrp="1"/>
          </p:cNvSpPr>
          <p:nvPr>
            <p:ph type="ftr" sz="quarter" idx="11"/>
          </p:nvPr>
        </p:nvSpPr>
        <p:spPr/>
        <p:txBody>
          <a:bodyPr/>
          <a:lstStyle/>
          <a:p>
            <a:endParaRPr lang="en-C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CBCCFB0-DE3C-4F8A-B88E-F7DAAC9EE16C}" type="slidenum">
              <a:rPr lang="en-CA" smtClean="0"/>
              <a:t>‹#›</a:t>
            </a:fld>
            <a:endParaRPr lang="en-CA"/>
          </a:p>
        </p:txBody>
      </p:sp>
    </p:spTree>
    <p:extLst>
      <p:ext uri="{BB962C8B-B14F-4D97-AF65-F5344CB8AC3E}">
        <p14:creationId xmlns:p14="http://schemas.microsoft.com/office/powerpoint/2010/main" val="21583781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B675F4-03E8-44D6-A89A-23F298480793}" type="datetimeFigureOut">
              <a:rPr lang="en-CA" smtClean="0"/>
              <a:t>2024-10-29</a:t>
            </a:fld>
            <a:endParaRPr lang="en-CA"/>
          </a:p>
        </p:txBody>
      </p:sp>
      <p:sp>
        <p:nvSpPr>
          <p:cNvPr id="5" name="Footer Placeholder 4"/>
          <p:cNvSpPr>
            <a:spLocks noGrp="1"/>
          </p:cNvSpPr>
          <p:nvPr>
            <p:ph type="ftr" sz="quarter" idx="11"/>
          </p:nvPr>
        </p:nvSpPr>
        <p:spPr/>
        <p:txBody>
          <a:bodyPr/>
          <a:lstStyle/>
          <a:p>
            <a:endParaRPr lang="en-C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CBCCFB0-DE3C-4F8A-B88E-F7DAAC9EE16C}" type="slidenum">
              <a:rPr lang="en-CA" smtClean="0"/>
              <a:t>‹#›</a:t>
            </a:fld>
            <a:endParaRPr lang="en-CA"/>
          </a:p>
        </p:txBody>
      </p:sp>
    </p:spTree>
    <p:extLst>
      <p:ext uri="{BB962C8B-B14F-4D97-AF65-F5344CB8AC3E}">
        <p14:creationId xmlns:p14="http://schemas.microsoft.com/office/powerpoint/2010/main" val="16761171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B675F4-03E8-44D6-A89A-23F298480793}" type="datetimeFigureOut">
              <a:rPr lang="en-CA" smtClean="0"/>
              <a:t>2024-10-29</a:t>
            </a:fld>
            <a:endParaRPr lang="en-CA"/>
          </a:p>
        </p:txBody>
      </p:sp>
      <p:sp>
        <p:nvSpPr>
          <p:cNvPr id="5" name="Footer Placeholder 4"/>
          <p:cNvSpPr>
            <a:spLocks noGrp="1"/>
          </p:cNvSpPr>
          <p:nvPr>
            <p:ph type="ftr" sz="quarter" idx="11"/>
          </p:nvPr>
        </p:nvSpPr>
        <p:spPr/>
        <p:txBody>
          <a:bodyPr/>
          <a:lstStyle/>
          <a:p>
            <a:endParaRPr lang="en-C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CBCCFB0-DE3C-4F8A-B88E-F7DAAC9EE16C}" type="slidenum">
              <a:rPr lang="en-CA" smtClean="0"/>
              <a:t>‹#›</a:t>
            </a:fld>
            <a:endParaRPr lang="en-CA"/>
          </a:p>
        </p:txBody>
      </p:sp>
    </p:spTree>
    <p:extLst>
      <p:ext uri="{BB962C8B-B14F-4D97-AF65-F5344CB8AC3E}">
        <p14:creationId xmlns:p14="http://schemas.microsoft.com/office/powerpoint/2010/main" val="2916831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B675F4-03E8-44D6-A89A-23F298480793}" type="datetimeFigureOut">
              <a:rPr lang="en-CA" smtClean="0"/>
              <a:t>2024-10-29</a:t>
            </a:fld>
            <a:endParaRPr lang="en-CA"/>
          </a:p>
        </p:txBody>
      </p:sp>
      <p:sp>
        <p:nvSpPr>
          <p:cNvPr id="5" name="Footer Placeholder 4"/>
          <p:cNvSpPr>
            <a:spLocks noGrp="1"/>
          </p:cNvSpPr>
          <p:nvPr>
            <p:ph type="ftr" sz="quarter" idx="11"/>
          </p:nvPr>
        </p:nvSpPr>
        <p:spPr/>
        <p:txBody>
          <a:bodyPr/>
          <a:lstStyle/>
          <a:p>
            <a:endParaRPr lang="en-C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CBCCFB0-DE3C-4F8A-B88E-F7DAAC9EE16C}" type="slidenum">
              <a:rPr lang="en-CA" smtClean="0"/>
              <a:t>‹#›</a:t>
            </a:fld>
            <a:endParaRPr lang="en-CA"/>
          </a:p>
        </p:txBody>
      </p:sp>
    </p:spTree>
    <p:extLst>
      <p:ext uri="{BB962C8B-B14F-4D97-AF65-F5344CB8AC3E}">
        <p14:creationId xmlns:p14="http://schemas.microsoft.com/office/powerpoint/2010/main" val="2671887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1B675F4-03E8-44D6-A89A-23F298480793}" type="datetimeFigureOut">
              <a:rPr lang="en-CA" smtClean="0"/>
              <a:t>2024-10-29</a:t>
            </a:fld>
            <a:endParaRPr lang="en-CA"/>
          </a:p>
        </p:txBody>
      </p:sp>
      <p:sp>
        <p:nvSpPr>
          <p:cNvPr id="5" name="Footer Placeholder 4"/>
          <p:cNvSpPr>
            <a:spLocks noGrp="1"/>
          </p:cNvSpPr>
          <p:nvPr>
            <p:ph type="ftr" sz="quarter" idx="11"/>
          </p:nvPr>
        </p:nvSpPr>
        <p:spPr/>
        <p:txBody>
          <a:bodyPr/>
          <a:lstStyle/>
          <a:p>
            <a:endParaRPr lang="en-C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CBCCFB0-DE3C-4F8A-B88E-F7DAAC9EE16C}" type="slidenum">
              <a:rPr lang="en-CA" smtClean="0"/>
              <a:t>‹#›</a:t>
            </a:fld>
            <a:endParaRPr lang="en-CA"/>
          </a:p>
        </p:txBody>
      </p:sp>
    </p:spTree>
    <p:extLst>
      <p:ext uri="{BB962C8B-B14F-4D97-AF65-F5344CB8AC3E}">
        <p14:creationId xmlns:p14="http://schemas.microsoft.com/office/powerpoint/2010/main" val="3348689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1B675F4-03E8-44D6-A89A-23F298480793}" type="datetimeFigureOut">
              <a:rPr lang="en-CA" smtClean="0"/>
              <a:t>2024-10-29</a:t>
            </a:fld>
            <a:endParaRPr lang="en-CA"/>
          </a:p>
        </p:txBody>
      </p:sp>
      <p:sp>
        <p:nvSpPr>
          <p:cNvPr id="6" name="Footer Placeholder 5"/>
          <p:cNvSpPr>
            <a:spLocks noGrp="1"/>
          </p:cNvSpPr>
          <p:nvPr>
            <p:ph type="ftr" sz="quarter" idx="11"/>
          </p:nvPr>
        </p:nvSpPr>
        <p:spPr/>
        <p:txBody>
          <a:bodyPr/>
          <a:lstStyle/>
          <a:p>
            <a:endParaRPr lang="en-CA"/>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7CBCCFB0-DE3C-4F8A-B88E-F7DAAC9EE16C}" type="slidenum">
              <a:rPr lang="en-CA" smtClean="0"/>
              <a:t>‹#›</a:t>
            </a:fld>
            <a:endParaRPr lang="en-CA"/>
          </a:p>
        </p:txBody>
      </p:sp>
    </p:spTree>
    <p:extLst>
      <p:ext uri="{BB962C8B-B14F-4D97-AF65-F5344CB8AC3E}">
        <p14:creationId xmlns:p14="http://schemas.microsoft.com/office/powerpoint/2010/main" val="567605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1B675F4-03E8-44D6-A89A-23F298480793}" type="datetimeFigureOut">
              <a:rPr lang="en-CA" smtClean="0"/>
              <a:t>2024-10-29</a:t>
            </a:fld>
            <a:endParaRPr lang="en-CA"/>
          </a:p>
        </p:txBody>
      </p:sp>
      <p:sp>
        <p:nvSpPr>
          <p:cNvPr id="8" name="Footer Placeholder 7"/>
          <p:cNvSpPr>
            <a:spLocks noGrp="1"/>
          </p:cNvSpPr>
          <p:nvPr>
            <p:ph type="ftr" sz="quarter" idx="11"/>
          </p:nvPr>
        </p:nvSpPr>
        <p:spPr/>
        <p:txBody>
          <a:bodyPr/>
          <a:lstStyle/>
          <a:p>
            <a:endParaRPr lang="en-C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CBCCFB0-DE3C-4F8A-B88E-F7DAAC9EE16C}" type="slidenum">
              <a:rPr lang="en-CA" smtClean="0"/>
              <a:t>‹#›</a:t>
            </a:fld>
            <a:endParaRPr lang="en-CA"/>
          </a:p>
        </p:txBody>
      </p:sp>
    </p:spTree>
    <p:extLst>
      <p:ext uri="{BB962C8B-B14F-4D97-AF65-F5344CB8AC3E}">
        <p14:creationId xmlns:p14="http://schemas.microsoft.com/office/powerpoint/2010/main" val="1956817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1B675F4-03E8-44D6-A89A-23F298480793}" type="datetimeFigureOut">
              <a:rPr lang="en-CA" smtClean="0"/>
              <a:t>2024-10-29</a:t>
            </a:fld>
            <a:endParaRPr lang="en-CA"/>
          </a:p>
        </p:txBody>
      </p:sp>
      <p:sp>
        <p:nvSpPr>
          <p:cNvPr id="4" name="Footer Placeholder 3"/>
          <p:cNvSpPr>
            <a:spLocks noGrp="1"/>
          </p:cNvSpPr>
          <p:nvPr>
            <p:ph type="ftr" sz="quarter" idx="11"/>
          </p:nvPr>
        </p:nvSpPr>
        <p:spPr/>
        <p:txBody>
          <a:bodyPr/>
          <a:lstStyle/>
          <a:p>
            <a:endParaRPr lang="en-CA"/>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CBCCFB0-DE3C-4F8A-B88E-F7DAAC9EE16C}" type="slidenum">
              <a:rPr lang="en-CA" smtClean="0"/>
              <a:t>‹#›</a:t>
            </a:fld>
            <a:endParaRPr lang="en-CA"/>
          </a:p>
        </p:txBody>
      </p:sp>
    </p:spTree>
    <p:extLst>
      <p:ext uri="{BB962C8B-B14F-4D97-AF65-F5344CB8AC3E}">
        <p14:creationId xmlns:p14="http://schemas.microsoft.com/office/powerpoint/2010/main" val="4053323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B675F4-03E8-44D6-A89A-23F298480793}" type="datetimeFigureOut">
              <a:rPr lang="en-CA" smtClean="0"/>
              <a:t>2024-10-29</a:t>
            </a:fld>
            <a:endParaRPr lang="en-CA"/>
          </a:p>
        </p:txBody>
      </p:sp>
      <p:sp>
        <p:nvSpPr>
          <p:cNvPr id="3" name="Footer Placeholder 2"/>
          <p:cNvSpPr>
            <a:spLocks noGrp="1"/>
          </p:cNvSpPr>
          <p:nvPr>
            <p:ph type="ftr" sz="quarter" idx="11"/>
          </p:nvPr>
        </p:nvSpPr>
        <p:spPr/>
        <p:txBody>
          <a:bodyPr/>
          <a:lstStyle/>
          <a:p>
            <a:endParaRPr lang="en-CA"/>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CBCCFB0-DE3C-4F8A-B88E-F7DAAC9EE16C}" type="slidenum">
              <a:rPr lang="en-CA" smtClean="0"/>
              <a:t>‹#›</a:t>
            </a:fld>
            <a:endParaRPr lang="en-CA"/>
          </a:p>
        </p:txBody>
      </p:sp>
    </p:spTree>
    <p:extLst>
      <p:ext uri="{BB962C8B-B14F-4D97-AF65-F5344CB8AC3E}">
        <p14:creationId xmlns:p14="http://schemas.microsoft.com/office/powerpoint/2010/main" val="2169528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1B675F4-03E8-44D6-A89A-23F298480793}" type="datetimeFigureOut">
              <a:rPr lang="en-CA" smtClean="0"/>
              <a:t>2024-10-29</a:t>
            </a:fld>
            <a:endParaRPr lang="en-CA"/>
          </a:p>
        </p:txBody>
      </p:sp>
      <p:sp>
        <p:nvSpPr>
          <p:cNvPr id="6" name="Footer Placeholder 5"/>
          <p:cNvSpPr>
            <a:spLocks noGrp="1"/>
          </p:cNvSpPr>
          <p:nvPr>
            <p:ph type="ftr" sz="quarter" idx="11"/>
          </p:nvPr>
        </p:nvSpPr>
        <p:spPr/>
        <p:txBody>
          <a:bodyPr/>
          <a:lstStyle/>
          <a:p>
            <a:endParaRPr lang="en-CA"/>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CBCCFB0-DE3C-4F8A-B88E-F7DAAC9EE16C}" type="slidenum">
              <a:rPr lang="en-CA" smtClean="0"/>
              <a:t>‹#›</a:t>
            </a:fld>
            <a:endParaRPr lang="en-CA"/>
          </a:p>
        </p:txBody>
      </p:sp>
    </p:spTree>
    <p:extLst>
      <p:ext uri="{BB962C8B-B14F-4D97-AF65-F5344CB8AC3E}">
        <p14:creationId xmlns:p14="http://schemas.microsoft.com/office/powerpoint/2010/main" val="4101531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1B675F4-03E8-44D6-A89A-23F298480793}" type="datetimeFigureOut">
              <a:rPr lang="en-CA" smtClean="0"/>
              <a:t>2024-10-29</a:t>
            </a:fld>
            <a:endParaRPr lang="en-CA"/>
          </a:p>
        </p:txBody>
      </p:sp>
      <p:sp>
        <p:nvSpPr>
          <p:cNvPr id="6" name="Footer Placeholder 5"/>
          <p:cNvSpPr>
            <a:spLocks noGrp="1"/>
          </p:cNvSpPr>
          <p:nvPr>
            <p:ph type="ftr" sz="quarter" idx="11"/>
          </p:nvPr>
        </p:nvSpPr>
        <p:spPr/>
        <p:txBody>
          <a:bodyPr/>
          <a:lstStyle/>
          <a:p>
            <a:endParaRPr lang="en-C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CBCCFB0-DE3C-4F8A-B88E-F7DAAC9EE16C}" type="slidenum">
              <a:rPr lang="en-CA" smtClean="0"/>
              <a:t>‹#›</a:t>
            </a:fld>
            <a:endParaRPr lang="en-CA"/>
          </a:p>
        </p:txBody>
      </p:sp>
    </p:spTree>
    <p:extLst>
      <p:ext uri="{BB962C8B-B14F-4D97-AF65-F5344CB8AC3E}">
        <p14:creationId xmlns:p14="http://schemas.microsoft.com/office/powerpoint/2010/main" val="2119557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1B675F4-03E8-44D6-A89A-23F298480793}" type="datetimeFigureOut">
              <a:rPr lang="en-CA" smtClean="0"/>
              <a:t>2024-10-29</a:t>
            </a:fld>
            <a:endParaRPr lang="en-C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CA"/>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7CBCCFB0-DE3C-4F8A-B88E-F7DAAC9EE16C}" type="slidenum">
              <a:rPr lang="en-CA" smtClean="0"/>
              <a:t>‹#›</a:t>
            </a:fld>
            <a:endParaRPr lang="en-CA"/>
          </a:p>
        </p:txBody>
      </p:sp>
    </p:spTree>
    <p:extLst>
      <p:ext uri="{BB962C8B-B14F-4D97-AF65-F5344CB8AC3E}">
        <p14:creationId xmlns:p14="http://schemas.microsoft.com/office/powerpoint/2010/main" val="33730864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E2940EBF-6231-C951-1800-F2C5A40103C5}"/>
              </a:ext>
            </a:extLst>
          </p:cNvPr>
          <p:cNvPicPr>
            <a:picLocks noGrp="1" noChangeAspect="1"/>
          </p:cNvPicPr>
          <p:nvPr>
            <p:ph idx="1"/>
          </p:nvPr>
        </p:nvPicPr>
        <p:blipFill>
          <a:blip r:embed="rId2"/>
          <a:stretch>
            <a:fillRect/>
          </a:stretch>
        </p:blipFill>
        <p:spPr>
          <a:xfrm>
            <a:off x="1884371" y="85884"/>
            <a:ext cx="9414656" cy="7084768"/>
          </a:xfrm>
        </p:spPr>
      </p:pic>
    </p:spTree>
    <p:extLst>
      <p:ext uri="{BB962C8B-B14F-4D97-AF65-F5344CB8AC3E}">
        <p14:creationId xmlns:p14="http://schemas.microsoft.com/office/powerpoint/2010/main" val="3085708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025AC-4200-B360-A988-D574D34BA016}"/>
              </a:ext>
            </a:extLst>
          </p:cNvPr>
          <p:cNvSpPr>
            <a:spLocks noGrp="1"/>
          </p:cNvSpPr>
          <p:nvPr>
            <p:ph type="title"/>
          </p:nvPr>
        </p:nvSpPr>
        <p:spPr>
          <a:xfrm>
            <a:off x="1524413" y="35960"/>
            <a:ext cx="8911687" cy="577966"/>
          </a:xfrm>
        </p:spPr>
        <p:txBody>
          <a:bodyPr>
            <a:normAutofit fontScale="90000"/>
          </a:bodyPr>
          <a:lstStyle/>
          <a:p>
            <a:r>
              <a:rPr lang="en-US" sz="3200" b="0" i="0" u="none" strike="noStrike" baseline="0" dirty="0">
                <a:highlight>
                  <a:srgbClr val="00FFFF"/>
                </a:highlight>
                <a:latin typeface="CMR10"/>
              </a:rPr>
              <a:t>3</a:t>
            </a:r>
            <a:r>
              <a:rPr lang="en-US" sz="3200" b="1" i="0" u="none" strike="noStrike" baseline="0" dirty="0">
                <a:highlight>
                  <a:srgbClr val="00FFFF"/>
                </a:highlight>
                <a:latin typeface="CMR10"/>
              </a:rPr>
              <a:t>. </a:t>
            </a:r>
            <a:r>
              <a:rPr lang="en-US" sz="3200" b="1" i="0" u="none" strike="noStrike" baseline="0" dirty="0">
                <a:highlight>
                  <a:srgbClr val="00FFFF"/>
                </a:highlight>
                <a:latin typeface="CMBX10"/>
              </a:rPr>
              <a:t>Problems and Hardships in Life</a:t>
            </a:r>
            <a:endParaRPr lang="en-CA" sz="5400" b="1" dirty="0">
              <a:highlight>
                <a:srgbClr val="00FFFF"/>
              </a:highlight>
            </a:endParaRPr>
          </a:p>
        </p:txBody>
      </p:sp>
      <p:sp>
        <p:nvSpPr>
          <p:cNvPr id="3" name="Content Placeholder 2">
            <a:extLst>
              <a:ext uri="{FF2B5EF4-FFF2-40B4-BE49-F238E27FC236}">
                <a16:creationId xmlns:a16="http://schemas.microsoft.com/office/drawing/2014/main" id="{EDD222B2-F78D-B846-3368-05D39EC2ACEE}"/>
              </a:ext>
            </a:extLst>
          </p:cNvPr>
          <p:cNvSpPr>
            <a:spLocks noGrp="1"/>
          </p:cNvSpPr>
          <p:nvPr>
            <p:ph idx="1"/>
          </p:nvPr>
        </p:nvSpPr>
        <p:spPr>
          <a:xfrm>
            <a:off x="965771" y="613927"/>
            <a:ext cx="11065267" cy="6208114"/>
          </a:xfrm>
        </p:spPr>
        <p:txBody>
          <a:bodyPr/>
          <a:lstStyle/>
          <a:p>
            <a:pPr algn="l"/>
            <a:r>
              <a:rPr lang="en-US" sz="1800" b="0" i="0" u="none" strike="noStrike" baseline="0" dirty="0">
                <a:latin typeface="CMSY10"/>
              </a:rPr>
              <a:t>• </a:t>
            </a:r>
            <a:r>
              <a:rPr lang="en-US" sz="3200" b="0" i="0" u="none" strike="noStrike" baseline="0" dirty="0">
                <a:latin typeface="CMR10"/>
              </a:rPr>
              <a:t>Sometimes when we face hardships in life, at home, at work, or at church, the devil penetrates our minds and tries to use these problems as stumbling blocks in our </a:t>
            </a:r>
            <a:r>
              <a:rPr lang="en-CA" sz="3200" b="0" i="0" u="none" strike="noStrike" baseline="0" dirty="0">
                <a:latin typeface="CMR10"/>
              </a:rPr>
              <a:t>service.</a:t>
            </a:r>
          </a:p>
          <a:p>
            <a:pPr algn="l"/>
            <a:r>
              <a:rPr lang="en-US" sz="3200" b="0" i="0" u="none" strike="noStrike" baseline="0" dirty="0">
                <a:latin typeface="CMSY10"/>
              </a:rPr>
              <a:t>• </a:t>
            </a:r>
            <a:r>
              <a:rPr lang="en-US" sz="3200" b="0" i="0" u="none" strike="noStrike" baseline="0" dirty="0">
                <a:latin typeface="CMR10"/>
              </a:rPr>
              <a:t>Even the smallest of problems that the devil tries to magnify to get in the way of our </a:t>
            </a:r>
            <a:r>
              <a:rPr lang="en-CA" sz="3200" b="0" i="0" u="none" strike="noStrike" baseline="0" dirty="0">
                <a:latin typeface="CMR10"/>
              </a:rPr>
              <a:t>service.</a:t>
            </a:r>
          </a:p>
          <a:p>
            <a:pPr algn="l"/>
            <a:r>
              <a:rPr lang="en-US" sz="3200" b="0" i="0" u="none" strike="noStrike" baseline="0" dirty="0">
                <a:latin typeface="CMSY10"/>
              </a:rPr>
              <a:t>• </a:t>
            </a:r>
            <a:r>
              <a:rPr lang="en-US" sz="3200" b="0" i="0" u="none" strike="noStrike" baseline="0" dirty="0">
                <a:latin typeface="CMR10"/>
              </a:rPr>
              <a:t>Sickness often is a stumbling block to service.</a:t>
            </a:r>
          </a:p>
          <a:p>
            <a:pPr algn="l"/>
            <a:r>
              <a:rPr lang="en-US" sz="3200" b="0" i="0" u="none" strike="noStrike" baseline="0" dirty="0">
                <a:latin typeface="CMSY10"/>
              </a:rPr>
              <a:t>• </a:t>
            </a:r>
            <a:r>
              <a:rPr lang="en-US" sz="3200" b="0" i="0" u="none" strike="noStrike" baseline="0" dirty="0">
                <a:latin typeface="CMR10"/>
              </a:rPr>
              <a:t>Moses said to the Israelites, “and evil will befall you in the latter days, because you will do evil in the sight of the Lord, to provoke Him to anger through the work of </a:t>
            </a:r>
            <a:r>
              <a:rPr lang="en-CA" sz="3200" b="0" i="0" u="none" strike="noStrike" baseline="0" dirty="0">
                <a:latin typeface="CMR10"/>
              </a:rPr>
              <a:t>your hands” (Deuteronomy 31:29).</a:t>
            </a:r>
            <a:endParaRPr lang="en-CA" sz="3200" dirty="0"/>
          </a:p>
        </p:txBody>
      </p:sp>
    </p:spTree>
    <p:extLst>
      <p:ext uri="{BB962C8B-B14F-4D97-AF65-F5344CB8AC3E}">
        <p14:creationId xmlns:p14="http://schemas.microsoft.com/office/powerpoint/2010/main" val="2015885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6B7C6-B235-2FDE-9638-332BBEE56019}"/>
              </a:ext>
            </a:extLst>
          </p:cNvPr>
          <p:cNvSpPr>
            <a:spLocks noGrp="1"/>
          </p:cNvSpPr>
          <p:nvPr>
            <p:ph type="title"/>
          </p:nvPr>
        </p:nvSpPr>
        <p:spPr>
          <a:xfrm>
            <a:off x="2217919" y="146361"/>
            <a:ext cx="8911687" cy="660160"/>
          </a:xfrm>
        </p:spPr>
        <p:txBody>
          <a:bodyPr>
            <a:normAutofit fontScale="90000"/>
          </a:bodyPr>
          <a:lstStyle/>
          <a:p>
            <a:pPr algn="ctr"/>
            <a:r>
              <a:rPr lang="en-CA" sz="4000" b="1" i="0" u="none" strike="noStrike" baseline="0" dirty="0">
                <a:highlight>
                  <a:srgbClr val="00FFFF"/>
                </a:highlight>
                <a:latin typeface="CMR10"/>
              </a:rPr>
              <a:t>4. </a:t>
            </a:r>
            <a:r>
              <a:rPr lang="en-CA" sz="4000" b="1" i="0" u="none" strike="noStrike" baseline="0" dirty="0">
                <a:highlight>
                  <a:srgbClr val="00FFFF"/>
                </a:highlight>
                <a:latin typeface="CMBX10"/>
              </a:rPr>
              <a:t>Lusts</a:t>
            </a:r>
            <a:endParaRPr lang="en-CA" sz="6600" b="1" dirty="0">
              <a:highlight>
                <a:srgbClr val="00FFFF"/>
              </a:highlight>
            </a:endParaRPr>
          </a:p>
        </p:txBody>
      </p:sp>
      <p:sp>
        <p:nvSpPr>
          <p:cNvPr id="3" name="Content Placeholder 2">
            <a:extLst>
              <a:ext uri="{FF2B5EF4-FFF2-40B4-BE49-F238E27FC236}">
                <a16:creationId xmlns:a16="http://schemas.microsoft.com/office/drawing/2014/main" id="{03565AA6-37E0-8334-726C-867FBE409E1E}"/>
              </a:ext>
            </a:extLst>
          </p:cNvPr>
          <p:cNvSpPr>
            <a:spLocks noGrp="1"/>
          </p:cNvSpPr>
          <p:nvPr>
            <p:ph idx="1"/>
          </p:nvPr>
        </p:nvSpPr>
        <p:spPr>
          <a:xfrm>
            <a:off x="1279133" y="806521"/>
            <a:ext cx="10225479" cy="5779214"/>
          </a:xfrm>
        </p:spPr>
        <p:txBody>
          <a:bodyPr>
            <a:normAutofit/>
          </a:bodyPr>
          <a:lstStyle/>
          <a:p>
            <a:pPr algn="l"/>
            <a:endParaRPr lang="en-US" sz="2800" dirty="0">
              <a:latin typeface="CMR10"/>
            </a:endParaRPr>
          </a:p>
          <a:p>
            <a:pPr algn="l"/>
            <a:r>
              <a:rPr lang="en-US" sz="3200" b="0" i="0" u="none" strike="noStrike" baseline="0" dirty="0">
                <a:latin typeface="CMR10"/>
              </a:rPr>
              <a:t>Jesus said, “But seek first the kingdom of God and His righteousness and all these things shall be added to you” (Matthew 6:33).</a:t>
            </a:r>
          </a:p>
          <a:p>
            <a:pPr algn="l"/>
            <a:endParaRPr lang="en-US" sz="3200" dirty="0">
              <a:latin typeface="CMR10"/>
            </a:endParaRPr>
          </a:p>
          <a:p>
            <a:pPr algn="l"/>
            <a:r>
              <a:rPr lang="en-US" sz="3200" b="0" i="0" u="none" strike="noStrike" baseline="0" dirty="0">
                <a:latin typeface="CMR10"/>
              </a:rPr>
              <a:t>Impure thoughts and an impure way of life are major barriers to service. Sexually provocative music, videos, television, language or clothing.</a:t>
            </a:r>
            <a:endParaRPr lang="en-CA" sz="3200" dirty="0"/>
          </a:p>
        </p:txBody>
      </p:sp>
    </p:spTree>
    <p:extLst>
      <p:ext uri="{BB962C8B-B14F-4D97-AF65-F5344CB8AC3E}">
        <p14:creationId xmlns:p14="http://schemas.microsoft.com/office/powerpoint/2010/main" val="15989380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F0A4B-7A26-E743-96E9-41BCD4700C7A}"/>
              </a:ext>
            </a:extLst>
          </p:cNvPr>
          <p:cNvSpPr>
            <a:spLocks noGrp="1"/>
          </p:cNvSpPr>
          <p:nvPr>
            <p:ph type="title"/>
          </p:nvPr>
        </p:nvSpPr>
        <p:spPr>
          <a:xfrm>
            <a:off x="2592925" y="251717"/>
            <a:ext cx="8911687" cy="1366463"/>
          </a:xfrm>
        </p:spPr>
        <p:txBody>
          <a:bodyPr>
            <a:normAutofit/>
          </a:bodyPr>
          <a:lstStyle/>
          <a:p>
            <a:pPr algn="ctr"/>
            <a:r>
              <a:rPr lang="en-CA" sz="4400" b="1" i="0" u="none" strike="noStrike" baseline="0" dirty="0">
                <a:highlight>
                  <a:srgbClr val="00FFFF"/>
                </a:highlight>
                <a:latin typeface="CMR10"/>
              </a:rPr>
              <a:t>5. </a:t>
            </a:r>
            <a:r>
              <a:rPr lang="en-CA" sz="4400" b="1" i="0" u="none" strike="noStrike" baseline="0" dirty="0">
                <a:highlight>
                  <a:srgbClr val="00FFFF"/>
                </a:highlight>
                <a:latin typeface="CMBX10"/>
              </a:rPr>
              <a:t>Riches</a:t>
            </a:r>
            <a:endParaRPr lang="en-CA" sz="7200" b="1" dirty="0">
              <a:highlight>
                <a:srgbClr val="00FFFF"/>
              </a:highlight>
            </a:endParaRPr>
          </a:p>
        </p:txBody>
      </p:sp>
      <p:sp>
        <p:nvSpPr>
          <p:cNvPr id="3" name="Content Placeholder 2">
            <a:extLst>
              <a:ext uri="{FF2B5EF4-FFF2-40B4-BE49-F238E27FC236}">
                <a16:creationId xmlns:a16="http://schemas.microsoft.com/office/drawing/2014/main" id="{414307FC-0E7F-9A17-AD33-ED1C221FB5FA}"/>
              </a:ext>
            </a:extLst>
          </p:cNvPr>
          <p:cNvSpPr>
            <a:spLocks noGrp="1"/>
          </p:cNvSpPr>
          <p:nvPr>
            <p:ph idx="1"/>
          </p:nvPr>
        </p:nvSpPr>
        <p:spPr>
          <a:xfrm>
            <a:off x="1104472" y="1417834"/>
            <a:ext cx="10479640" cy="5250094"/>
          </a:xfrm>
        </p:spPr>
        <p:txBody>
          <a:bodyPr>
            <a:normAutofit/>
          </a:bodyPr>
          <a:lstStyle/>
          <a:p>
            <a:pPr algn="l"/>
            <a:r>
              <a:rPr lang="en-US" sz="3600" b="0" i="0" u="none" strike="noStrike" baseline="0" dirty="0">
                <a:latin typeface="CMR10"/>
              </a:rPr>
              <a:t>The desire for a better job.</a:t>
            </a:r>
          </a:p>
          <a:p>
            <a:pPr algn="l"/>
            <a:r>
              <a:rPr lang="en-US" sz="3600" b="0" i="0" u="none" strike="noStrike" baseline="0" dirty="0">
                <a:latin typeface="CMSY10"/>
              </a:rPr>
              <a:t>• </a:t>
            </a:r>
            <a:r>
              <a:rPr lang="en-US" sz="3600" b="0" i="0" u="none" strike="noStrike" baseline="0" dirty="0">
                <a:latin typeface="CMR10"/>
              </a:rPr>
              <a:t>The desire for more money.</a:t>
            </a:r>
          </a:p>
          <a:p>
            <a:pPr algn="l"/>
            <a:r>
              <a:rPr lang="en-US" sz="3600" b="0" i="0" u="none" strike="noStrike" baseline="0" dirty="0">
                <a:latin typeface="CMSY10"/>
              </a:rPr>
              <a:t>• </a:t>
            </a:r>
            <a:r>
              <a:rPr lang="en-US" sz="3600" b="0" i="0" u="none" strike="noStrike" baseline="0" dirty="0">
                <a:latin typeface="CMR10"/>
              </a:rPr>
              <a:t>The desire for more possessions.</a:t>
            </a:r>
          </a:p>
          <a:p>
            <a:pPr algn="l"/>
            <a:r>
              <a:rPr lang="en-US" sz="3600" b="0" i="0" u="none" strike="noStrike" baseline="0" dirty="0">
                <a:latin typeface="CMSY10"/>
              </a:rPr>
              <a:t>• </a:t>
            </a:r>
            <a:r>
              <a:rPr lang="en-US" sz="3600" b="0" i="0" u="none" strike="noStrike" baseline="0" dirty="0">
                <a:latin typeface="CMR10"/>
              </a:rPr>
              <a:t>Jesus told the rich young man, “sell what you have and give it to the poor” (Matthew </a:t>
            </a:r>
            <a:r>
              <a:rPr lang="en-CA" sz="3600" b="0" i="0" u="none" strike="noStrike" baseline="0" dirty="0">
                <a:latin typeface="CMR10"/>
              </a:rPr>
              <a:t>19:21).</a:t>
            </a:r>
          </a:p>
          <a:p>
            <a:pPr algn="l"/>
            <a:r>
              <a:rPr lang="en-CA" sz="3600" b="0" i="0" u="none" strike="noStrike" baseline="0" dirty="0">
                <a:latin typeface="CMSY10"/>
              </a:rPr>
              <a:t>• </a:t>
            </a:r>
            <a:r>
              <a:rPr lang="en-CA" sz="3600" b="0" i="0" u="none" strike="noStrike" baseline="0" dirty="0">
                <a:latin typeface="CMR10"/>
              </a:rPr>
              <a:t>Matthew 6:19-21.</a:t>
            </a:r>
          </a:p>
          <a:p>
            <a:pPr algn="l"/>
            <a:r>
              <a:rPr lang="en-CA" sz="3600" b="0" i="0" u="none" strike="noStrike" baseline="0" dirty="0">
                <a:latin typeface="CMSY10"/>
              </a:rPr>
              <a:t>• </a:t>
            </a:r>
            <a:r>
              <a:rPr lang="en-CA" sz="3600" b="0" i="0" u="none" strike="noStrike" baseline="0" dirty="0">
                <a:latin typeface="CMR10"/>
              </a:rPr>
              <a:t>Philippians 3:8.</a:t>
            </a:r>
            <a:endParaRPr lang="en-CA" sz="3600" dirty="0"/>
          </a:p>
        </p:txBody>
      </p:sp>
    </p:spTree>
    <p:extLst>
      <p:ext uri="{BB962C8B-B14F-4D97-AF65-F5344CB8AC3E}">
        <p14:creationId xmlns:p14="http://schemas.microsoft.com/office/powerpoint/2010/main" val="1945474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76A07-6F91-240D-56DA-0EE53D25E4A9}"/>
              </a:ext>
            </a:extLst>
          </p:cNvPr>
          <p:cNvSpPr>
            <a:spLocks noGrp="1"/>
          </p:cNvSpPr>
          <p:nvPr>
            <p:ph type="title"/>
          </p:nvPr>
        </p:nvSpPr>
        <p:spPr/>
        <p:txBody>
          <a:bodyPr>
            <a:normAutofit/>
          </a:bodyPr>
          <a:lstStyle/>
          <a:p>
            <a:r>
              <a:rPr lang="en-US" b="1" i="0" u="none" strike="noStrike" baseline="0" dirty="0">
                <a:highlight>
                  <a:srgbClr val="00FFFF"/>
                </a:highlight>
                <a:latin typeface="CMR10"/>
              </a:rPr>
              <a:t>6. </a:t>
            </a:r>
            <a:r>
              <a:rPr lang="en-US" b="1" i="0" u="none" strike="noStrike" baseline="0" dirty="0">
                <a:highlight>
                  <a:srgbClr val="00FFFF"/>
                </a:highlight>
                <a:latin typeface="CMBX10"/>
              </a:rPr>
              <a:t>Separation from God’s People</a:t>
            </a:r>
            <a:endParaRPr lang="en-CA" sz="6000" b="1" dirty="0">
              <a:highlight>
                <a:srgbClr val="00FFFF"/>
              </a:highlight>
            </a:endParaRPr>
          </a:p>
        </p:txBody>
      </p:sp>
      <p:sp>
        <p:nvSpPr>
          <p:cNvPr id="3" name="Content Placeholder 2">
            <a:extLst>
              <a:ext uri="{FF2B5EF4-FFF2-40B4-BE49-F238E27FC236}">
                <a16:creationId xmlns:a16="http://schemas.microsoft.com/office/drawing/2014/main" id="{2348AAD3-8BC9-5C5A-4DE4-A9575859BE0C}"/>
              </a:ext>
            </a:extLst>
          </p:cNvPr>
          <p:cNvSpPr>
            <a:spLocks noGrp="1"/>
          </p:cNvSpPr>
          <p:nvPr>
            <p:ph idx="1"/>
          </p:nvPr>
        </p:nvSpPr>
        <p:spPr>
          <a:xfrm>
            <a:off x="950360" y="2133600"/>
            <a:ext cx="10554252" cy="4601110"/>
          </a:xfrm>
        </p:spPr>
        <p:txBody>
          <a:bodyPr>
            <a:normAutofit/>
          </a:bodyPr>
          <a:lstStyle/>
          <a:p>
            <a:pPr algn="l"/>
            <a:r>
              <a:rPr lang="en-US" sz="4000" b="0" i="0" u="none" strike="noStrike" baseline="0" dirty="0">
                <a:latin typeface="CMR10"/>
              </a:rPr>
              <a:t>Satan pulls us from service by pulling us from church.</a:t>
            </a:r>
          </a:p>
          <a:p>
            <a:pPr algn="l"/>
            <a:endParaRPr lang="en-US" sz="4000" b="0" i="0" u="none" strike="noStrike" baseline="0" dirty="0">
              <a:latin typeface="CMR10"/>
            </a:endParaRPr>
          </a:p>
          <a:p>
            <a:pPr algn="l"/>
            <a:r>
              <a:rPr lang="en-US" sz="4000" b="0" i="0" u="none" strike="noStrike" baseline="0" dirty="0">
                <a:latin typeface="CMSY10"/>
              </a:rPr>
              <a:t>• </a:t>
            </a:r>
            <a:r>
              <a:rPr lang="en-US" sz="4000" b="0" i="0" u="none" strike="noStrike" baseline="0" dirty="0">
                <a:latin typeface="CMR10"/>
              </a:rPr>
              <a:t>Satan pulls us from service by encouraging us to mingle and make friends with the </a:t>
            </a:r>
            <a:r>
              <a:rPr lang="en-CA" sz="4000" b="0" i="0" u="none" strike="noStrike" baseline="0" dirty="0">
                <a:latin typeface="CMR10"/>
              </a:rPr>
              <a:t>wrong crowd.</a:t>
            </a:r>
            <a:endParaRPr lang="en-CA" sz="4000" dirty="0"/>
          </a:p>
        </p:txBody>
      </p:sp>
    </p:spTree>
    <p:extLst>
      <p:ext uri="{BB962C8B-B14F-4D97-AF65-F5344CB8AC3E}">
        <p14:creationId xmlns:p14="http://schemas.microsoft.com/office/powerpoint/2010/main" val="42844756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49D08-2645-6589-F13B-0FC118F7D01E}"/>
              </a:ext>
            </a:extLst>
          </p:cNvPr>
          <p:cNvSpPr>
            <a:spLocks noGrp="1"/>
          </p:cNvSpPr>
          <p:nvPr>
            <p:ph type="title"/>
          </p:nvPr>
        </p:nvSpPr>
        <p:spPr>
          <a:xfrm>
            <a:off x="1289407" y="71920"/>
            <a:ext cx="10649164" cy="1125020"/>
          </a:xfrm>
        </p:spPr>
        <p:txBody>
          <a:bodyPr>
            <a:normAutofit fontScale="90000"/>
          </a:bodyPr>
          <a:lstStyle/>
          <a:p>
            <a:r>
              <a:rPr lang="en-CA" b="1" dirty="0">
                <a:highlight>
                  <a:srgbClr val="00FFFF"/>
                </a:highlight>
              </a:rPr>
              <a:t>Ok, I am ready for the warfare, what are my weapons?</a:t>
            </a:r>
          </a:p>
        </p:txBody>
      </p:sp>
      <p:sp>
        <p:nvSpPr>
          <p:cNvPr id="3" name="Content Placeholder 2">
            <a:extLst>
              <a:ext uri="{FF2B5EF4-FFF2-40B4-BE49-F238E27FC236}">
                <a16:creationId xmlns:a16="http://schemas.microsoft.com/office/drawing/2014/main" id="{BA25F114-8FB6-CA1C-8046-90B9D8721EC2}"/>
              </a:ext>
            </a:extLst>
          </p:cNvPr>
          <p:cNvSpPr>
            <a:spLocks noGrp="1"/>
          </p:cNvSpPr>
          <p:nvPr>
            <p:ph idx="1"/>
          </p:nvPr>
        </p:nvSpPr>
        <p:spPr>
          <a:xfrm>
            <a:off x="195209" y="1196940"/>
            <a:ext cx="7053209" cy="5661060"/>
          </a:xfrm>
        </p:spPr>
        <p:txBody>
          <a:bodyPr>
            <a:normAutofit lnSpcReduction="10000"/>
          </a:bodyPr>
          <a:lstStyle/>
          <a:p>
            <a:pPr algn="l"/>
            <a:r>
              <a:rPr lang="en-US" sz="2800" b="1" i="0" baseline="30000" dirty="0">
                <a:solidFill>
                  <a:srgbClr val="000000"/>
                </a:solidFill>
                <a:effectLst/>
                <a:latin typeface="system-ui"/>
              </a:rPr>
              <a:t>13 </a:t>
            </a:r>
            <a:r>
              <a:rPr lang="en-US" sz="2800" b="0" i="0" dirty="0">
                <a:solidFill>
                  <a:srgbClr val="000000"/>
                </a:solidFill>
                <a:effectLst/>
                <a:latin typeface="system-ui"/>
              </a:rPr>
              <a:t>Therefore take up the whole armor of God, that you may be able to withstand in the evil day, and having done all, to stand.</a:t>
            </a:r>
          </a:p>
          <a:p>
            <a:pPr algn="l"/>
            <a:r>
              <a:rPr lang="en-US" sz="2800" b="1" i="0" baseline="30000" dirty="0">
                <a:solidFill>
                  <a:srgbClr val="000000"/>
                </a:solidFill>
                <a:effectLst/>
                <a:latin typeface="system-ui"/>
              </a:rPr>
              <a:t>14 </a:t>
            </a:r>
            <a:r>
              <a:rPr lang="en-US" sz="2800" b="0" i="0" dirty="0">
                <a:solidFill>
                  <a:srgbClr val="000000"/>
                </a:solidFill>
                <a:effectLst/>
                <a:latin typeface="system-ui"/>
              </a:rPr>
              <a:t>Stand therefore, having girded your waist with truth, having put on the breastplate of righteousness, </a:t>
            </a:r>
            <a:r>
              <a:rPr lang="en-US" sz="2800" b="1" i="0" baseline="30000" dirty="0">
                <a:solidFill>
                  <a:srgbClr val="000000"/>
                </a:solidFill>
                <a:effectLst/>
                <a:latin typeface="system-ui"/>
              </a:rPr>
              <a:t>15 </a:t>
            </a:r>
            <a:r>
              <a:rPr lang="en-US" sz="2800" b="0" i="0" dirty="0">
                <a:solidFill>
                  <a:srgbClr val="000000"/>
                </a:solidFill>
                <a:effectLst/>
                <a:latin typeface="system-ui"/>
              </a:rPr>
              <a:t>and having shod your feet with the preparation of the gospel of peace; </a:t>
            </a:r>
            <a:r>
              <a:rPr lang="en-US" sz="2800" b="1" i="0" baseline="30000" dirty="0">
                <a:solidFill>
                  <a:srgbClr val="000000"/>
                </a:solidFill>
                <a:effectLst/>
                <a:latin typeface="system-ui"/>
              </a:rPr>
              <a:t>16 </a:t>
            </a:r>
            <a:r>
              <a:rPr lang="en-US" sz="2800" b="0" i="0" dirty="0">
                <a:solidFill>
                  <a:srgbClr val="000000"/>
                </a:solidFill>
                <a:effectLst/>
                <a:latin typeface="system-ui"/>
              </a:rPr>
              <a:t>above all, taking the shield of faith with which you will be able to quench all the fiery darts of the wicked one.</a:t>
            </a:r>
            <a:r>
              <a:rPr lang="en-US" sz="2800" b="1" i="0" baseline="30000" dirty="0">
                <a:solidFill>
                  <a:srgbClr val="000000"/>
                </a:solidFill>
                <a:effectLst/>
                <a:latin typeface="system-ui"/>
              </a:rPr>
              <a:t> 17 </a:t>
            </a:r>
            <a:r>
              <a:rPr lang="en-US" sz="2800" b="0" i="0" dirty="0">
                <a:solidFill>
                  <a:srgbClr val="000000"/>
                </a:solidFill>
                <a:effectLst/>
                <a:latin typeface="system-ui"/>
              </a:rPr>
              <a:t>And take the helmet of salvation, and the sword of the Spirit, which is the word of God’</a:t>
            </a:r>
          </a:p>
          <a:p>
            <a:pPr marL="0" indent="0" algn="l">
              <a:buNone/>
            </a:pPr>
            <a:r>
              <a:rPr lang="en-CA" sz="2800" b="0" i="0" dirty="0">
                <a:solidFill>
                  <a:srgbClr val="000000"/>
                </a:solidFill>
                <a:effectLst/>
                <a:latin typeface="system-ui"/>
              </a:rPr>
              <a:t> Ephesians 6:13-17</a:t>
            </a:r>
            <a:endParaRPr lang="en-US" sz="2800" b="0" i="0" dirty="0">
              <a:solidFill>
                <a:srgbClr val="000000"/>
              </a:solidFill>
              <a:effectLst/>
              <a:latin typeface="system-ui"/>
            </a:endParaRPr>
          </a:p>
          <a:p>
            <a:endParaRPr lang="en-CA" dirty="0"/>
          </a:p>
        </p:txBody>
      </p:sp>
      <p:pic>
        <p:nvPicPr>
          <p:cNvPr id="5122" name="Picture 2" descr="Armor of God — Pew Pew HQ">
            <a:extLst>
              <a:ext uri="{FF2B5EF4-FFF2-40B4-BE49-F238E27FC236}">
                <a16:creationId xmlns:a16="http://schemas.microsoft.com/office/drawing/2014/main" id="{EA50C737-4D29-1345-8E12-ACFB7DC5F57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382"/>
          <a:stretch/>
        </p:blipFill>
        <p:spPr bwMode="auto">
          <a:xfrm>
            <a:off x="7161088" y="1267322"/>
            <a:ext cx="5030912" cy="55906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25869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4935B-4838-F20A-7F3B-0DC88378B423}"/>
              </a:ext>
            </a:extLst>
          </p:cNvPr>
          <p:cNvSpPr>
            <a:spLocks noGrp="1"/>
          </p:cNvSpPr>
          <p:nvPr>
            <p:ph type="title"/>
          </p:nvPr>
        </p:nvSpPr>
        <p:spPr/>
        <p:txBody>
          <a:bodyPr/>
          <a:lstStyle/>
          <a:p>
            <a:r>
              <a:rPr lang="en-CA" dirty="0"/>
              <a:t>Hey, let us wear it up?</a:t>
            </a:r>
          </a:p>
        </p:txBody>
      </p:sp>
      <p:pic>
        <p:nvPicPr>
          <p:cNvPr id="6146" name="Picture 2" descr="Armor of God Complete Bible Lesson for Children">
            <a:extLst>
              <a:ext uri="{FF2B5EF4-FFF2-40B4-BE49-F238E27FC236}">
                <a16:creationId xmlns:a16="http://schemas.microsoft.com/office/drawing/2014/main" id="{F47418C8-A8ED-E1F3-9111-BDAF8FF2CE4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075631" y="1470916"/>
            <a:ext cx="5116369" cy="5116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4224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04648-9925-EE7A-06F2-EAA6ED067464}"/>
              </a:ext>
            </a:extLst>
          </p:cNvPr>
          <p:cNvSpPr>
            <a:spLocks noGrp="1"/>
          </p:cNvSpPr>
          <p:nvPr>
            <p:ph type="title"/>
          </p:nvPr>
        </p:nvSpPr>
        <p:spPr>
          <a:xfrm>
            <a:off x="1541125" y="169524"/>
            <a:ext cx="9963488" cy="1053101"/>
          </a:xfrm>
        </p:spPr>
        <p:txBody>
          <a:bodyPr>
            <a:normAutofit/>
          </a:bodyPr>
          <a:lstStyle/>
          <a:p>
            <a:r>
              <a:rPr lang="en-CA" b="1" dirty="0">
                <a:highlight>
                  <a:srgbClr val="00FFFF"/>
                </a:highlight>
              </a:rPr>
              <a:t>I am READY</a:t>
            </a:r>
          </a:p>
        </p:txBody>
      </p:sp>
      <p:pic>
        <p:nvPicPr>
          <p:cNvPr id="7170" name="Picture 2" descr="The Armor of God in The Book of Ephesians Chapter6 by ...">
            <a:extLst>
              <a:ext uri="{FF2B5EF4-FFF2-40B4-BE49-F238E27FC236}">
                <a16:creationId xmlns:a16="http://schemas.microsoft.com/office/drawing/2014/main" id="{C93BDD7D-D084-3488-D280-ED14A0864DB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68887" y="1222625"/>
            <a:ext cx="7123114" cy="563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1447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a:extLst>
              <a:ext uri="{FF2B5EF4-FFF2-40B4-BE49-F238E27FC236}">
                <a16:creationId xmlns:a16="http://schemas.microsoft.com/office/drawing/2014/main" id="{8C1FB6EC-C367-E266-C531-8BD18DE166B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048768" y="0"/>
            <a:ext cx="5147353" cy="69467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24794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2B61A-5444-6CB1-B5F6-7DBED7A151BC}"/>
              </a:ext>
            </a:extLst>
          </p:cNvPr>
          <p:cNvSpPr>
            <a:spLocks noGrp="1"/>
          </p:cNvSpPr>
          <p:nvPr>
            <p:ph type="title"/>
          </p:nvPr>
        </p:nvSpPr>
        <p:spPr>
          <a:xfrm>
            <a:off x="601038" y="69305"/>
            <a:ext cx="6724437" cy="1280890"/>
          </a:xfrm>
        </p:spPr>
        <p:txBody>
          <a:bodyPr>
            <a:normAutofit fontScale="90000"/>
          </a:bodyPr>
          <a:lstStyle/>
          <a:p>
            <a:r>
              <a:rPr lang="en-CA" dirty="0">
                <a:highlight>
                  <a:srgbClr val="00FFFF"/>
                </a:highlight>
              </a:rPr>
              <a:t>Hey, am I really going to fight?</a:t>
            </a:r>
            <a:br>
              <a:rPr lang="en-CA" dirty="0">
                <a:highlight>
                  <a:srgbClr val="00FFFF"/>
                </a:highlight>
              </a:rPr>
            </a:br>
            <a:r>
              <a:rPr lang="en-CA" b="1" dirty="0">
                <a:solidFill>
                  <a:srgbClr val="FF0000"/>
                </a:solidFill>
                <a:highlight>
                  <a:srgbClr val="FFFF00"/>
                </a:highlight>
              </a:rPr>
              <a:t>-----------NOT YOU--------------</a:t>
            </a:r>
          </a:p>
        </p:txBody>
      </p:sp>
      <p:sp>
        <p:nvSpPr>
          <p:cNvPr id="3" name="Content Placeholder 2">
            <a:extLst>
              <a:ext uri="{FF2B5EF4-FFF2-40B4-BE49-F238E27FC236}">
                <a16:creationId xmlns:a16="http://schemas.microsoft.com/office/drawing/2014/main" id="{A2706B37-014C-A66D-E66D-9BB9A1F32B6B}"/>
              </a:ext>
            </a:extLst>
          </p:cNvPr>
          <p:cNvSpPr>
            <a:spLocks noGrp="1"/>
          </p:cNvSpPr>
          <p:nvPr>
            <p:ph idx="1"/>
          </p:nvPr>
        </p:nvSpPr>
        <p:spPr>
          <a:xfrm>
            <a:off x="462338" y="1176391"/>
            <a:ext cx="6863138" cy="5768939"/>
          </a:xfrm>
        </p:spPr>
        <p:txBody>
          <a:bodyPr/>
          <a:lstStyle/>
          <a:p>
            <a:r>
              <a:rPr lang="en-US" sz="4000" b="1" i="0" dirty="0">
                <a:solidFill>
                  <a:srgbClr val="000000"/>
                </a:solidFill>
                <a:effectLst/>
                <a:latin typeface="system-ui"/>
              </a:rPr>
              <a:t>“The </a:t>
            </a:r>
            <a:r>
              <a:rPr lang="en-US" sz="4000" b="1" i="0" cap="small" dirty="0">
                <a:solidFill>
                  <a:srgbClr val="000000"/>
                </a:solidFill>
                <a:effectLst/>
                <a:latin typeface="system-ui"/>
              </a:rPr>
              <a:t>Lord</a:t>
            </a:r>
            <a:r>
              <a:rPr lang="en-US" sz="4000" b="1" i="0" dirty="0">
                <a:solidFill>
                  <a:srgbClr val="000000"/>
                </a:solidFill>
                <a:effectLst/>
                <a:latin typeface="system-ui"/>
              </a:rPr>
              <a:t> </a:t>
            </a:r>
            <a:r>
              <a:rPr lang="en-US" sz="4000" b="1" i="1" dirty="0">
                <a:solidFill>
                  <a:srgbClr val="000000"/>
                </a:solidFill>
                <a:effectLst/>
                <a:latin typeface="system-ui"/>
              </a:rPr>
              <a:t>is</a:t>
            </a:r>
            <a:r>
              <a:rPr lang="en-US" sz="4000" b="1" i="0" dirty="0">
                <a:solidFill>
                  <a:srgbClr val="000000"/>
                </a:solidFill>
                <a:effectLst/>
                <a:latin typeface="system-ui"/>
              </a:rPr>
              <a:t> my strength and song, And He has become my salvation; He </a:t>
            </a:r>
            <a:r>
              <a:rPr lang="en-US" sz="4000" b="1" i="1" dirty="0">
                <a:solidFill>
                  <a:srgbClr val="000000"/>
                </a:solidFill>
                <a:effectLst/>
                <a:latin typeface="system-ui"/>
              </a:rPr>
              <a:t>is</a:t>
            </a:r>
            <a:r>
              <a:rPr lang="en-US" sz="4000" b="1" i="0" dirty="0">
                <a:solidFill>
                  <a:srgbClr val="000000"/>
                </a:solidFill>
                <a:effectLst/>
                <a:latin typeface="system-ui"/>
              </a:rPr>
              <a:t> my God, and I will praise Him; My father’s God, and I will exalt Him. </a:t>
            </a:r>
            <a:r>
              <a:rPr lang="en-US" sz="4000" b="1" i="0" baseline="30000" dirty="0">
                <a:solidFill>
                  <a:srgbClr val="000000"/>
                </a:solidFill>
                <a:effectLst/>
                <a:latin typeface="system-ui"/>
              </a:rPr>
              <a:t>3 </a:t>
            </a:r>
            <a:r>
              <a:rPr lang="en-US" sz="4000" b="1" i="0" dirty="0">
                <a:solidFill>
                  <a:srgbClr val="000000"/>
                </a:solidFill>
                <a:effectLst/>
                <a:latin typeface="system-ui"/>
              </a:rPr>
              <a:t>The </a:t>
            </a:r>
            <a:r>
              <a:rPr lang="en-US" sz="4000" b="1" i="0" cap="small" dirty="0">
                <a:solidFill>
                  <a:srgbClr val="000000"/>
                </a:solidFill>
                <a:effectLst/>
                <a:latin typeface="system-ui"/>
              </a:rPr>
              <a:t>Lord</a:t>
            </a:r>
            <a:r>
              <a:rPr lang="en-US" sz="4000" b="1" i="0" dirty="0">
                <a:solidFill>
                  <a:srgbClr val="000000"/>
                </a:solidFill>
                <a:effectLst/>
                <a:latin typeface="system-ui"/>
              </a:rPr>
              <a:t> </a:t>
            </a:r>
            <a:r>
              <a:rPr lang="en-US" sz="4000" b="1" i="1" dirty="0">
                <a:solidFill>
                  <a:srgbClr val="000000"/>
                </a:solidFill>
                <a:effectLst/>
                <a:latin typeface="system-ui"/>
              </a:rPr>
              <a:t>is</a:t>
            </a:r>
            <a:r>
              <a:rPr lang="en-US" sz="4000" b="1" i="0" dirty="0">
                <a:solidFill>
                  <a:srgbClr val="000000"/>
                </a:solidFill>
                <a:effectLst/>
                <a:latin typeface="system-ui"/>
              </a:rPr>
              <a:t> a man of war” The </a:t>
            </a:r>
            <a:r>
              <a:rPr lang="en-US" sz="4000" b="1" i="0" cap="small" dirty="0">
                <a:solidFill>
                  <a:srgbClr val="000000"/>
                </a:solidFill>
                <a:effectLst/>
                <a:latin typeface="system-ui"/>
              </a:rPr>
              <a:t>Lord</a:t>
            </a:r>
            <a:r>
              <a:rPr lang="en-US" sz="4000" b="1" i="0" dirty="0">
                <a:solidFill>
                  <a:srgbClr val="000000"/>
                </a:solidFill>
                <a:effectLst/>
                <a:latin typeface="system-ui"/>
              </a:rPr>
              <a:t> </a:t>
            </a:r>
            <a:r>
              <a:rPr lang="en-US" sz="4000" b="1" i="1" dirty="0">
                <a:solidFill>
                  <a:srgbClr val="000000"/>
                </a:solidFill>
                <a:effectLst/>
                <a:latin typeface="system-ui"/>
              </a:rPr>
              <a:t>is</a:t>
            </a:r>
            <a:r>
              <a:rPr lang="en-US" sz="4000" b="1" i="0" dirty="0">
                <a:solidFill>
                  <a:srgbClr val="000000"/>
                </a:solidFill>
                <a:effectLst/>
                <a:latin typeface="system-ui"/>
              </a:rPr>
              <a:t> His name. (Exodus 15:2-3)</a:t>
            </a:r>
          </a:p>
          <a:p>
            <a:endParaRPr lang="en-US" dirty="0">
              <a:solidFill>
                <a:srgbClr val="000000"/>
              </a:solidFill>
              <a:latin typeface="system-ui"/>
            </a:endParaRPr>
          </a:p>
          <a:p>
            <a:endParaRPr lang="en-CA" dirty="0"/>
          </a:p>
        </p:txBody>
      </p:sp>
      <p:pic>
        <p:nvPicPr>
          <p:cNvPr id="9220" name="Picture 4" descr="Moses Gets Slammed By Cross-less ...">
            <a:extLst>
              <a:ext uri="{FF2B5EF4-FFF2-40B4-BE49-F238E27FC236}">
                <a16:creationId xmlns:a16="http://schemas.microsoft.com/office/drawing/2014/main" id="{15F50793-1B85-F785-97EA-C9CCECAAA0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2256" y="0"/>
            <a:ext cx="4758647" cy="3629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06240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First Canticle">
            <a:hlinkClick r:id="" action="ppaction://media"/>
            <a:extLst>
              <a:ext uri="{FF2B5EF4-FFF2-40B4-BE49-F238E27FC236}">
                <a16:creationId xmlns:a16="http://schemas.microsoft.com/office/drawing/2014/main" id="{5A1A0EDB-2AF3-6A7D-13AB-6A267443E7B9}"/>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527669" y="1"/>
            <a:ext cx="10969114" cy="6170288"/>
          </a:xfrm>
        </p:spPr>
      </p:pic>
    </p:spTree>
    <p:extLst>
      <p:ext uri="{BB962C8B-B14F-4D97-AF65-F5344CB8AC3E}">
        <p14:creationId xmlns:p14="http://schemas.microsoft.com/office/powerpoint/2010/main" val="3567654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1562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E0CBD-3016-A0CC-80BF-B851B226148C}"/>
              </a:ext>
            </a:extLst>
          </p:cNvPr>
          <p:cNvSpPr>
            <a:spLocks noGrp="1"/>
          </p:cNvSpPr>
          <p:nvPr>
            <p:ph type="title"/>
          </p:nvPr>
        </p:nvSpPr>
        <p:spPr/>
        <p:txBody>
          <a:bodyPr/>
          <a:lstStyle/>
          <a:p>
            <a:r>
              <a:rPr lang="en-CA" dirty="0">
                <a:highlight>
                  <a:srgbClr val="00FFFF"/>
                </a:highlight>
              </a:rPr>
              <a:t>Is this a real war?</a:t>
            </a:r>
          </a:p>
        </p:txBody>
      </p:sp>
      <p:sp>
        <p:nvSpPr>
          <p:cNvPr id="3" name="Content Placeholder 2">
            <a:extLst>
              <a:ext uri="{FF2B5EF4-FFF2-40B4-BE49-F238E27FC236}">
                <a16:creationId xmlns:a16="http://schemas.microsoft.com/office/drawing/2014/main" id="{A6A414AD-2D80-AF88-0740-0083502D55FB}"/>
              </a:ext>
            </a:extLst>
          </p:cNvPr>
          <p:cNvSpPr>
            <a:spLocks noGrp="1"/>
          </p:cNvSpPr>
          <p:nvPr>
            <p:ph idx="1"/>
          </p:nvPr>
        </p:nvSpPr>
        <p:spPr>
          <a:xfrm>
            <a:off x="838201" y="1191802"/>
            <a:ext cx="6501650" cy="5537771"/>
          </a:xfrm>
        </p:spPr>
        <p:txBody>
          <a:bodyPr/>
          <a:lstStyle/>
          <a:p>
            <a:pPr algn="l"/>
            <a:r>
              <a:rPr lang="en-US" sz="3200" b="1" i="0" u="none" strike="noStrike" baseline="0" dirty="0">
                <a:latin typeface="CMR10"/>
              </a:rPr>
              <a:t>St. Peter says, “... your adversary the devil walks about like a roaring lion, seeking whom he may devour”                (1 Peter 5:8). </a:t>
            </a:r>
            <a:endParaRPr lang="ar-EG" sz="3200" b="1" dirty="0">
              <a:latin typeface="CMR10"/>
            </a:endParaRPr>
          </a:p>
          <a:p>
            <a:pPr algn="l"/>
            <a:endParaRPr lang="ar-EG" sz="3200" b="1" i="0" u="none" strike="noStrike" baseline="0" dirty="0">
              <a:latin typeface="CMR10"/>
            </a:endParaRPr>
          </a:p>
          <a:p>
            <a:pPr algn="l"/>
            <a:r>
              <a:rPr lang="en-CA" sz="3200" b="1" dirty="0">
                <a:latin typeface="CMR10"/>
              </a:rPr>
              <a:t>“Son, when you apply yourself to the service of God, stand in Justice and in fear, and prepare your soul for temptation” (Sirach 2:1)</a:t>
            </a:r>
            <a:endParaRPr lang="ar-EG" sz="3200" b="1" dirty="0">
              <a:latin typeface="CMR10"/>
            </a:endParaRPr>
          </a:p>
          <a:p>
            <a:pPr algn="l"/>
            <a:endParaRPr lang="ar-EG" sz="1800" b="0" i="0" u="none" strike="noStrike" baseline="0" dirty="0">
              <a:latin typeface="CMR10"/>
            </a:endParaRPr>
          </a:p>
        </p:txBody>
      </p:sp>
      <p:pic>
        <p:nvPicPr>
          <p:cNvPr id="2050" name="Picture 2" descr="THE DEVIL – South Cobb church of Christ">
            <a:extLst>
              <a:ext uri="{FF2B5EF4-FFF2-40B4-BE49-F238E27FC236}">
                <a16:creationId xmlns:a16="http://schemas.microsoft.com/office/drawing/2014/main" id="{EB343A39-D0F1-B3E1-C292-F8000F2386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9850" y="0"/>
            <a:ext cx="4794733" cy="2779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36792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The Jesus Rosary – Real Clear Catholic">
            <a:extLst>
              <a:ext uri="{FF2B5EF4-FFF2-40B4-BE49-F238E27FC236}">
                <a16:creationId xmlns:a16="http://schemas.microsoft.com/office/drawing/2014/main" id="{162B0953-98DB-7D15-A12B-8400ED39F6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7584" y="0"/>
            <a:ext cx="4554416" cy="3429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A011592-CE4D-DC72-CB65-03EE9814D77B}"/>
              </a:ext>
            </a:extLst>
          </p:cNvPr>
          <p:cNvSpPr>
            <a:spLocks noGrp="1"/>
          </p:cNvSpPr>
          <p:nvPr>
            <p:ph type="title"/>
          </p:nvPr>
        </p:nvSpPr>
        <p:spPr>
          <a:xfrm>
            <a:off x="1530850" y="-1"/>
            <a:ext cx="6113123" cy="1243173"/>
          </a:xfrm>
        </p:spPr>
        <p:txBody>
          <a:bodyPr>
            <a:normAutofit/>
          </a:bodyPr>
          <a:lstStyle/>
          <a:p>
            <a:r>
              <a:rPr lang="en-CA" dirty="0"/>
              <a:t>Any other promises?</a:t>
            </a:r>
          </a:p>
        </p:txBody>
      </p:sp>
      <p:sp>
        <p:nvSpPr>
          <p:cNvPr id="3" name="Content Placeholder 2">
            <a:extLst>
              <a:ext uri="{FF2B5EF4-FFF2-40B4-BE49-F238E27FC236}">
                <a16:creationId xmlns:a16="http://schemas.microsoft.com/office/drawing/2014/main" id="{4600C9A7-01D1-9F1D-DE38-BD069E3B4870}"/>
              </a:ext>
            </a:extLst>
          </p:cNvPr>
          <p:cNvSpPr>
            <a:spLocks noGrp="1"/>
          </p:cNvSpPr>
          <p:nvPr>
            <p:ph idx="1"/>
          </p:nvPr>
        </p:nvSpPr>
        <p:spPr>
          <a:xfrm>
            <a:off x="148976" y="585627"/>
            <a:ext cx="7915051" cy="6272373"/>
          </a:xfrm>
        </p:spPr>
        <p:txBody>
          <a:bodyPr>
            <a:normAutofit lnSpcReduction="10000"/>
          </a:bodyPr>
          <a:lstStyle/>
          <a:p>
            <a:r>
              <a:rPr lang="en-US" sz="2800" i="0" baseline="30000" dirty="0">
                <a:solidFill>
                  <a:srgbClr val="000000"/>
                </a:solidFill>
                <a:effectLst/>
                <a:latin typeface="system-ui"/>
              </a:rPr>
              <a:t>5 </a:t>
            </a:r>
            <a:r>
              <a:rPr lang="en-US" sz="2800" i="0" dirty="0">
                <a:solidFill>
                  <a:srgbClr val="000000"/>
                </a:solidFill>
                <a:effectLst/>
                <a:latin typeface="system-ui"/>
              </a:rPr>
              <a:t>No man shall </a:t>
            </a:r>
            <a:r>
              <a:rPr lang="en-US" sz="2800" i="1" dirty="0">
                <a:solidFill>
                  <a:srgbClr val="000000"/>
                </a:solidFill>
                <a:effectLst/>
                <a:latin typeface="system-ui"/>
              </a:rPr>
              <a:t>be able to</a:t>
            </a:r>
            <a:r>
              <a:rPr lang="en-US" sz="2800" i="0" dirty="0">
                <a:solidFill>
                  <a:srgbClr val="000000"/>
                </a:solidFill>
                <a:effectLst/>
                <a:latin typeface="system-ui"/>
              </a:rPr>
              <a:t> stand before you all the days of your life; as I was with Moses, </a:t>
            </a:r>
            <a:r>
              <a:rPr lang="en-US" sz="2800" i="1" dirty="0">
                <a:solidFill>
                  <a:srgbClr val="000000"/>
                </a:solidFill>
                <a:effectLst/>
                <a:latin typeface="system-ui"/>
              </a:rPr>
              <a:t>so</a:t>
            </a:r>
            <a:r>
              <a:rPr lang="en-US" sz="2800" i="0" dirty="0">
                <a:solidFill>
                  <a:srgbClr val="000000"/>
                </a:solidFill>
                <a:effectLst/>
                <a:latin typeface="system-ui"/>
              </a:rPr>
              <a:t> I will be with you. I will not leave you nor forsake you. Joshua 1:5</a:t>
            </a:r>
          </a:p>
          <a:p>
            <a:endParaRPr lang="en-US" sz="2800" dirty="0">
              <a:solidFill>
                <a:srgbClr val="000000"/>
              </a:solidFill>
              <a:latin typeface="system-ui"/>
            </a:endParaRPr>
          </a:p>
          <a:p>
            <a:r>
              <a:rPr lang="en-US" sz="2800" i="0" baseline="30000" dirty="0">
                <a:solidFill>
                  <a:srgbClr val="000000"/>
                </a:solidFill>
                <a:effectLst/>
                <a:latin typeface="system-ui"/>
              </a:rPr>
              <a:t>47 </a:t>
            </a:r>
            <a:r>
              <a:rPr lang="en-US" sz="2800" i="0" dirty="0">
                <a:solidFill>
                  <a:srgbClr val="000000"/>
                </a:solidFill>
                <a:effectLst/>
                <a:latin typeface="system-ui"/>
              </a:rPr>
              <a:t>Then all this assembly shall know that the </a:t>
            </a:r>
            <a:r>
              <a:rPr lang="en-US" sz="2800" i="0" cap="small" dirty="0">
                <a:solidFill>
                  <a:srgbClr val="000000"/>
                </a:solidFill>
                <a:effectLst/>
                <a:latin typeface="system-ui"/>
              </a:rPr>
              <a:t>Lord</a:t>
            </a:r>
            <a:r>
              <a:rPr lang="en-US" sz="2800" i="0" dirty="0">
                <a:solidFill>
                  <a:srgbClr val="000000"/>
                </a:solidFill>
                <a:effectLst/>
                <a:latin typeface="system-ui"/>
              </a:rPr>
              <a:t> does not save with sword and spear; for the battle </a:t>
            </a:r>
            <a:r>
              <a:rPr lang="en-US" sz="2800" i="1" dirty="0">
                <a:solidFill>
                  <a:srgbClr val="000000"/>
                </a:solidFill>
                <a:effectLst/>
                <a:latin typeface="system-ui"/>
              </a:rPr>
              <a:t>is</a:t>
            </a:r>
            <a:r>
              <a:rPr lang="en-US" sz="2800" i="0" dirty="0">
                <a:solidFill>
                  <a:srgbClr val="000000"/>
                </a:solidFill>
                <a:effectLst/>
                <a:latin typeface="system-ui"/>
              </a:rPr>
              <a:t> the </a:t>
            </a:r>
            <a:r>
              <a:rPr lang="en-US" sz="2800" i="0" cap="small" dirty="0">
                <a:solidFill>
                  <a:srgbClr val="000000"/>
                </a:solidFill>
                <a:effectLst/>
                <a:latin typeface="system-ui"/>
              </a:rPr>
              <a:t>Lord</a:t>
            </a:r>
            <a:r>
              <a:rPr lang="en-US" sz="2800" i="0" dirty="0">
                <a:solidFill>
                  <a:srgbClr val="000000"/>
                </a:solidFill>
                <a:effectLst/>
                <a:latin typeface="system-ui"/>
              </a:rPr>
              <a:t>’s, and He will give you into our hands.” 1 Samuel 17:47</a:t>
            </a:r>
          </a:p>
          <a:p>
            <a:r>
              <a:rPr lang="en-US" sz="2800" b="1" i="0" baseline="30000" dirty="0">
                <a:solidFill>
                  <a:srgbClr val="000000"/>
                </a:solidFill>
                <a:effectLst/>
                <a:latin typeface="system-ui"/>
              </a:rPr>
              <a:t>15 </a:t>
            </a:r>
            <a:r>
              <a:rPr lang="en-US" sz="2800" b="1" i="0" dirty="0">
                <a:solidFill>
                  <a:srgbClr val="000000"/>
                </a:solidFill>
                <a:effectLst/>
                <a:latin typeface="system-ui"/>
              </a:rPr>
              <a:t>I do not pray that You should take them out of the world, but that You should keep them from the evil one. John 17:15</a:t>
            </a:r>
            <a:endParaRPr lang="en-US" sz="2800" b="1" dirty="0">
              <a:solidFill>
                <a:srgbClr val="000000"/>
              </a:solidFill>
              <a:latin typeface="system-ui"/>
            </a:endParaRPr>
          </a:p>
          <a:p>
            <a:r>
              <a:rPr lang="en-US" sz="2800" b="1" i="0" dirty="0">
                <a:solidFill>
                  <a:srgbClr val="000000"/>
                </a:solidFill>
                <a:effectLst/>
                <a:latin typeface="system-ui"/>
              </a:rPr>
              <a:t> I am with you always, </a:t>
            </a:r>
            <a:r>
              <a:rPr lang="en-US" sz="2800" b="1" i="1" dirty="0">
                <a:solidFill>
                  <a:srgbClr val="000000"/>
                </a:solidFill>
                <a:effectLst/>
                <a:latin typeface="system-ui"/>
              </a:rPr>
              <a:t>even</a:t>
            </a:r>
            <a:r>
              <a:rPr lang="en-US" sz="2800" b="1" i="0" dirty="0">
                <a:solidFill>
                  <a:srgbClr val="000000"/>
                </a:solidFill>
                <a:effectLst/>
                <a:latin typeface="system-ui"/>
              </a:rPr>
              <a:t> to the end of the </a:t>
            </a:r>
            <a:r>
              <a:rPr lang="en-US" sz="2800" b="1" i="0" dirty="0" err="1">
                <a:solidFill>
                  <a:srgbClr val="000000"/>
                </a:solidFill>
                <a:effectLst/>
                <a:latin typeface="system-ui"/>
              </a:rPr>
              <a:t>age.”Amen</a:t>
            </a:r>
            <a:r>
              <a:rPr lang="en-US" sz="2800" b="1" i="0" dirty="0">
                <a:solidFill>
                  <a:srgbClr val="000000"/>
                </a:solidFill>
                <a:effectLst/>
                <a:latin typeface="system-ui"/>
              </a:rPr>
              <a:t>. Matthew 28:20</a:t>
            </a:r>
            <a:endParaRPr lang="en-CA" sz="2800" b="1" dirty="0"/>
          </a:p>
        </p:txBody>
      </p:sp>
    </p:spTree>
    <p:extLst>
      <p:ext uri="{BB962C8B-B14F-4D97-AF65-F5344CB8AC3E}">
        <p14:creationId xmlns:p14="http://schemas.microsoft.com/office/powerpoint/2010/main" val="17630981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08C18-2FE2-CEF1-5BE1-0930C4560099}"/>
              </a:ext>
            </a:extLst>
          </p:cNvPr>
          <p:cNvSpPr>
            <a:spLocks noGrp="1"/>
          </p:cNvSpPr>
          <p:nvPr>
            <p:ph type="title"/>
          </p:nvPr>
        </p:nvSpPr>
        <p:spPr>
          <a:xfrm>
            <a:off x="1402423" y="0"/>
            <a:ext cx="10102190" cy="1053101"/>
          </a:xfrm>
        </p:spPr>
        <p:txBody>
          <a:bodyPr/>
          <a:lstStyle/>
          <a:p>
            <a:r>
              <a:rPr lang="en-CA" dirty="0">
                <a:highlight>
                  <a:srgbClr val="00FFFF"/>
                </a:highlight>
              </a:rPr>
              <a:t>So what is my role? What can I do?</a:t>
            </a:r>
          </a:p>
        </p:txBody>
      </p:sp>
      <p:sp>
        <p:nvSpPr>
          <p:cNvPr id="3" name="Content Placeholder 2">
            <a:extLst>
              <a:ext uri="{FF2B5EF4-FFF2-40B4-BE49-F238E27FC236}">
                <a16:creationId xmlns:a16="http://schemas.microsoft.com/office/drawing/2014/main" id="{E1020B41-E074-DCE6-0A9A-6CF68B0A9A18}"/>
              </a:ext>
            </a:extLst>
          </p:cNvPr>
          <p:cNvSpPr>
            <a:spLocks noGrp="1"/>
          </p:cNvSpPr>
          <p:nvPr>
            <p:ph idx="1"/>
          </p:nvPr>
        </p:nvSpPr>
        <p:spPr>
          <a:xfrm>
            <a:off x="1576202" y="652409"/>
            <a:ext cx="10204907" cy="6205591"/>
          </a:xfrm>
        </p:spPr>
        <p:txBody>
          <a:bodyPr/>
          <a:lstStyle/>
          <a:p>
            <a:pPr algn="l"/>
            <a:r>
              <a:rPr lang="en-US" sz="4000" b="0" i="0" u="none" strike="noStrike" baseline="0" dirty="0">
                <a:latin typeface="CMSY10"/>
              </a:rPr>
              <a:t>• </a:t>
            </a:r>
            <a:r>
              <a:rPr lang="en-US" sz="4000" b="0" i="0" u="none" strike="noStrike" baseline="0" dirty="0">
                <a:latin typeface="CMR10"/>
              </a:rPr>
              <a:t>Encouragement. “Get Mark and bring him with you, for he is useful to me for ministry” </a:t>
            </a:r>
            <a:r>
              <a:rPr lang="en-CA" sz="4000" b="0" i="0" u="none" strike="noStrike" baseline="0" dirty="0">
                <a:latin typeface="CMR10"/>
              </a:rPr>
              <a:t>(2 Timothy 4:11).</a:t>
            </a:r>
          </a:p>
          <a:p>
            <a:pPr algn="l"/>
            <a:r>
              <a:rPr lang="en-US" sz="4000" b="0" i="0" u="none" strike="noStrike" baseline="0" dirty="0">
                <a:latin typeface="CMSY10"/>
              </a:rPr>
              <a:t>• </a:t>
            </a:r>
            <a:r>
              <a:rPr lang="en-US" sz="4000" b="0" i="0" u="none" strike="noStrike" baseline="0" dirty="0">
                <a:latin typeface="CMR10"/>
              </a:rPr>
              <a:t>A Genuine concern (Philippians 2:1-4)</a:t>
            </a:r>
          </a:p>
          <a:p>
            <a:pPr algn="l"/>
            <a:r>
              <a:rPr lang="en-US" sz="4000" b="0" i="0" u="none" strike="noStrike" baseline="0" dirty="0">
                <a:latin typeface="CMSY10"/>
              </a:rPr>
              <a:t>• </a:t>
            </a:r>
            <a:r>
              <a:rPr lang="en-US" sz="4000" b="0" i="0" u="none" strike="noStrike" baseline="0" dirty="0">
                <a:latin typeface="CMR10"/>
              </a:rPr>
              <a:t>Prayer (Acts 1:14, Acts 1:24-25)</a:t>
            </a:r>
          </a:p>
          <a:p>
            <a:pPr algn="l"/>
            <a:r>
              <a:rPr lang="en-US" sz="4000" b="0" i="0" u="none" strike="noStrike" baseline="0" dirty="0">
                <a:latin typeface="CMSY10"/>
              </a:rPr>
              <a:t>• </a:t>
            </a:r>
            <a:r>
              <a:rPr lang="en-US" sz="4000" b="0" i="0" u="none" strike="noStrike" baseline="0" dirty="0">
                <a:latin typeface="CMR10"/>
              </a:rPr>
              <a:t>Spiritual unity and being of one accord (Acts 1:14, Acts 2:1)</a:t>
            </a:r>
            <a:endParaRPr lang="en-CA" dirty="0"/>
          </a:p>
        </p:txBody>
      </p:sp>
    </p:spTree>
    <p:extLst>
      <p:ext uri="{BB962C8B-B14F-4D97-AF65-F5344CB8AC3E}">
        <p14:creationId xmlns:p14="http://schemas.microsoft.com/office/powerpoint/2010/main" val="4296706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0976D-49DF-2A07-6755-D6F7CCA66A58}"/>
              </a:ext>
            </a:extLst>
          </p:cNvPr>
          <p:cNvSpPr>
            <a:spLocks noGrp="1"/>
          </p:cNvSpPr>
          <p:nvPr>
            <p:ph type="title"/>
          </p:nvPr>
        </p:nvSpPr>
        <p:spPr>
          <a:xfrm>
            <a:off x="1354889" y="0"/>
            <a:ext cx="8112747" cy="1104472"/>
          </a:xfrm>
        </p:spPr>
        <p:txBody>
          <a:bodyPr>
            <a:normAutofit/>
          </a:bodyPr>
          <a:lstStyle/>
          <a:p>
            <a:pPr algn="ctr"/>
            <a:r>
              <a:rPr lang="en-CA" sz="4800" b="1" i="0" u="none" strike="noStrike" baseline="0" dirty="0">
                <a:highlight>
                  <a:srgbClr val="00FFFF"/>
                </a:highlight>
                <a:latin typeface="CMR10"/>
              </a:rPr>
              <a:t>Victory in Christ</a:t>
            </a:r>
            <a:endParaRPr lang="en-CA" sz="8000" b="1" dirty="0">
              <a:highlight>
                <a:srgbClr val="00FFFF"/>
              </a:highlight>
            </a:endParaRPr>
          </a:p>
        </p:txBody>
      </p:sp>
      <p:sp>
        <p:nvSpPr>
          <p:cNvPr id="3" name="Content Placeholder 2">
            <a:extLst>
              <a:ext uri="{FF2B5EF4-FFF2-40B4-BE49-F238E27FC236}">
                <a16:creationId xmlns:a16="http://schemas.microsoft.com/office/drawing/2014/main" id="{FB8925C1-EC01-461F-66F5-23A4825FE13A}"/>
              </a:ext>
            </a:extLst>
          </p:cNvPr>
          <p:cNvSpPr>
            <a:spLocks noGrp="1"/>
          </p:cNvSpPr>
          <p:nvPr>
            <p:ph idx="1"/>
          </p:nvPr>
        </p:nvSpPr>
        <p:spPr>
          <a:xfrm>
            <a:off x="179799" y="1268858"/>
            <a:ext cx="7468545" cy="5409344"/>
          </a:xfrm>
        </p:spPr>
        <p:txBody>
          <a:bodyPr>
            <a:normAutofit/>
          </a:bodyPr>
          <a:lstStyle/>
          <a:p>
            <a:pPr algn="l"/>
            <a:r>
              <a:rPr lang="en-US" sz="3200" b="0" i="0" u="none" strike="noStrike" baseline="0" dirty="0">
                <a:latin typeface="CMR10"/>
              </a:rPr>
              <a:t>The devil tempted Christ and Christ defeated him, and thus I also can defeat the </a:t>
            </a:r>
            <a:r>
              <a:rPr lang="en-CA" sz="3200" b="0" i="0" u="none" strike="noStrike" baseline="0" dirty="0">
                <a:latin typeface="CMR10"/>
              </a:rPr>
              <a:t>devil through Christ.</a:t>
            </a:r>
          </a:p>
          <a:p>
            <a:pPr algn="l"/>
            <a:r>
              <a:rPr lang="en-US" sz="3200" b="0" i="0" u="none" strike="noStrike" baseline="0" dirty="0">
                <a:latin typeface="CMBX10"/>
              </a:rPr>
              <a:t>– </a:t>
            </a:r>
            <a:r>
              <a:rPr lang="en-US" sz="3200" b="0" i="0" u="none" strike="noStrike" baseline="0" dirty="0">
                <a:latin typeface="CMR10"/>
              </a:rPr>
              <a:t>Having entered such diabolic wars and knowing that my fellow man also suffers,  I can love and forgive him/her.</a:t>
            </a:r>
          </a:p>
          <a:p>
            <a:pPr algn="l"/>
            <a:r>
              <a:rPr lang="en-US" sz="3200" b="0" i="0" u="none" strike="noStrike" baseline="0" dirty="0">
                <a:latin typeface="CMBX10"/>
              </a:rPr>
              <a:t>– </a:t>
            </a:r>
            <a:r>
              <a:rPr lang="en-US" sz="3200" b="0" i="0" u="none" strike="noStrike" baseline="0" dirty="0">
                <a:latin typeface="CMR10"/>
              </a:rPr>
              <a:t>Diabolic wars are for my own good. I am allowed to fight the devil that I may be humbled (Job 5:17, Hebrews 12:11).</a:t>
            </a:r>
          </a:p>
        </p:txBody>
      </p:sp>
      <p:pic>
        <p:nvPicPr>
          <p:cNvPr id="11266" name="Picture 2" descr="Jesus Christ Vs Satan: Notice I dont own Art by IHateSatanTheDevil ...">
            <a:extLst>
              <a:ext uri="{FF2B5EF4-FFF2-40B4-BE49-F238E27FC236}">
                <a16:creationId xmlns:a16="http://schemas.microsoft.com/office/drawing/2014/main" id="{0EF9ADAB-A916-7987-4759-091DD84697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8344" y="-84922"/>
            <a:ext cx="4651535" cy="42613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6298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F1D9F-8B92-6539-33A0-9AF283E5D538}"/>
              </a:ext>
            </a:extLst>
          </p:cNvPr>
          <p:cNvSpPr>
            <a:spLocks noGrp="1"/>
          </p:cNvSpPr>
          <p:nvPr>
            <p:ph type="title"/>
          </p:nvPr>
        </p:nvSpPr>
        <p:spPr/>
        <p:txBody>
          <a:bodyPr/>
          <a:lstStyle/>
          <a:p>
            <a:r>
              <a:rPr lang="en-CA" dirty="0">
                <a:highlight>
                  <a:srgbClr val="00FFFF"/>
                </a:highlight>
              </a:rPr>
              <a:t>Ok, there is a warfare, but it is with whom??!</a:t>
            </a:r>
          </a:p>
        </p:txBody>
      </p:sp>
      <p:sp>
        <p:nvSpPr>
          <p:cNvPr id="3" name="Content Placeholder 2">
            <a:extLst>
              <a:ext uri="{FF2B5EF4-FFF2-40B4-BE49-F238E27FC236}">
                <a16:creationId xmlns:a16="http://schemas.microsoft.com/office/drawing/2014/main" id="{D9B550A2-E6D0-D299-3954-65D393A444EF}"/>
              </a:ext>
            </a:extLst>
          </p:cNvPr>
          <p:cNvSpPr>
            <a:spLocks noGrp="1"/>
          </p:cNvSpPr>
          <p:nvPr>
            <p:ph idx="1"/>
          </p:nvPr>
        </p:nvSpPr>
        <p:spPr>
          <a:xfrm>
            <a:off x="838201" y="1825624"/>
            <a:ext cx="6828346" cy="4929633"/>
          </a:xfrm>
        </p:spPr>
        <p:txBody>
          <a:bodyPr/>
          <a:lstStyle/>
          <a:p>
            <a:r>
              <a:rPr lang="en-US" sz="3600" b="0" i="0" dirty="0">
                <a:solidFill>
                  <a:srgbClr val="000000"/>
                </a:solidFill>
                <a:effectLst/>
                <a:latin typeface="system-ui"/>
              </a:rPr>
              <a:t>For we do </a:t>
            </a:r>
            <a:r>
              <a:rPr lang="en-US" sz="3600" b="1" i="0" dirty="0">
                <a:solidFill>
                  <a:srgbClr val="FF0000"/>
                </a:solidFill>
                <a:effectLst/>
                <a:highlight>
                  <a:srgbClr val="FFFF00"/>
                </a:highlight>
                <a:latin typeface="system-ui"/>
              </a:rPr>
              <a:t>NOT</a:t>
            </a:r>
            <a:r>
              <a:rPr lang="en-US" sz="3600" b="0" i="0" dirty="0">
                <a:solidFill>
                  <a:srgbClr val="FF0000"/>
                </a:solidFill>
                <a:effectLst/>
                <a:highlight>
                  <a:srgbClr val="FFFF00"/>
                </a:highlight>
                <a:latin typeface="system-ui"/>
              </a:rPr>
              <a:t> </a:t>
            </a:r>
            <a:r>
              <a:rPr lang="en-US" sz="3600" b="0" i="0" dirty="0">
                <a:solidFill>
                  <a:srgbClr val="000000"/>
                </a:solidFill>
                <a:effectLst/>
                <a:latin typeface="system-ui"/>
              </a:rPr>
              <a:t>wrestle against flesh and blood, but against principalities, against powers, against the rulers of the darkness of this age, against spiritual </a:t>
            </a:r>
            <a:r>
              <a:rPr lang="en-US" sz="3600" b="0" i="1" dirty="0">
                <a:solidFill>
                  <a:srgbClr val="000000"/>
                </a:solidFill>
                <a:effectLst/>
                <a:latin typeface="system-ui"/>
              </a:rPr>
              <a:t>hosts</a:t>
            </a:r>
            <a:r>
              <a:rPr lang="en-US" sz="3600" b="0" i="0" dirty="0">
                <a:solidFill>
                  <a:srgbClr val="000000"/>
                </a:solidFill>
                <a:effectLst/>
                <a:latin typeface="system-ui"/>
              </a:rPr>
              <a:t> of wickedness in the heavenly </a:t>
            </a:r>
            <a:r>
              <a:rPr lang="en-US" sz="3600" b="0" i="1" dirty="0">
                <a:solidFill>
                  <a:srgbClr val="000000"/>
                </a:solidFill>
                <a:effectLst/>
                <a:latin typeface="system-ui"/>
              </a:rPr>
              <a:t>places.</a:t>
            </a:r>
          </a:p>
          <a:p>
            <a:r>
              <a:rPr lang="en-US" sz="3600" b="0" i="1" dirty="0">
                <a:solidFill>
                  <a:srgbClr val="000000"/>
                </a:solidFill>
                <a:effectLst/>
                <a:latin typeface="system-ui"/>
              </a:rPr>
              <a:t>Ephesians 6</a:t>
            </a:r>
            <a:r>
              <a:rPr lang="en-US" sz="3600" i="1" dirty="0">
                <a:solidFill>
                  <a:srgbClr val="000000"/>
                </a:solidFill>
                <a:latin typeface="system-ui"/>
              </a:rPr>
              <a:t>, 12</a:t>
            </a:r>
            <a:endParaRPr lang="en-US" sz="3600" b="0" i="1" dirty="0">
              <a:solidFill>
                <a:srgbClr val="000000"/>
              </a:solidFill>
              <a:effectLst/>
              <a:latin typeface="system-ui"/>
            </a:endParaRPr>
          </a:p>
          <a:p>
            <a:endParaRPr lang="en-CA" dirty="0"/>
          </a:p>
        </p:txBody>
      </p:sp>
      <p:pic>
        <p:nvPicPr>
          <p:cNvPr id="1026" name="Picture 2" descr="Wrestling Against Evil">
            <a:extLst>
              <a:ext uri="{FF2B5EF4-FFF2-40B4-BE49-F238E27FC236}">
                <a16:creationId xmlns:a16="http://schemas.microsoft.com/office/drawing/2014/main" id="{5205BC8C-6CAA-0D20-023E-F65603B33D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6547" y="3429000"/>
            <a:ext cx="4525454" cy="3389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5564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B0D0A-05D5-B51E-495B-0F5E0F7F5A48}"/>
              </a:ext>
            </a:extLst>
          </p:cNvPr>
          <p:cNvSpPr>
            <a:spLocks noGrp="1"/>
          </p:cNvSpPr>
          <p:nvPr>
            <p:ph type="title"/>
          </p:nvPr>
        </p:nvSpPr>
        <p:spPr/>
        <p:txBody>
          <a:bodyPr/>
          <a:lstStyle/>
          <a:p>
            <a:endParaRPr lang="en-CA"/>
          </a:p>
        </p:txBody>
      </p:sp>
      <p:pic>
        <p:nvPicPr>
          <p:cNvPr id="4" name="Understanding Spiritual Warfare">
            <a:hlinkClick r:id="" action="ppaction://media"/>
            <a:extLst>
              <a:ext uri="{FF2B5EF4-FFF2-40B4-BE49-F238E27FC236}">
                <a16:creationId xmlns:a16="http://schemas.microsoft.com/office/drawing/2014/main" id="{567CD2A2-944A-586D-FEAB-1CCCB0A8FA91}"/>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833738" y="0"/>
            <a:ext cx="11082179" cy="6233890"/>
          </a:xfrm>
        </p:spPr>
      </p:pic>
    </p:spTree>
    <p:extLst>
      <p:ext uri="{BB962C8B-B14F-4D97-AF65-F5344CB8AC3E}">
        <p14:creationId xmlns:p14="http://schemas.microsoft.com/office/powerpoint/2010/main" val="780222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13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3F855-4B83-B47B-2A20-BA7CDBEE5FD3}"/>
              </a:ext>
            </a:extLst>
          </p:cNvPr>
          <p:cNvSpPr>
            <a:spLocks noGrp="1"/>
          </p:cNvSpPr>
          <p:nvPr>
            <p:ph type="title"/>
          </p:nvPr>
        </p:nvSpPr>
        <p:spPr>
          <a:xfrm>
            <a:off x="11284658" y="-195040"/>
            <a:ext cx="1743954" cy="854697"/>
          </a:xfrm>
        </p:spPr>
        <p:txBody>
          <a:bodyPr/>
          <a:lstStyle/>
          <a:p>
            <a:endParaRPr lang="en-CA" dirty="0"/>
          </a:p>
        </p:txBody>
      </p:sp>
      <p:sp>
        <p:nvSpPr>
          <p:cNvPr id="3" name="Content Placeholder 2">
            <a:extLst>
              <a:ext uri="{FF2B5EF4-FFF2-40B4-BE49-F238E27FC236}">
                <a16:creationId xmlns:a16="http://schemas.microsoft.com/office/drawing/2014/main" id="{62CF1D6F-DC0C-B4FE-2230-1E6E875335F0}"/>
              </a:ext>
            </a:extLst>
          </p:cNvPr>
          <p:cNvSpPr>
            <a:spLocks noGrp="1"/>
          </p:cNvSpPr>
          <p:nvPr>
            <p:ph idx="1"/>
          </p:nvPr>
        </p:nvSpPr>
        <p:spPr>
          <a:xfrm>
            <a:off x="215881" y="3375060"/>
            <a:ext cx="8357903" cy="3482939"/>
          </a:xfrm>
        </p:spPr>
        <p:txBody>
          <a:bodyPr>
            <a:normAutofit/>
          </a:bodyPr>
          <a:lstStyle/>
          <a:p>
            <a:pPr algn="l"/>
            <a:r>
              <a:rPr lang="en-US" sz="3600" b="0" i="0" u="none" strike="noStrike" baseline="0" dirty="0">
                <a:latin typeface="CMR10"/>
              </a:rPr>
              <a:t>It is especially critical for a servant to fight off the devil to be fruitful in their service. The devil tries to wear the servant down using his many diabolic weapons, for his main goal is for us to not serve and become failures at service.</a:t>
            </a:r>
            <a:endParaRPr lang="en-CA" sz="3600" dirty="0"/>
          </a:p>
        </p:txBody>
      </p:sp>
      <p:pic>
        <p:nvPicPr>
          <p:cNvPr id="3074" name="Picture 2" descr="Download Jesus Versus Devil, Christ Confronts Deception, Jesus ...">
            <a:extLst>
              <a:ext uri="{FF2B5EF4-FFF2-40B4-BE49-F238E27FC236}">
                <a16:creationId xmlns:a16="http://schemas.microsoft.com/office/drawing/2014/main" id="{1D236BDA-9EEA-29BE-41C1-037E1E2606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0500" y="0"/>
            <a:ext cx="6101499" cy="34829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0159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77909-E873-01F1-AB21-A90DB2878C2A}"/>
              </a:ext>
            </a:extLst>
          </p:cNvPr>
          <p:cNvSpPr>
            <a:spLocks noGrp="1"/>
          </p:cNvSpPr>
          <p:nvPr>
            <p:ph type="title"/>
          </p:nvPr>
        </p:nvSpPr>
        <p:spPr>
          <a:xfrm>
            <a:off x="687389" y="179798"/>
            <a:ext cx="6607264" cy="6620139"/>
          </a:xfrm>
        </p:spPr>
        <p:txBody>
          <a:bodyPr>
            <a:normAutofit/>
          </a:bodyPr>
          <a:lstStyle/>
          <a:p>
            <a:r>
              <a:rPr lang="en-US" sz="4800" b="1" dirty="0"/>
              <a:t>"If there is a war, may I know my weapons and those of my enemy?</a:t>
            </a:r>
            <a:endParaRPr lang="en-CA" sz="4800" b="1" dirty="0"/>
          </a:p>
        </p:txBody>
      </p:sp>
      <p:pic>
        <p:nvPicPr>
          <p:cNvPr id="4098" name="Picture 2" descr="Old weapons hi-res stock photography ...">
            <a:extLst>
              <a:ext uri="{FF2B5EF4-FFF2-40B4-BE49-F238E27FC236}">
                <a16:creationId xmlns:a16="http://schemas.microsoft.com/office/drawing/2014/main" id="{F3A45FCA-130C-0376-23AB-1A440CB255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0858" y="1701781"/>
            <a:ext cx="6351142" cy="5292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34063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B80494-E988-44A4-FF72-61CDC561DE35}"/>
              </a:ext>
            </a:extLst>
          </p:cNvPr>
          <p:cNvSpPr>
            <a:spLocks noGrp="1"/>
          </p:cNvSpPr>
          <p:nvPr>
            <p:ph idx="1"/>
          </p:nvPr>
        </p:nvSpPr>
        <p:spPr>
          <a:xfrm>
            <a:off x="662807" y="4674741"/>
            <a:ext cx="11378505" cy="2054831"/>
          </a:xfrm>
        </p:spPr>
        <p:txBody>
          <a:bodyPr>
            <a:normAutofit/>
          </a:bodyPr>
          <a:lstStyle/>
          <a:p>
            <a:r>
              <a:rPr lang="en-CA" sz="3600" b="1" dirty="0"/>
              <a:t>Let us start with our enemy’s weapons so that we can defend ourselves quite well.</a:t>
            </a:r>
          </a:p>
        </p:txBody>
      </p:sp>
      <p:pic>
        <p:nvPicPr>
          <p:cNvPr id="12290" name="Picture 2" descr="Identify The Enemy &amp; Your Weapons Sermon by Sermon Research ...">
            <a:extLst>
              <a:ext uri="{FF2B5EF4-FFF2-40B4-BE49-F238E27FC236}">
                <a16:creationId xmlns:a16="http://schemas.microsoft.com/office/drawing/2014/main" id="{DA368425-3794-A0B4-2E6B-437F04FB56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8116" y="-46073"/>
            <a:ext cx="8483884" cy="47721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036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C231C-DAD3-8575-4CB9-CEA240D4014A}"/>
              </a:ext>
            </a:extLst>
          </p:cNvPr>
          <p:cNvSpPr>
            <a:spLocks noGrp="1"/>
          </p:cNvSpPr>
          <p:nvPr>
            <p:ph type="title"/>
          </p:nvPr>
        </p:nvSpPr>
        <p:spPr>
          <a:xfrm>
            <a:off x="1566809" y="624110"/>
            <a:ext cx="9937804" cy="1280890"/>
          </a:xfrm>
        </p:spPr>
        <p:txBody>
          <a:bodyPr>
            <a:normAutofit/>
          </a:bodyPr>
          <a:lstStyle/>
          <a:p>
            <a:r>
              <a:rPr lang="en-US" sz="3200" b="1" i="0" u="none" strike="noStrike" baseline="0" dirty="0">
                <a:highlight>
                  <a:srgbClr val="00FFFF"/>
                </a:highlight>
                <a:latin typeface="CMR10"/>
              </a:rPr>
              <a:t>1. </a:t>
            </a:r>
            <a:r>
              <a:rPr lang="en-US" sz="3200" b="1" i="0" u="none" strike="noStrike" baseline="0" dirty="0">
                <a:highlight>
                  <a:srgbClr val="00FFFF"/>
                </a:highlight>
                <a:latin typeface="CMBX10"/>
              </a:rPr>
              <a:t>Cares, Worries, Affairs of this World, and People</a:t>
            </a:r>
            <a:endParaRPr lang="en-CA" sz="5400" b="1" dirty="0">
              <a:highlight>
                <a:srgbClr val="00FFFF"/>
              </a:highlight>
            </a:endParaRPr>
          </a:p>
        </p:txBody>
      </p:sp>
      <p:sp>
        <p:nvSpPr>
          <p:cNvPr id="3" name="Content Placeholder 2">
            <a:extLst>
              <a:ext uri="{FF2B5EF4-FFF2-40B4-BE49-F238E27FC236}">
                <a16:creationId xmlns:a16="http://schemas.microsoft.com/office/drawing/2014/main" id="{71ABE40A-54AE-159D-DD3E-C0F15922B0A5}"/>
              </a:ext>
            </a:extLst>
          </p:cNvPr>
          <p:cNvSpPr>
            <a:spLocks noGrp="1"/>
          </p:cNvSpPr>
          <p:nvPr>
            <p:ph idx="1"/>
          </p:nvPr>
        </p:nvSpPr>
        <p:spPr>
          <a:xfrm>
            <a:off x="488023" y="1150707"/>
            <a:ext cx="11703978" cy="5779212"/>
          </a:xfrm>
        </p:spPr>
        <p:txBody>
          <a:bodyPr>
            <a:normAutofit/>
          </a:bodyPr>
          <a:lstStyle/>
          <a:p>
            <a:pPr algn="l"/>
            <a:r>
              <a:rPr lang="en-US" sz="2400" b="0" i="0" u="none" strike="noStrike" baseline="0" dirty="0">
                <a:latin typeface="CMR10"/>
              </a:rPr>
              <a:t>When a person gets caught up in the things of this world, their worldly cares increase and their spiritual desires decrease. Things of the world include careers, vacations, making money, buying and selling, cleaning, fixing, cooking, busy work, and material </a:t>
            </a:r>
            <a:r>
              <a:rPr lang="en-CA" sz="2400" b="0" i="0" u="none" strike="noStrike" baseline="0" dirty="0">
                <a:latin typeface="CMR10"/>
              </a:rPr>
              <a:t>possessions.</a:t>
            </a:r>
          </a:p>
          <a:p>
            <a:pPr algn="l"/>
            <a:r>
              <a:rPr lang="en-US" sz="2400" b="0" i="0" u="none" strike="noStrike" baseline="0" dirty="0">
                <a:latin typeface="CMSY10"/>
              </a:rPr>
              <a:t>• </a:t>
            </a:r>
            <a:r>
              <a:rPr lang="en-US" sz="2400" b="0" i="0" u="none" strike="noStrike" baseline="0" dirty="0">
                <a:latin typeface="CMR10"/>
              </a:rPr>
              <a:t>The devil increases our worldly desires by always giving us </a:t>
            </a:r>
            <a:r>
              <a:rPr lang="en-US" sz="2400" b="1" i="0" u="sng" strike="noStrike" baseline="0" dirty="0">
                <a:latin typeface="CMR10"/>
              </a:rPr>
              <a:t>convincing excuses </a:t>
            </a:r>
            <a:r>
              <a:rPr lang="en-US" sz="2400" b="0" i="0" u="none" strike="noStrike" baseline="0" dirty="0">
                <a:latin typeface="CMR10"/>
              </a:rPr>
              <a:t>to prefer the things of the things of this world over the will of God, that is service. </a:t>
            </a:r>
          </a:p>
          <a:p>
            <a:pPr algn="l"/>
            <a:r>
              <a:rPr lang="en-US" sz="2400" b="0" i="0" u="none" strike="noStrike" baseline="0" dirty="0">
                <a:latin typeface="CMR10"/>
              </a:rPr>
              <a:t>The devil then convinces us that we are far too busy to serve.</a:t>
            </a:r>
          </a:p>
          <a:p>
            <a:pPr algn="l"/>
            <a:r>
              <a:rPr lang="en-US" sz="2400" b="0" i="0" u="none" strike="noStrike" baseline="0" dirty="0">
                <a:latin typeface="CMSY10"/>
              </a:rPr>
              <a:t>• </a:t>
            </a:r>
            <a:r>
              <a:rPr lang="en-US" sz="2400" b="0" i="0" u="none" strike="noStrike" baseline="0" dirty="0">
                <a:latin typeface="CMR10"/>
              </a:rPr>
              <a:t>Once a person starts leaning toward the things of this world, they lose their desire, energy, and zeal for service.</a:t>
            </a:r>
          </a:p>
          <a:p>
            <a:pPr algn="l"/>
            <a:r>
              <a:rPr lang="en-US" sz="2400" b="0" i="0" u="none" strike="noStrike" baseline="0" dirty="0">
                <a:latin typeface="CMSY10"/>
              </a:rPr>
              <a:t>• </a:t>
            </a:r>
            <a:r>
              <a:rPr lang="en-US" sz="2400" b="0" i="0" u="none" strike="noStrike" baseline="0" dirty="0">
                <a:latin typeface="CMR10"/>
              </a:rPr>
              <a:t>Excuses from the devil often come in the form of people. People often get in the way of our service: our spouse, our kids, our friends, or our relatives.</a:t>
            </a:r>
          </a:p>
          <a:p>
            <a:pPr algn="l"/>
            <a:r>
              <a:rPr lang="en-US" sz="2400" b="0" i="0" u="none" strike="noStrike" baseline="0" dirty="0">
                <a:latin typeface="CMSY10"/>
              </a:rPr>
              <a:t>• </a:t>
            </a:r>
            <a:r>
              <a:rPr lang="en-US" sz="2400" b="0" i="0" u="none" strike="noStrike" baseline="0" dirty="0">
                <a:latin typeface="CMR10"/>
              </a:rPr>
              <a:t>Jesus says “But take heed to yourselves, lest your hearts be weighed down with carousing, drunkenness, and cares of this life, and that Day come on you unexpectedly” </a:t>
            </a:r>
            <a:r>
              <a:rPr lang="en-CA" sz="2400" b="0" i="0" u="none" strike="noStrike" baseline="0" dirty="0">
                <a:latin typeface="CMR10"/>
              </a:rPr>
              <a:t>(Luke 21:34).</a:t>
            </a:r>
          </a:p>
          <a:p>
            <a:pPr algn="l"/>
            <a:endParaRPr lang="en-CA" dirty="0"/>
          </a:p>
        </p:txBody>
      </p:sp>
    </p:spTree>
    <p:extLst>
      <p:ext uri="{BB962C8B-B14F-4D97-AF65-F5344CB8AC3E}">
        <p14:creationId xmlns:p14="http://schemas.microsoft.com/office/powerpoint/2010/main" val="25623751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C2EC3-448D-12CB-8D57-1F9664FF9D66}"/>
              </a:ext>
            </a:extLst>
          </p:cNvPr>
          <p:cNvSpPr>
            <a:spLocks noGrp="1"/>
          </p:cNvSpPr>
          <p:nvPr>
            <p:ph type="title"/>
          </p:nvPr>
        </p:nvSpPr>
        <p:spPr>
          <a:xfrm>
            <a:off x="2043257" y="84716"/>
            <a:ext cx="8911687" cy="706393"/>
          </a:xfrm>
        </p:spPr>
        <p:txBody>
          <a:bodyPr>
            <a:normAutofit/>
          </a:bodyPr>
          <a:lstStyle/>
          <a:p>
            <a:r>
              <a:rPr lang="en-CA" sz="4000" b="1" i="0" u="none" strike="noStrike" baseline="0" dirty="0">
                <a:highlight>
                  <a:srgbClr val="00FFFF"/>
                </a:highlight>
                <a:latin typeface="CMR10"/>
              </a:rPr>
              <a:t>2. </a:t>
            </a:r>
            <a:r>
              <a:rPr lang="en-CA" sz="4000" b="1" i="0" u="none" strike="noStrike" baseline="0" dirty="0">
                <a:highlight>
                  <a:srgbClr val="00FFFF"/>
                </a:highlight>
                <a:latin typeface="CMBX10"/>
              </a:rPr>
              <a:t>Pleasures</a:t>
            </a:r>
            <a:endParaRPr lang="en-CA" sz="6600" b="1" dirty="0">
              <a:highlight>
                <a:srgbClr val="00FFFF"/>
              </a:highlight>
            </a:endParaRPr>
          </a:p>
        </p:txBody>
      </p:sp>
      <p:sp>
        <p:nvSpPr>
          <p:cNvPr id="3" name="Content Placeholder 2">
            <a:extLst>
              <a:ext uri="{FF2B5EF4-FFF2-40B4-BE49-F238E27FC236}">
                <a16:creationId xmlns:a16="http://schemas.microsoft.com/office/drawing/2014/main" id="{568DC52A-D5C3-B548-CD65-E6ED0BE93238}"/>
              </a:ext>
            </a:extLst>
          </p:cNvPr>
          <p:cNvSpPr>
            <a:spLocks noGrp="1"/>
          </p:cNvSpPr>
          <p:nvPr>
            <p:ph idx="1"/>
          </p:nvPr>
        </p:nvSpPr>
        <p:spPr>
          <a:xfrm>
            <a:off x="482885" y="791109"/>
            <a:ext cx="11522468" cy="6138810"/>
          </a:xfrm>
        </p:spPr>
        <p:txBody>
          <a:bodyPr>
            <a:normAutofit lnSpcReduction="10000"/>
          </a:bodyPr>
          <a:lstStyle/>
          <a:p>
            <a:pPr algn="l"/>
            <a:r>
              <a:rPr lang="en-US" sz="2800" b="0" i="0" u="none" strike="noStrike" baseline="0" dirty="0">
                <a:latin typeface="CMR10"/>
              </a:rPr>
              <a:t>Entertainment, hobbies, socializing, vacations or “wanting a better and more exciting life” may hinder us from serving God. </a:t>
            </a:r>
          </a:p>
          <a:p>
            <a:pPr algn="l"/>
            <a:r>
              <a:rPr lang="en-US" sz="2800" b="0" i="0" u="none" strike="noStrike" baseline="0" dirty="0">
                <a:latin typeface="CMSY10"/>
              </a:rPr>
              <a:t>• </a:t>
            </a:r>
            <a:r>
              <a:rPr lang="en-US" sz="2800" b="0" i="0" u="none" strike="noStrike" baseline="0" dirty="0">
                <a:latin typeface="CMR10"/>
              </a:rPr>
              <a:t>The Scriptures tell us of Demas. He was a follower of Paul. But then Satan tempted him with the pleasures of this world. It is written “for Demas has forsaken me, having loved this present world, and has departed for Thessalonica” (2 Timothy 4:10).</a:t>
            </a:r>
          </a:p>
          <a:p>
            <a:pPr algn="l"/>
            <a:r>
              <a:rPr lang="en-US" sz="2800" b="0" i="0" u="none" strike="noStrike" baseline="0" dirty="0">
                <a:latin typeface="CMSY10"/>
              </a:rPr>
              <a:t>• </a:t>
            </a:r>
            <a:r>
              <a:rPr lang="en-US" sz="2800" b="0" i="0" u="none" strike="noStrike" baseline="0" dirty="0">
                <a:latin typeface="CMR10"/>
              </a:rPr>
              <a:t>We also read “For men will be lovers of themselves, lovers of money, boasters, proud, blasphemers, disobedient to parents, unthankful, unholy, unloving, unforgiving, slanderers, without self-control, brutal, despisers of good, traitors, headstrong, haughty, lovers of pleasure rather than lovers of God” (2 Timothy 3:2-4).</a:t>
            </a:r>
          </a:p>
          <a:p>
            <a:pPr algn="l"/>
            <a:r>
              <a:rPr lang="en-US" sz="2800" b="0" i="0" u="none" strike="noStrike" baseline="0" dirty="0">
                <a:latin typeface="CMSY10"/>
              </a:rPr>
              <a:t>• </a:t>
            </a:r>
            <a:r>
              <a:rPr lang="en-US" sz="2800" b="0" i="0" u="none" strike="noStrike" baseline="0" dirty="0">
                <a:latin typeface="CMR10"/>
              </a:rPr>
              <a:t>A great enemy of Christianity is the “cult of comfortableness.” Beware. Following Jesus may not be the path of the least resistance, but it is the one that leads to </a:t>
            </a:r>
            <a:r>
              <a:rPr lang="en-CA" sz="2800" b="0" i="0" u="none" strike="noStrike" baseline="0" dirty="0">
                <a:latin typeface="CMR10"/>
              </a:rPr>
              <a:t>eternal life.</a:t>
            </a:r>
            <a:endParaRPr lang="en-CA" sz="2800" dirty="0"/>
          </a:p>
        </p:txBody>
      </p:sp>
    </p:spTree>
    <p:extLst>
      <p:ext uri="{BB962C8B-B14F-4D97-AF65-F5344CB8AC3E}">
        <p14:creationId xmlns:p14="http://schemas.microsoft.com/office/powerpoint/2010/main" val="105220071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1432</TotalTime>
  <Words>1352</Words>
  <Application>Microsoft Macintosh PowerPoint</Application>
  <PresentationFormat>Widescreen</PresentationFormat>
  <Paragraphs>66</Paragraphs>
  <Slides>22</Slides>
  <Notes>0</Notes>
  <HiddenSlides>0</HiddenSlides>
  <MMClips>2</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Century Gothic</vt:lpstr>
      <vt:lpstr>CMBX10</vt:lpstr>
      <vt:lpstr>CMR10</vt:lpstr>
      <vt:lpstr>CMSY10</vt:lpstr>
      <vt:lpstr>system-ui</vt:lpstr>
      <vt:lpstr>Wingdings 3</vt:lpstr>
      <vt:lpstr>Wisp</vt:lpstr>
      <vt:lpstr>PowerPoint Presentation</vt:lpstr>
      <vt:lpstr>Is this a real war?</vt:lpstr>
      <vt:lpstr>Ok, there is a warfare, but it is with whom??!</vt:lpstr>
      <vt:lpstr>PowerPoint Presentation</vt:lpstr>
      <vt:lpstr>PowerPoint Presentation</vt:lpstr>
      <vt:lpstr>"If there is a war, may I know my weapons and those of my enemy?</vt:lpstr>
      <vt:lpstr>PowerPoint Presentation</vt:lpstr>
      <vt:lpstr>1. Cares, Worries, Affairs of this World, and People</vt:lpstr>
      <vt:lpstr>2. Pleasures</vt:lpstr>
      <vt:lpstr>3. Problems and Hardships in Life</vt:lpstr>
      <vt:lpstr>4. Lusts</vt:lpstr>
      <vt:lpstr>5. Riches</vt:lpstr>
      <vt:lpstr>6. Separation from God’s People</vt:lpstr>
      <vt:lpstr>Ok, I am ready for the warfare, what are my weapons?</vt:lpstr>
      <vt:lpstr>Hey, let us wear it up?</vt:lpstr>
      <vt:lpstr>I am READY</vt:lpstr>
      <vt:lpstr>PowerPoint Presentation</vt:lpstr>
      <vt:lpstr>Hey, am I really going to fight? -----------NOT YOU--------------</vt:lpstr>
      <vt:lpstr>PowerPoint Presentation</vt:lpstr>
      <vt:lpstr>Any other promises?</vt:lpstr>
      <vt:lpstr>So what is my role? What can I do?</vt:lpstr>
      <vt:lpstr>Victory in Christ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Hany Eryan</dc:creator>
  <cp:lastModifiedBy>Nelly Onsy Menshawy</cp:lastModifiedBy>
  <cp:revision>5</cp:revision>
  <dcterms:created xsi:type="dcterms:W3CDTF">2024-10-26T04:48:30Z</dcterms:created>
  <dcterms:modified xsi:type="dcterms:W3CDTF">2024-10-29T20:32:15Z</dcterms:modified>
</cp:coreProperties>
</file>