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260" r:id="rId6"/>
    <p:sldId id="261" r:id="rId7"/>
    <p:sldId id="262" r:id="rId8"/>
    <p:sldId id="28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107"/>
  </p:normalViewPr>
  <p:slideViewPr>
    <p:cSldViewPr snapToGrid="0" snapToObjects="1">
      <p:cViewPr varScale="1">
        <p:scale>
          <a:sx n="90" d="100"/>
          <a:sy n="90" d="100"/>
        </p:scale>
        <p:origin x="8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CCDE0B-5ED4-B941-AEA4-7CA963EC28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21891740-F4FA-F740-9FA3-1BFF2B9934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0C2CF4C8-7C1F-D043-B3DA-1A775C91799B}"/>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AFF5F60F-36E3-3147-8040-2ACB8516EB9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4A5FD362-4422-9147-B218-7296B677BC54}"/>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5500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F95D5F-E5F9-0A43-A012-1845D98475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C1E10DED-E470-0F48-9983-24BB03722AC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3EBCC1A-1D0E-E143-92EF-2195B3E179BB}"/>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2D0B2403-3AAC-1745-8F54-887DD360C7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F0775D8D-C6B9-C743-A10B-491026395DF0}"/>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1707729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D5D6A070-984A-DC47-B068-9E4152E9BF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C2821A09-6A96-2E4E-AE5D-9FEA5EEE2B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7F53A05-947D-E14E-854E-F56393D1C528}"/>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EC5FE94A-08B0-574A-A7DA-1BD790738CA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868ABEB1-5377-1340-81A8-6A2A679A35C3}"/>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570532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1055D2-7B11-C243-B50B-4A68316642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B2FF23B0-923F-814B-A950-8389B618A2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36DE2B5-9527-BC40-B41C-2E58057B006C}"/>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6EB6717B-0E8E-E440-BC19-2B1F51503D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A73C3B61-2403-A842-BD69-47DFE236FADF}"/>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3194934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6404AA-FDD4-1641-BEF8-FAB754CAD0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BA70181-8928-7C45-B331-AEA637FE81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5A565A8-419F-BC46-ADCD-4EA319F18D2E}"/>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F7873391-96C3-7446-9970-DF8D90B8DF2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08E444B9-F6ED-494A-A039-199AC7F73699}"/>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3040931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7B8DFB-4756-2B47-A865-7C5457143B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06FE1E97-D776-FE42-903D-E25C8B6BE6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C131C14E-85E1-794D-98D7-03F3667C88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8BF50146-F648-C547-A59D-CC6E1F80070A}"/>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6" name="Footer Placeholder 5">
            <a:extLst>
              <a:ext uri="{FF2B5EF4-FFF2-40B4-BE49-F238E27FC236}">
                <a16:creationId xmlns:a16="http://schemas.microsoft.com/office/drawing/2014/main" xmlns="" id="{1AD75261-7A6C-004F-A31E-78C0CFE8740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F0B11444-D2BD-A446-BC06-7E94468ABAF8}"/>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3802754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E6D826-4BD3-B743-BB16-F98A03F535F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396914C-2F4F-F344-A10A-65A2E997F9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AEAA1FEC-358F-E74F-AF47-4823C1791A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90FE6BF2-A688-564A-B11D-6A950711E9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651D234B-4F5A-684A-85EE-A961DF6281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708D4DC2-BF51-0A49-A19D-32547CDCF003}"/>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8" name="Footer Placeholder 7">
            <a:extLst>
              <a:ext uri="{FF2B5EF4-FFF2-40B4-BE49-F238E27FC236}">
                <a16:creationId xmlns:a16="http://schemas.microsoft.com/office/drawing/2014/main" xmlns="" id="{7C0D3E58-2EE5-764B-9293-D541C0A1B375}"/>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D8B3752B-5F82-0741-9345-FC21F091A769}"/>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1597145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BDF7A0-ADBF-B640-AD7A-1D51FB5BF5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CB8ED22D-7C18-8047-99E4-FF5DA4763309}"/>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4" name="Footer Placeholder 3">
            <a:extLst>
              <a:ext uri="{FF2B5EF4-FFF2-40B4-BE49-F238E27FC236}">
                <a16:creationId xmlns:a16="http://schemas.microsoft.com/office/drawing/2014/main" xmlns="" id="{0765386A-3066-744D-9070-D1A73FC25A3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8A6F6F98-9A65-1041-A136-2CF711CBEDC6}"/>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1359252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D802A5D-2445-3B45-95AB-30A324D0FAAD}"/>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3" name="Footer Placeholder 2">
            <a:extLst>
              <a:ext uri="{FF2B5EF4-FFF2-40B4-BE49-F238E27FC236}">
                <a16:creationId xmlns:a16="http://schemas.microsoft.com/office/drawing/2014/main" xmlns="" id="{FF63F08D-890F-8F4C-A2AC-8CE247719B6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xmlns="" id="{83934C8C-BA7D-1A45-9EDC-16C0E57931DE}"/>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671409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1B62C2-EE8E-9349-AEB6-AF6E76EA64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C3E5F9D-3F25-8442-877C-8A1662980C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563FD11B-1ACB-3444-9B11-C021221F2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01F7DBD8-94FA-C94C-B276-9FEB3D167A1A}"/>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6" name="Footer Placeholder 5">
            <a:extLst>
              <a:ext uri="{FF2B5EF4-FFF2-40B4-BE49-F238E27FC236}">
                <a16:creationId xmlns:a16="http://schemas.microsoft.com/office/drawing/2014/main" xmlns="" id="{F0A8291E-89B1-E841-B6F4-313AEEA34F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E83FB58D-C102-6C45-8090-949AD42E5DF4}"/>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2609209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4EED79-6C96-D441-8DD4-D1528FC702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1900875A-63CF-9A44-9F97-877BEA4090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xmlns="" id="{A099ED0B-617A-AA46-9C7F-CA7AEE977E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53608EF9-1982-CF4C-A4BB-8A803E53BD9A}"/>
              </a:ext>
            </a:extLst>
          </p:cNvPr>
          <p:cNvSpPr>
            <a:spLocks noGrp="1"/>
          </p:cNvSpPr>
          <p:nvPr>
            <p:ph type="dt" sz="half" idx="10"/>
          </p:nvPr>
        </p:nvSpPr>
        <p:spPr/>
        <p:txBody>
          <a:bodyPr/>
          <a:lstStyle/>
          <a:p>
            <a:fld id="{E08C986B-8BBB-8042-A6B1-E7B5211D9333}" type="datetimeFigureOut">
              <a:rPr lang="en-US" smtClean="0"/>
              <a:t>1/27/20</a:t>
            </a:fld>
            <a:endParaRPr lang="en-US" dirty="0"/>
          </a:p>
        </p:txBody>
      </p:sp>
      <p:sp>
        <p:nvSpPr>
          <p:cNvPr id="6" name="Footer Placeholder 5">
            <a:extLst>
              <a:ext uri="{FF2B5EF4-FFF2-40B4-BE49-F238E27FC236}">
                <a16:creationId xmlns:a16="http://schemas.microsoft.com/office/drawing/2014/main" xmlns="" id="{BC8552D6-8A60-3D41-867A-05ABCA8244B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676B42DF-5983-3742-BCF4-61E22873614F}"/>
              </a:ext>
            </a:extLst>
          </p:cNvPr>
          <p:cNvSpPr>
            <a:spLocks noGrp="1"/>
          </p:cNvSpPr>
          <p:nvPr>
            <p:ph type="sldNum" sz="quarter" idx="12"/>
          </p:nvPr>
        </p:nvSpPr>
        <p:spPr/>
        <p:txBody>
          <a:bodyPr/>
          <a:lstStyle/>
          <a:p>
            <a:fld id="{9155D615-2B76-634E-B7E0-BA557A7A3F0C}" type="slidenum">
              <a:rPr lang="en-US" smtClean="0"/>
              <a:t>‹#›</a:t>
            </a:fld>
            <a:endParaRPr lang="en-US" dirty="0"/>
          </a:p>
        </p:txBody>
      </p:sp>
    </p:spTree>
    <p:extLst>
      <p:ext uri="{BB962C8B-B14F-4D97-AF65-F5344CB8AC3E}">
        <p14:creationId xmlns:p14="http://schemas.microsoft.com/office/powerpoint/2010/main" val="3194107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2561BDE-2AFD-1748-9DE5-F1B4B3B2E9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0E0B4B78-F704-6F49-AF5C-9D25530405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76A74CF-97D7-4D40-B1C9-B66917AB22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8C986B-8BBB-8042-A6B1-E7B5211D9333}" type="datetimeFigureOut">
              <a:rPr lang="en-US" smtClean="0"/>
              <a:t>1/27/20</a:t>
            </a:fld>
            <a:endParaRPr lang="en-US" dirty="0"/>
          </a:p>
        </p:txBody>
      </p:sp>
      <p:sp>
        <p:nvSpPr>
          <p:cNvPr id="5" name="Footer Placeholder 4">
            <a:extLst>
              <a:ext uri="{FF2B5EF4-FFF2-40B4-BE49-F238E27FC236}">
                <a16:creationId xmlns:a16="http://schemas.microsoft.com/office/drawing/2014/main" xmlns="" id="{008F41D4-0F97-B247-B156-F5CE08235D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A2328476-7F50-D54F-9184-240BB42EB7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55D615-2B76-634E-B7E0-BA557A7A3F0C}" type="slidenum">
              <a:rPr lang="en-US" smtClean="0"/>
              <a:t>‹#›</a:t>
            </a:fld>
            <a:endParaRPr lang="en-US" dirty="0"/>
          </a:p>
        </p:txBody>
      </p:sp>
    </p:spTree>
    <p:extLst>
      <p:ext uri="{BB962C8B-B14F-4D97-AF65-F5344CB8AC3E}">
        <p14:creationId xmlns:p14="http://schemas.microsoft.com/office/powerpoint/2010/main" val="3297142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756262-AF67-5F44-BA7C-3565618B0AE4}"/>
              </a:ext>
            </a:extLst>
          </p:cNvPr>
          <p:cNvSpPr>
            <a:spLocks noGrp="1"/>
          </p:cNvSpPr>
          <p:nvPr>
            <p:ph type="ctrTitle"/>
          </p:nvPr>
        </p:nvSpPr>
        <p:spPr/>
        <p:txBody>
          <a:bodyPr/>
          <a:lstStyle/>
          <a:p>
            <a:r>
              <a:rPr lang="en-CA" b="1" dirty="0">
                <a:latin typeface="Times New Roman" panose="02020603050405020304" pitchFamily="18" charset="0"/>
                <a:cs typeface="Times New Roman" panose="02020603050405020304" pitchFamily="18" charset="0"/>
              </a:rPr>
              <a:t>THE BOOK OF ISAIAH </a:t>
            </a:r>
            <a:r>
              <a:rPr lang="en-CA" dirty="0"/>
              <a:t/>
            </a:r>
            <a:br>
              <a:rPr lang="en-CA" dirty="0"/>
            </a:br>
            <a:endParaRPr lang="en-US" dirty="0"/>
          </a:p>
        </p:txBody>
      </p:sp>
      <p:sp>
        <p:nvSpPr>
          <p:cNvPr id="3" name="Subtitle 2">
            <a:extLst>
              <a:ext uri="{FF2B5EF4-FFF2-40B4-BE49-F238E27FC236}">
                <a16:creationId xmlns:a16="http://schemas.microsoft.com/office/drawing/2014/main" xmlns="" id="{09B93A3F-4D96-2E45-BE11-57B0D1D323FE}"/>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08932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E2E5B4-4607-AC4E-B51B-5E8A1952C6D4}"/>
              </a:ext>
            </a:extLst>
          </p:cNvPr>
          <p:cNvSpPr>
            <a:spLocks noGrp="1"/>
          </p:cNvSpPr>
          <p:nvPr>
            <p:ph type="title"/>
          </p:nvPr>
        </p:nvSpPr>
        <p:spPr/>
        <p:txBody>
          <a:bodyPr>
            <a:normAutofit/>
          </a:bodyPr>
          <a:lstStyle/>
          <a:p>
            <a:pPr algn="ctr"/>
            <a:r>
              <a:rPr lang="en-CA" b="1" dirty="0">
                <a:latin typeface="Times New Roman" panose="02020603050405020304" pitchFamily="18" charset="0"/>
                <a:cs typeface="Times New Roman" panose="02020603050405020304" pitchFamily="18" charset="0"/>
              </a:rPr>
              <a:t>Jesus the Son of David</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4F5CEFCF-508C-474F-83F1-B29F5E259E45}"/>
              </a:ext>
            </a:extLst>
          </p:cNvPr>
          <p:cNvSpPr>
            <a:spLocks noGrp="1"/>
          </p:cNvSpPr>
          <p:nvPr>
            <p:ph idx="1"/>
          </p:nvPr>
        </p:nvSpPr>
        <p:spPr/>
        <p:txBody>
          <a:bodyPr>
            <a:normAutofit/>
          </a:bodyPr>
          <a:lstStyle/>
          <a:p>
            <a:r>
              <a:rPr lang="en-US" sz="3600" b="1" u="sng" dirty="0">
                <a:latin typeface="Times New Roman" panose="02020603050405020304" pitchFamily="18" charset="0"/>
                <a:cs typeface="Times New Roman" panose="02020603050405020304" pitchFamily="18" charset="0"/>
              </a:rPr>
              <a:t>Isaiah 11:1-2</a:t>
            </a:r>
          </a:p>
          <a:p>
            <a:pPr marL="0" indent="0">
              <a:buNone/>
            </a:pPr>
            <a:endParaRPr lang="en-US" sz="3600" b="1" u="sng" dirty="0">
              <a:latin typeface="Times New Roman" panose="02020603050405020304" pitchFamily="18" charset="0"/>
              <a:cs typeface="Times New Roman" panose="02020603050405020304" pitchFamily="18" charset="0"/>
            </a:endParaRP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“There shall come forth a Rod from the stem of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Jesse</a:t>
            </a:r>
            <a:r>
              <a:rPr lang="en-US" sz="3600" i="1" dirty="0">
                <a:solidFill>
                  <a:schemeClr val="accent1">
                    <a:lumMod val="50000"/>
                  </a:schemeClr>
                </a:solidFill>
                <a:latin typeface="Times New Roman" panose="02020603050405020304" pitchFamily="18" charset="0"/>
                <a:cs typeface="Times New Roman" panose="02020603050405020304" pitchFamily="18" charset="0"/>
              </a:rPr>
              <a:t>, And a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Branch shall grow out of his roots</a:t>
            </a:r>
            <a:r>
              <a:rPr lang="en-US" sz="3600" i="1" dirty="0">
                <a:solidFill>
                  <a:schemeClr val="accent1">
                    <a:lumMod val="50000"/>
                  </a:schemeClr>
                </a:solidFill>
                <a:latin typeface="Times New Roman" panose="02020603050405020304" pitchFamily="18" charset="0"/>
                <a:cs typeface="Times New Roman" panose="02020603050405020304" pitchFamily="18" charset="0"/>
              </a:rPr>
              <a:t>. The Spirit of the Lord shall rest upon Him, The Spirit of wisdom and understanding, The Spirit of counsel and might, The Spirit of knowledge and of the fear of the Lord.”</a:t>
            </a:r>
          </a:p>
        </p:txBody>
      </p:sp>
    </p:spTree>
    <p:extLst>
      <p:ext uri="{BB962C8B-B14F-4D97-AF65-F5344CB8AC3E}">
        <p14:creationId xmlns:p14="http://schemas.microsoft.com/office/powerpoint/2010/main" val="407286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5629CD-0D1C-3A45-A5C5-57B5F7702D2D}"/>
              </a:ext>
            </a:extLst>
          </p:cNvPr>
          <p:cNvSpPr>
            <a:spLocks noGrp="1"/>
          </p:cNvSpPr>
          <p:nvPr>
            <p:ph type="title"/>
          </p:nvPr>
        </p:nvSpPr>
        <p:spPr/>
        <p:txBody>
          <a:bodyPr>
            <a:normAutofit/>
          </a:bodyPr>
          <a:lstStyle/>
          <a:p>
            <a:pPr algn="ctr"/>
            <a:r>
              <a:rPr lang="en-CA" b="1" dirty="0">
                <a:latin typeface="Times New Roman" panose="02020603050405020304" pitchFamily="18" charset="0"/>
                <a:cs typeface="Times New Roman" panose="02020603050405020304" pitchFamily="18" charset="0"/>
              </a:rPr>
              <a:t>John the Baptist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40CAC232-60D4-9D4C-A454-57564D45069B}"/>
              </a:ext>
            </a:extLst>
          </p:cNvPr>
          <p:cNvSpPr>
            <a:spLocks noGrp="1"/>
          </p:cNvSpPr>
          <p:nvPr>
            <p:ph idx="1"/>
          </p:nvPr>
        </p:nvSpPr>
        <p:spPr/>
        <p:txBody>
          <a:bodyPr>
            <a:normAutofit/>
          </a:bodyPr>
          <a:lstStyle/>
          <a:p>
            <a:pPr marL="0" indent="0">
              <a:buNone/>
            </a:pPr>
            <a:r>
              <a:rPr lang="en-US" sz="3600" b="1" u="sng" dirty="0">
                <a:latin typeface="Times New Roman" panose="02020603050405020304" pitchFamily="18" charset="0"/>
                <a:cs typeface="Times New Roman" panose="02020603050405020304" pitchFamily="18" charset="0"/>
              </a:rPr>
              <a:t>Isaiah 40:3</a:t>
            </a:r>
          </a:p>
          <a:p>
            <a:pPr marL="0" indent="0">
              <a:buNone/>
            </a:pPr>
            <a:endParaRPr lang="en-US" sz="3600" b="1" u="sng" dirty="0">
              <a:latin typeface="Times New Roman" panose="02020603050405020304" pitchFamily="18" charset="0"/>
              <a:cs typeface="Times New Roman" panose="02020603050405020304" pitchFamily="18" charset="0"/>
            </a:endParaRP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 voice of one crying in the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wilderness</a:t>
            </a:r>
            <a:r>
              <a:rPr lang="en-US" sz="3600" i="1" dirty="0">
                <a:solidFill>
                  <a:schemeClr val="accent1">
                    <a:lumMod val="50000"/>
                  </a:schemeClr>
                </a:solidFill>
                <a:latin typeface="Times New Roman" panose="02020603050405020304" pitchFamily="18" charset="0"/>
                <a:cs typeface="Times New Roman" panose="02020603050405020304" pitchFamily="18" charset="0"/>
              </a:rPr>
              <a:t>: “Prepare the way of the Lord; Make straight in the desert A highway for our God.”</a:t>
            </a:r>
          </a:p>
        </p:txBody>
      </p:sp>
    </p:spTree>
    <p:extLst>
      <p:ext uri="{BB962C8B-B14F-4D97-AF65-F5344CB8AC3E}">
        <p14:creationId xmlns:p14="http://schemas.microsoft.com/office/powerpoint/2010/main" val="2847025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AC1367-6FE7-494B-8317-07A95FD0A9C3}"/>
              </a:ext>
            </a:extLst>
          </p:cNvPr>
          <p:cNvSpPr>
            <a:spLocks noGrp="1"/>
          </p:cNvSpPr>
          <p:nvPr>
            <p:ph type="title"/>
          </p:nvPr>
        </p:nvSpPr>
        <p:spPr/>
        <p:txBody>
          <a:bodyPr/>
          <a:lstStyle/>
          <a:p>
            <a:pPr algn="ctr"/>
            <a:r>
              <a:rPr lang="en-CA" b="1" dirty="0">
                <a:latin typeface="Times New Roman" panose="02020603050405020304" pitchFamily="18" charset="0"/>
                <a:cs typeface="Times New Roman" panose="02020603050405020304" pitchFamily="18" charset="0"/>
              </a:rPr>
              <a:t>The ministry of Jesus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1EAE69B6-F6AE-0347-8CCB-A9FFBE0BDD40}"/>
              </a:ext>
            </a:extLst>
          </p:cNvPr>
          <p:cNvSpPr>
            <a:spLocks noGrp="1"/>
          </p:cNvSpPr>
          <p:nvPr>
            <p:ph idx="1"/>
          </p:nvPr>
        </p:nvSpPr>
        <p:spPr/>
        <p:txBody>
          <a:bodyPr>
            <a:normAutofit/>
          </a:bodyPr>
          <a:lstStyle/>
          <a:p>
            <a:pPr marL="0" indent="0">
              <a:buNone/>
            </a:pPr>
            <a:r>
              <a:rPr lang="en-US" sz="3500" b="1" u="sng" dirty="0">
                <a:latin typeface="Times New Roman" panose="02020603050405020304" pitchFamily="18" charset="0"/>
                <a:cs typeface="Times New Roman" panose="02020603050405020304" pitchFamily="18" charset="0"/>
              </a:rPr>
              <a:t>Isaiah 61:1</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Spirit of the Lord God is upon Me</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Because the Lord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has anointed Me</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To preach good tidings to the poor;</a:t>
            </a:r>
          </a:p>
          <a:p>
            <a:pPr marL="0" indent="0" algn="ctr">
              <a:buNone/>
            </a:pP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He</a:t>
            </a:r>
            <a:r>
              <a:rPr lang="en-US" sz="3600" i="1" dirty="0">
                <a:solidFill>
                  <a:schemeClr val="accent1">
                    <a:lumMod val="50000"/>
                  </a:schemeClr>
                </a:solidFill>
                <a:latin typeface="Times New Roman" panose="02020603050405020304" pitchFamily="18" charset="0"/>
                <a:cs typeface="Times New Roman" panose="02020603050405020304" pitchFamily="18" charset="0"/>
              </a:rPr>
              <a:t> has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sent Me </a:t>
            </a:r>
            <a:r>
              <a:rPr lang="en-US" sz="3600" i="1" dirty="0">
                <a:solidFill>
                  <a:schemeClr val="accent1">
                    <a:lumMod val="50000"/>
                  </a:schemeClr>
                </a:solidFill>
                <a:latin typeface="Times New Roman" panose="02020603050405020304" pitchFamily="18" charset="0"/>
                <a:cs typeface="Times New Roman" panose="02020603050405020304" pitchFamily="18" charset="0"/>
              </a:rPr>
              <a:t>to heal the brokenhearted,</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To proclaim liberty to the captives,</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the opening of the prison to those who are bound.”</a:t>
            </a:r>
          </a:p>
        </p:txBody>
      </p:sp>
    </p:spTree>
    <p:extLst>
      <p:ext uri="{BB962C8B-B14F-4D97-AF65-F5344CB8AC3E}">
        <p14:creationId xmlns:p14="http://schemas.microsoft.com/office/powerpoint/2010/main" val="274627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B1399F-15FA-9342-BD4A-86BB8EA289EC}"/>
              </a:ext>
            </a:extLst>
          </p:cNvPr>
          <p:cNvSpPr>
            <a:spLocks noGrp="1"/>
          </p:cNvSpPr>
          <p:nvPr>
            <p:ph type="title"/>
          </p:nvPr>
        </p:nvSpPr>
        <p:spPr>
          <a:xfrm>
            <a:off x="838200" y="101600"/>
            <a:ext cx="10515600" cy="986971"/>
          </a:xfrm>
        </p:spPr>
        <p:txBody>
          <a:bodyPr/>
          <a:lstStyle/>
          <a:p>
            <a:pPr algn="ctr"/>
            <a:r>
              <a:rPr lang="en-CA" b="1" dirty="0">
                <a:latin typeface="Times New Roman" panose="02020603050405020304" pitchFamily="18" charset="0"/>
                <a:cs typeface="Times New Roman" panose="02020603050405020304" pitchFamily="18" charset="0"/>
              </a:rPr>
              <a:t>The Incarnation</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C2211D7B-6584-EB4C-B1E0-7C15AFE68D7E}"/>
              </a:ext>
            </a:extLst>
          </p:cNvPr>
          <p:cNvSpPr>
            <a:spLocks noGrp="1"/>
          </p:cNvSpPr>
          <p:nvPr>
            <p:ph idx="1"/>
          </p:nvPr>
        </p:nvSpPr>
        <p:spPr>
          <a:xfrm>
            <a:off x="537029" y="1088572"/>
            <a:ext cx="11045371" cy="5399314"/>
          </a:xfrm>
        </p:spPr>
        <p:txBody>
          <a:bodyPr>
            <a:normAutofit fontScale="92500" lnSpcReduction="10000"/>
          </a:bodyPr>
          <a:lstStyle/>
          <a:p>
            <a:pPr marL="0" indent="0">
              <a:buNone/>
            </a:pPr>
            <a:r>
              <a:rPr lang="en-US" sz="2400" b="1" u="sng" dirty="0">
                <a:latin typeface="Times New Roman" panose="02020603050405020304" pitchFamily="18" charset="0"/>
                <a:cs typeface="Times New Roman" panose="02020603050405020304" pitchFamily="18" charset="0"/>
              </a:rPr>
              <a:t>Isaiah 35:4-6</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“Behold, </a:t>
            </a:r>
            <a:r>
              <a:rPr lang="en-US" sz="3500" b="1" i="1" u="sng" dirty="0">
                <a:solidFill>
                  <a:schemeClr val="accent1">
                    <a:lumMod val="50000"/>
                  </a:schemeClr>
                </a:solidFill>
                <a:latin typeface="Times New Roman" panose="02020603050405020304" pitchFamily="18" charset="0"/>
                <a:cs typeface="Times New Roman" panose="02020603050405020304" pitchFamily="18" charset="0"/>
              </a:rPr>
              <a:t>your God will come </a:t>
            </a:r>
            <a:r>
              <a:rPr lang="en-US" sz="3500" i="1" dirty="0">
                <a:solidFill>
                  <a:schemeClr val="accent1">
                    <a:lumMod val="50000"/>
                  </a:schemeClr>
                </a:solidFill>
                <a:latin typeface="Times New Roman" panose="02020603050405020304" pitchFamily="18" charset="0"/>
                <a:cs typeface="Times New Roman" panose="02020603050405020304" pitchFamily="18" charset="0"/>
              </a:rPr>
              <a:t>with vengeance,</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With the recompense of God;</a:t>
            </a:r>
          </a:p>
          <a:p>
            <a:pPr marL="0" indent="0" algn="ctr">
              <a:buNone/>
            </a:pPr>
            <a:r>
              <a:rPr lang="en-US" sz="3500" b="1" i="1" u="sng" dirty="0">
                <a:solidFill>
                  <a:schemeClr val="accent1">
                    <a:lumMod val="50000"/>
                  </a:schemeClr>
                </a:solidFill>
                <a:latin typeface="Times New Roman" panose="02020603050405020304" pitchFamily="18" charset="0"/>
                <a:cs typeface="Times New Roman" panose="02020603050405020304" pitchFamily="18" charset="0"/>
              </a:rPr>
              <a:t>He will come </a:t>
            </a:r>
            <a:r>
              <a:rPr lang="en-US" sz="3500" i="1" dirty="0">
                <a:solidFill>
                  <a:schemeClr val="accent1">
                    <a:lumMod val="50000"/>
                  </a:schemeClr>
                </a:solidFill>
                <a:latin typeface="Times New Roman" panose="02020603050405020304" pitchFamily="18" charset="0"/>
                <a:cs typeface="Times New Roman" panose="02020603050405020304" pitchFamily="18" charset="0"/>
              </a:rPr>
              <a:t>and save you.”</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Then the eyes of the blind shall be opened,</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And the ears of the deaf shall be unstopped.</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Then the lame shall leap like a deer,</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And the tongue of the dumb sing.</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For waters shall burst forth in the wilderness,</a:t>
            </a:r>
          </a:p>
          <a:p>
            <a:pPr marL="0" indent="0" algn="ctr">
              <a:buNone/>
            </a:pPr>
            <a:r>
              <a:rPr lang="en-US" sz="3500" i="1" dirty="0">
                <a:solidFill>
                  <a:schemeClr val="accent1">
                    <a:lumMod val="50000"/>
                  </a:schemeClr>
                </a:solidFill>
                <a:latin typeface="Times New Roman" panose="02020603050405020304" pitchFamily="18" charset="0"/>
                <a:cs typeface="Times New Roman" panose="02020603050405020304" pitchFamily="18" charset="0"/>
              </a:rPr>
              <a:t>And streams in the desert.”</a:t>
            </a:r>
          </a:p>
        </p:txBody>
      </p:sp>
    </p:spTree>
    <p:extLst>
      <p:ext uri="{BB962C8B-B14F-4D97-AF65-F5344CB8AC3E}">
        <p14:creationId xmlns:p14="http://schemas.microsoft.com/office/powerpoint/2010/main" val="4005998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7F905B-8420-624B-B890-8517495977F8}"/>
              </a:ext>
            </a:extLst>
          </p:cNvPr>
          <p:cNvSpPr>
            <a:spLocks noGrp="1"/>
          </p:cNvSpPr>
          <p:nvPr>
            <p:ph type="title"/>
          </p:nvPr>
        </p:nvSpPr>
        <p:spPr>
          <a:xfrm>
            <a:off x="838200" y="130629"/>
            <a:ext cx="10515600" cy="1030515"/>
          </a:xfrm>
        </p:spPr>
        <p:txBody>
          <a:bodyPr/>
          <a:lstStyle/>
          <a:p>
            <a:pPr algn="ctr"/>
            <a:r>
              <a:rPr lang="en-CA" b="1" dirty="0">
                <a:latin typeface="Times New Roman" panose="02020603050405020304" pitchFamily="18" charset="0"/>
                <a:cs typeface="Times New Roman" panose="02020603050405020304" pitchFamily="18" charset="0"/>
              </a:rPr>
              <a:t>There would be a Son called God</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2A7CB28C-5121-3A40-A520-BDC982024192}"/>
              </a:ext>
            </a:extLst>
          </p:cNvPr>
          <p:cNvSpPr>
            <a:spLocks noGrp="1"/>
          </p:cNvSpPr>
          <p:nvPr>
            <p:ph idx="1"/>
          </p:nvPr>
        </p:nvSpPr>
        <p:spPr>
          <a:xfrm>
            <a:off x="838200" y="1161144"/>
            <a:ext cx="10515600" cy="5428342"/>
          </a:xfrm>
        </p:spPr>
        <p:txBody>
          <a:bodyPr>
            <a:normAutofit lnSpcReduction="10000"/>
          </a:bodyPr>
          <a:lstStyle/>
          <a:p>
            <a:pPr marL="0" indent="0">
              <a:buNone/>
            </a:pPr>
            <a:r>
              <a:rPr lang="en-US" b="1" u="sng" dirty="0">
                <a:latin typeface="Times New Roman" panose="02020603050405020304" pitchFamily="18" charset="0"/>
                <a:cs typeface="Times New Roman" panose="02020603050405020304" pitchFamily="18" charset="0"/>
              </a:rPr>
              <a:t>Isaiah 9:6-7</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“For unto us a Child is born,</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Unto us a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Son</a:t>
            </a:r>
            <a:r>
              <a:rPr lang="en-US" sz="3600" i="1" dirty="0">
                <a:solidFill>
                  <a:schemeClr val="accent1">
                    <a:lumMod val="50000"/>
                  </a:schemeClr>
                </a:solidFill>
                <a:latin typeface="Times New Roman" panose="02020603050405020304" pitchFamily="18" charset="0"/>
                <a:cs typeface="Times New Roman" panose="02020603050405020304" pitchFamily="18" charset="0"/>
              </a:rPr>
              <a:t> is given;</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the government will be upon His shoulder.</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His name will be called</a:t>
            </a:r>
          </a:p>
          <a:p>
            <a:pPr marL="0" indent="0" algn="ctr">
              <a:buNone/>
            </a:pP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Wonderful, Counselor, Mighty God,</a:t>
            </a:r>
          </a:p>
          <a:p>
            <a:pPr marL="0" indent="0" algn="ctr">
              <a:buNone/>
            </a:pP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Everlasting Father, Prince of Peace.</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Of the increase of His government and peace</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There will be no end.”</a:t>
            </a:r>
          </a:p>
        </p:txBody>
      </p:sp>
    </p:spTree>
    <p:extLst>
      <p:ext uri="{BB962C8B-B14F-4D97-AF65-F5344CB8AC3E}">
        <p14:creationId xmlns:p14="http://schemas.microsoft.com/office/powerpoint/2010/main" val="2413159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E42F84-8CC6-B546-A912-521E90F7B0A2}"/>
              </a:ext>
            </a:extLst>
          </p:cNvPr>
          <p:cNvSpPr>
            <a:spLocks noGrp="1"/>
          </p:cNvSpPr>
          <p:nvPr>
            <p:ph type="title"/>
          </p:nvPr>
        </p:nvSpPr>
        <p:spPr/>
        <p:txBody>
          <a:bodyPr/>
          <a:lstStyle/>
          <a:p>
            <a:pPr algn="ctr"/>
            <a:r>
              <a:rPr lang="en-CA" b="1" dirty="0">
                <a:latin typeface="Times New Roman" panose="02020603050405020304" pitchFamily="18" charset="0"/>
                <a:cs typeface="Times New Roman" panose="02020603050405020304" pitchFamily="18" charset="0"/>
              </a:rPr>
              <a:t>The Messiah would be rejected</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FCEDAD81-61C3-A64C-AD1D-277398274F7E}"/>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53:1</a:t>
            </a:r>
          </a:p>
          <a:p>
            <a:pPr marL="0" indent="0" algn="ctr">
              <a:buNone/>
            </a:pPr>
            <a:r>
              <a:rPr lang="en-US" sz="4000" i="1" dirty="0">
                <a:solidFill>
                  <a:schemeClr val="accent1">
                    <a:lumMod val="50000"/>
                  </a:schemeClr>
                </a:solidFill>
                <a:latin typeface="Times New Roman" panose="02020603050405020304" pitchFamily="18" charset="0"/>
                <a:cs typeface="Times New Roman" panose="02020603050405020304" pitchFamily="18" charset="0"/>
              </a:rPr>
              <a:t>“Who has believed our report?</a:t>
            </a:r>
          </a:p>
          <a:p>
            <a:pPr marL="0" indent="0" algn="ctr">
              <a:buNone/>
            </a:pPr>
            <a:r>
              <a:rPr lang="en-US" sz="4000" i="1" dirty="0">
                <a:solidFill>
                  <a:schemeClr val="accent1">
                    <a:lumMod val="50000"/>
                  </a:schemeClr>
                </a:solidFill>
                <a:latin typeface="Times New Roman" panose="02020603050405020304" pitchFamily="18" charset="0"/>
                <a:cs typeface="Times New Roman" panose="02020603050405020304" pitchFamily="18" charset="0"/>
              </a:rPr>
              <a:t>And to whom has </a:t>
            </a:r>
            <a:r>
              <a:rPr lang="en-US" sz="4000" b="1" i="1" u="sng" dirty="0">
                <a:solidFill>
                  <a:schemeClr val="accent1">
                    <a:lumMod val="50000"/>
                  </a:schemeClr>
                </a:solidFill>
                <a:latin typeface="Times New Roman" panose="02020603050405020304" pitchFamily="18" charset="0"/>
                <a:cs typeface="Times New Roman" panose="02020603050405020304" pitchFamily="18" charset="0"/>
              </a:rPr>
              <a:t>the arm of the Lord </a:t>
            </a:r>
            <a:r>
              <a:rPr lang="en-US" sz="4000" i="1" dirty="0">
                <a:solidFill>
                  <a:schemeClr val="accent1">
                    <a:lumMod val="50000"/>
                  </a:schemeClr>
                </a:solidFill>
                <a:latin typeface="Times New Roman" panose="02020603050405020304" pitchFamily="18" charset="0"/>
                <a:cs typeface="Times New Roman" panose="02020603050405020304" pitchFamily="18" charset="0"/>
              </a:rPr>
              <a:t>been </a:t>
            </a:r>
            <a:r>
              <a:rPr lang="en-US" sz="4000" b="1" i="1" u="sng" dirty="0">
                <a:solidFill>
                  <a:schemeClr val="accent1">
                    <a:lumMod val="50000"/>
                  </a:schemeClr>
                </a:solidFill>
                <a:latin typeface="Times New Roman" panose="02020603050405020304" pitchFamily="18" charset="0"/>
                <a:cs typeface="Times New Roman" panose="02020603050405020304" pitchFamily="18" charset="0"/>
              </a:rPr>
              <a:t>revealed</a:t>
            </a:r>
            <a:r>
              <a:rPr lang="en-US" sz="4000" i="1" dirty="0">
                <a:solidFill>
                  <a:schemeClr val="accent1">
                    <a:lumMod val="5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12307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6EEB52-3903-FE44-9FE6-E876E8665A13}"/>
              </a:ext>
            </a:extLst>
          </p:cNvPr>
          <p:cNvSpPr>
            <a:spLocks noGrp="1"/>
          </p:cNvSpPr>
          <p:nvPr>
            <p:ph type="title"/>
          </p:nvPr>
        </p:nvSpPr>
        <p:spPr>
          <a:xfrm>
            <a:off x="838200" y="187552"/>
            <a:ext cx="10515600" cy="1742847"/>
          </a:xfrm>
        </p:spPr>
        <p:txBody>
          <a:bodyPr>
            <a:normAutofit fontScale="90000"/>
          </a:bodyPr>
          <a:lstStyle/>
          <a:p>
            <a:pPr algn="ctr"/>
            <a:r>
              <a:rPr lang="en-US" b="1" dirty="0">
                <a:latin typeface="Times New Roman" panose="02020603050405020304" pitchFamily="18" charset="0"/>
                <a:cs typeface="Times New Roman" panose="02020603050405020304" pitchFamily="18" charset="0"/>
              </a:rPr>
              <a:t>The Child growth</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&amp;</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Jesus on the cross</a:t>
            </a:r>
          </a:p>
        </p:txBody>
      </p:sp>
      <p:sp>
        <p:nvSpPr>
          <p:cNvPr id="3" name="Content Placeholder 2">
            <a:extLst>
              <a:ext uri="{FF2B5EF4-FFF2-40B4-BE49-F238E27FC236}">
                <a16:creationId xmlns:a16="http://schemas.microsoft.com/office/drawing/2014/main" xmlns="" id="{4DAC6FCB-5570-9B4D-B075-354CFA52561B}"/>
              </a:ext>
            </a:extLst>
          </p:cNvPr>
          <p:cNvSpPr>
            <a:spLocks noGrp="1"/>
          </p:cNvSpPr>
          <p:nvPr>
            <p:ph idx="1"/>
          </p:nvPr>
        </p:nvSpPr>
        <p:spPr>
          <a:xfrm>
            <a:off x="838200" y="2319110"/>
            <a:ext cx="10515600" cy="4351338"/>
          </a:xfrm>
        </p:spPr>
        <p:txBody>
          <a:bodyPr/>
          <a:lstStyle/>
          <a:p>
            <a:pPr marL="0" indent="0">
              <a:buNone/>
            </a:pPr>
            <a:r>
              <a:rPr lang="en-US" b="1" i="1" u="sng" dirty="0">
                <a:latin typeface="Times New Roman" panose="02020603050405020304" pitchFamily="18" charset="0"/>
                <a:cs typeface="Times New Roman" panose="02020603050405020304" pitchFamily="18" charset="0"/>
              </a:rPr>
              <a:t>Isaiah 53:2</a:t>
            </a:r>
          </a:p>
          <a:p>
            <a:pPr marL="0" indent="0" algn="ctr">
              <a:buNone/>
            </a:pPr>
            <a:r>
              <a:rPr lang="en-US" sz="3600" i="1" dirty="0">
                <a:latin typeface="Times New Roman" panose="02020603050405020304" pitchFamily="18" charset="0"/>
                <a:cs typeface="Times New Roman" panose="02020603050405020304" pitchFamily="18" charset="0"/>
              </a:rPr>
              <a:t>“For He shall </a:t>
            </a:r>
            <a:r>
              <a:rPr lang="en-US" sz="3600" b="1" i="1" u="sng" dirty="0">
                <a:latin typeface="Times New Roman" panose="02020603050405020304" pitchFamily="18" charset="0"/>
                <a:cs typeface="Times New Roman" panose="02020603050405020304" pitchFamily="18" charset="0"/>
              </a:rPr>
              <a:t>grow up </a:t>
            </a:r>
            <a:r>
              <a:rPr lang="en-US" sz="3600" i="1" dirty="0">
                <a:latin typeface="Times New Roman" panose="02020603050405020304" pitchFamily="18" charset="0"/>
                <a:cs typeface="Times New Roman" panose="02020603050405020304" pitchFamily="18" charset="0"/>
              </a:rPr>
              <a:t>before </a:t>
            </a:r>
            <a:r>
              <a:rPr lang="en-US" sz="3600" b="1" i="1" u="sng" dirty="0">
                <a:latin typeface="Times New Roman" panose="02020603050405020304" pitchFamily="18" charset="0"/>
                <a:cs typeface="Times New Roman" panose="02020603050405020304" pitchFamily="18" charset="0"/>
              </a:rPr>
              <a:t>Him</a:t>
            </a:r>
            <a:r>
              <a:rPr lang="en-US" sz="3600" i="1" dirty="0">
                <a:latin typeface="Times New Roman" panose="02020603050405020304" pitchFamily="18" charset="0"/>
                <a:cs typeface="Times New Roman" panose="02020603050405020304" pitchFamily="18" charset="0"/>
              </a:rPr>
              <a:t> as a </a:t>
            </a:r>
            <a:r>
              <a:rPr lang="en-US" sz="3600" b="1" i="1" u="sng" dirty="0">
                <a:latin typeface="Times New Roman" panose="02020603050405020304" pitchFamily="18" charset="0"/>
                <a:cs typeface="Times New Roman" panose="02020603050405020304" pitchFamily="18" charset="0"/>
              </a:rPr>
              <a:t>tender plant</a:t>
            </a:r>
            <a:r>
              <a:rPr lang="en-US" sz="3600" i="1" dirty="0">
                <a:latin typeface="Times New Roman" panose="02020603050405020304" pitchFamily="18" charset="0"/>
                <a:cs typeface="Times New Roman" panose="02020603050405020304" pitchFamily="18" charset="0"/>
              </a:rPr>
              <a:t>,</a:t>
            </a:r>
          </a:p>
          <a:p>
            <a:pPr marL="0" indent="0" algn="ctr">
              <a:buNone/>
            </a:pPr>
            <a:r>
              <a:rPr lang="en-US" sz="3600" i="1" dirty="0">
                <a:latin typeface="Times New Roman" panose="02020603050405020304" pitchFamily="18" charset="0"/>
                <a:cs typeface="Times New Roman" panose="02020603050405020304" pitchFamily="18" charset="0"/>
              </a:rPr>
              <a:t>And as a root out of </a:t>
            </a:r>
            <a:r>
              <a:rPr lang="en-US" sz="3600" b="1" i="1" u="sng" dirty="0">
                <a:latin typeface="Times New Roman" panose="02020603050405020304" pitchFamily="18" charset="0"/>
                <a:cs typeface="Times New Roman" panose="02020603050405020304" pitchFamily="18" charset="0"/>
              </a:rPr>
              <a:t>dry ground.</a:t>
            </a:r>
          </a:p>
          <a:p>
            <a:pPr marL="0" indent="0" algn="ctr">
              <a:buNone/>
            </a:pPr>
            <a:r>
              <a:rPr lang="en-US" sz="3600" i="1" dirty="0">
                <a:latin typeface="Times New Roman" panose="02020603050405020304" pitchFamily="18" charset="0"/>
                <a:cs typeface="Times New Roman" panose="02020603050405020304" pitchFamily="18" charset="0"/>
              </a:rPr>
              <a:t>He has </a:t>
            </a:r>
            <a:r>
              <a:rPr lang="en-US" sz="3600" b="1" i="1" u="sng" dirty="0">
                <a:latin typeface="Times New Roman" panose="02020603050405020304" pitchFamily="18" charset="0"/>
                <a:cs typeface="Times New Roman" panose="02020603050405020304" pitchFamily="18" charset="0"/>
              </a:rPr>
              <a:t>no form or comeliness</a:t>
            </a:r>
            <a:r>
              <a:rPr lang="en-US" sz="3600" i="1" dirty="0">
                <a:latin typeface="Times New Roman" panose="02020603050405020304" pitchFamily="18" charset="0"/>
                <a:cs typeface="Times New Roman" panose="02020603050405020304" pitchFamily="18" charset="0"/>
              </a:rPr>
              <a:t>;</a:t>
            </a:r>
          </a:p>
          <a:p>
            <a:pPr marL="0" indent="0" algn="ctr">
              <a:buNone/>
            </a:pPr>
            <a:r>
              <a:rPr lang="en-US" sz="3600" i="1" dirty="0">
                <a:latin typeface="Times New Roman" panose="02020603050405020304" pitchFamily="18" charset="0"/>
                <a:cs typeface="Times New Roman" panose="02020603050405020304" pitchFamily="18" charset="0"/>
              </a:rPr>
              <a:t>And when we see Him,</a:t>
            </a:r>
          </a:p>
          <a:p>
            <a:pPr marL="0" indent="0" algn="ctr">
              <a:buNone/>
            </a:pPr>
            <a:r>
              <a:rPr lang="en-US" sz="3600" i="1" dirty="0">
                <a:latin typeface="Times New Roman" panose="02020603050405020304" pitchFamily="18" charset="0"/>
                <a:cs typeface="Times New Roman" panose="02020603050405020304" pitchFamily="18" charset="0"/>
              </a:rPr>
              <a:t>There is </a:t>
            </a:r>
            <a:r>
              <a:rPr lang="en-US" sz="3600" b="1" i="1" u="sng" dirty="0">
                <a:latin typeface="Times New Roman" panose="02020603050405020304" pitchFamily="18" charset="0"/>
                <a:cs typeface="Times New Roman" panose="02020603050405020304" pitchFamily="18" charset="0"/>
              </a:rPr>
              <a:t>no beauty </a:t>
            </a:r>
            <a:r>
              <a:rPr lang="en-US" sz="3600" i="1" dirty="0">
                <a:latin typeface="Times New Roman" panose="02020603050405020304" pitchFamily="18" charset="0"/>
                <a:cs typeface="Times New Roman" panose="02020603050405020304" pitchFamily="18" charset="0"/>
              </a:rPr>
              <a:t>that we should desire Him.”</a:t>
            </a:r>
          </a:p>
        </p:txBody>
      </p:sp>
    </p:spTree>
    <p:extLst>
      <p:ext uri="{BB962C8B-B14F-4D97-AF65-F5344CB8AC3E}">
        <p14:creationId xmlns:p14="http://schemas.microsoft.com/office/powerpoint/2010/main" val="2943193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831913-8721-9841-880A-80EAA27B3F3E}"/>
              </a:ext>
            </a:extLst>
          </p:cNvPr>
          <p:cNvSpPr>
            <a:spLocks noGrp="1"/>
          </p:cNvSpPr>
          <p:nvPr>
            <p:ph type="title"/>
          </p:nvPr>
        </p:nvSpPr>
        <p:spPr/>
        <p:txBody>
          <a:bodyPr/>
          <a:lstStyle/>
          <a:p>
            <a:pPr algn="ctr"/>
            <a:r>
              <a:rPr lang="en-US" b="1" u="sng" dirty="0">
                <a:latin typeface="Times New Roman" panose="02020603050405020304" pitchFamily="18" charset="0"/>
                <a:cs typeface="Times New Roman" panose="02020603050405020304" pitchFamily="18" charset="0"/>
              </a:rPr>
              <a:t>His humanity </a:t>
            </a:r>
          </a:p>
        </p:txBody>
      </p:sp>
      <p:sp>
        <p:nvSpPr>
          <p:cNvPr id="3" name="Content Placeholder 2">
            <a:extLst>
              <a:ext uri="{FF2B5EF4-FFF2-40B4-BE49-F238E27FC236}">
                <a16:creationId xmlns:a16="http://schemas.microsoft.com/office/drawing/2014/main" xmlns="" id="{E56A0679-E848-E042-86A8-E25955C40A1B}"/>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53:3</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is despised and rejected by men,</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Man of sorrows </a:t>
            </a:r>
            <a:r>
              <a:rPr lang="en-US" sz="3600" i="1" dirty="0">
                <a:solidFill>
                  <a:schemeClr val="accent1">
                    <a:lumMod val="50000"/>
                  </a:schemeClr>
                </a:solidFill>
                <a:latin typeface="Times New Roman" panose="02020603050405020304" pitchFamily="18" charset="0"/>
                <a:cs typeface="Times New Roman" panose="02020603050405020304" pitchFamily="18" charset="0"/>
              </a:rPr>
              <a:t>and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acquainted with grief</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we hid, as it were, our faces from Him;</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was despised, and we did not esteem Him.”</a:t>
            </a:r>
            <a:endParaRPr lang="en-US" i="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126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D6CBB6-286F-5C44-B356-CA80DE9CBFEE}"/>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He carried our grief ( the result of sin)</a:t>
            </a:r>
          </a:p>
        </p:txBody>
      </p:sp>
      <p:sp>
        <p:nvSpPr>
          <p:cNvPr id="3" name="Content Placeholder 2">
            <a:extLst>
              <a:ext uri="{FF2B5EF4-FFF2-40B4-BE49-F238E27FC236}">
                <a16:creationId xmlns:a16="http://schemas.microsoft.com/office/drawing/2014/main" xmlns="" id="{E4BC8BD4-388D-D24B-9AED-626568174FCB}"/>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53:4</a:t>
            </a:r>
          </a:p>
          <a:p>
            <a:pPr marL="0" indent="0" algn="ctr">
              <a:buNone/>
            </a:pPr>
            <a:r>
              <a:rPr lang="en-US" sz="4000" i="1" dirty="0">
                <a:solidFill>
                  <a:schemeClr val="accent1">
                    <a:lumMod val="50000"/>
                  </a:schemeClr>
                </a:solidFill>
                <a:latin typeface="Times New Roman" panose="02020603050405020304" pitchFamily="18" charset="0"/>
                <a:cs typeface="Times New Roman" panose="02020603050405020304" pitchFamily="18" charset="0"/>
              </a:rPr>
              <a:t>“Surely </a:t>
            </a:r>
            <a:r>
              <a:rPr lang="en-US" sz="4000" b="1" i="1" u="sng" dirty="0">
                <a:solidFill>
                  <a:schemeClr val="accent1">
                    <a:lumMod val="50000"/>
                  </a:schemeClr>
                </a:solidFill>
                <a:latin typeface="Times New Roman" panose="02020603050405020304" pitchFamily="18" charset="0"/>
                <a:cs typeface="Times New Roman" panose="02020603050405020304" pitchFamily="18" charset="0"/>
              </a:rPr>
              <a:t>He has borne our griefs</a:t>
            </a:r>
          </a:p>
          <a:p>
            <a:pPr marL="0" indent="0" algn="ctr">
              <a:buNone/>
            </a:pPr>
            <a:r>
              <a:rPr lang="en-US" sz="4000" i="1" dirty="0">
                <a:solidFill>
                  <a:schemeClr val="accent1">
                    <a:lumMod val="50000"/>
                  </a:schemeClr>
                </a:solidFill>
                <a:latin typeface="Times New Roman" panose="02020603050405020304" pitchFamily="18" charset="0"/>
                <a:cs typeface="Times New Roman" panose="02020603050405020304" pitchFamily="18" charset="0"/>
              </a:rPr>
              <a:t>And </a:t>
            </a:r>
            <a:r>
              <a:rPr lang="en-US" sz="4000" b="1" i="1" u="sng" dirty="0">
                <a:solidFill>
                  <a:schemeClr val="accent1">
                    <a:lumMod val="50000"/>
                  </a:schemeClr>
                </a:solidFill>
                <a:latin typeface="Times New Roman" panose="02020603050405020304" pitchFamily="18" charset="0"/>
                <a:cs typeface="Times New Roman" panose="02020603050405020304" pitchFamily="18" charset="0"/>
              </a:rPr>
              <a:t>carried our sorrows.”</a:t>
            </a:r>
          </a:p>
        </p:txBody>
      </p:sp>
    </p:spTree>
    <p:extLst>
      <p:ext uri="{BB962C8B-B14F-4D97-AF65-F5344CB8AC3E}">
        <p14:creationId xmlns:p14="http://schemas.microsoft.com/office/powerpoint/2010/main" val="2369979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1ED81A-360D-3240-B0B0-2898AF382337}"/>
              </a:ext>
            </a:extLst>
          </p:cNvPr>
          <p:cNvSpPr>
            <a:spLocks noGrp="1"/>
          </p:cNvSpPr>
          <p:nvPr>
            <p:ph type="title"/>
          </p:nvPr>
        </p:nvSpPr>
        <p:spPr>
          <a:xfrm>
            <a:off x="838200" y="365125"/>
            <a:ext cx="10515600" cy="1986189"/>
          </a:xfrm>
        </p:spPr>
        <p:txBody>
          <a:bodyPr>
            <a:normAutofit fontScale="90000"/>
          </a:bodyPr>
          <a:lstStyle/>
          <a:p>
            <a:pPr algn="ctr"/>
            <a:r>
              <a:rPr lang="en-US" sz="4800" b="1" dirty="0">
                <a:latin typeface="Times New Roman" panose="02020603050405020304" pitchFamily="18" charset="0"/>
                <a:cs typeface="Times New Roman" panose="02020603050405020304" pitchFamily="18" charset="0"/>
              </a:rPr>
              <a:t>The wounds of love</a:t>
            </a:r>
            <a:br>
              <a:rPr lang="en-US" sz="4800" b="1" dirty="0">
                <a:latin typeface="Times New Roman" panose="02020603050405020304" pitchFamily="18" charset="0"/>
                <a:cs typeface="Times New Roman" panose="02020603050405020304" pitchFamily="18" charset="0"/>
              </a:rPr>
            </a:br>
            <a:r>
              <a:rPr lang="en-US" sz="4800" b="1" dirty="0">
                <a:latin typeface="Times New Roman" panose="02020603050405020304" pitchFamily="18" charset="0"/>
                <a:cs typeface="Times New Roman" panose="02020603050405020304" pitchFamily="18" charset="0"/>
              </a:rPr>
              <a:t>&amp;</a:t>
            </a:r>
            <a:br>
              <a:rPr lang="en-US" sz="4800" b="1" dirty="0">
                <a:latin typeface="Times New Roman" panose="02020603050405020304" pitchFamily="18" charset="0"/>
                <a:cs typeface="Times New Roman" panose="02020603050405020304" pitchFamily="18" charset="0"/>
              </a:rPr>
            </a:br>
            <a:r>
              <a:rPr lang="en-US" sz="4800" b="1" dirty="0">
                <a:latin typeface="Times New Roman" panose="02020603050405020304" pitchFamily="18" charset="0"/>
                <a:cs typeface="Times New Roman" panose="02020603050405020304" pitchFamily="18" charset="0"/>
              </a:rPr>
              <a:t>Our healing</a:t>
            </a:r>
          </a:p>
        </p:txBody>
      </p:sp>
      <p:sp>
        <p:nvSpPr>
          <p:cNvPr id="3" name="Content Placeholder 2">
            <a:extLst>
              <a:ext uri="{FF2B5EF4-FFF2-40B4-BE49-F238E27FC236}">
                <a16:creationId xmlns:a16="http://schemas.microsoft.com/office/drawing/2014/main" xmlns="" id="{BDCE649F-722F-5544-92F9-E32171AB35BD}"/>
              </a:ext>
            </a:extLst>
          </p:cNvPr>
          <p:cNvSpPr>
            <a:spLocks noGrp="1"/>
          </p:cNvSpPr>
          <p:nvPr>
            <p:ph idx="1"/>
          </p:nvPr>
        </p:nvSpPr>
        <p:spPr>
          <a:xfrm>
            <a:off x="838200" y="2506662"/>
            <a:ext cx="10515600" cy="3986213"/>
          </a:xfrm>
        </p:spPr>
        <p:txBody>
          <a:bodyPr/>
          <a:lstStyle/>
          <a:p>
            <a:pPr marL="0" indent="0">
              <a:buNone/>
            </a:pPr>
            <a:r>
              <a:rPr lang="en-US" b="1" u="sng" dirty="0">
                <a:latin typeface="Times New Roman" panose="02020603050405020304" pitchFamily="18" charset="0"/>
                <a:cs typeface="Times New Roman" panose="02020603050405020304" pitchFamily="18" charset="0"/>
              </a:rPr>
              <a:t>Isaiah 53:5</a:t>
            </a:r>
          </a:p>
          <a:p>
            <a:pPr marL="0" indent="0">
              <a:buNone/>
            </a:pPr>
            <a:endParaRPr lang="en-US" b="1" u="sng" dirty="0">
              <a:latin typeface="Times New Roman" panose="02020603050405020304" pitchFamily="18" charset="0"/>
              <a:cs typeface="Times New Roman" panose="02020603050405020304" pitchFamily="18" charset="0"/>
            </a:endParaRPr>
          </a:p>
          <a:p>
            <a:pPr marL="0" indent="0" algn="ctr">
              <a:buNone/>
            </a:pPr>
            <a:r>
              <a:rPr lang="en-US" sz="3600" i="1" dirty="0">
                <a:latin typeface="Times New Roman" panose="02020603050405020304" pitchFamily="18" charset="0"/>
                <a:cs typeface="Times New Roman" panose="02020603050405020304" pitchFamily="18" charset="0"/>
              </a:rPr>
              <a:t>“But </a:t>
            </a:r>
            <a:r>
              <a:rPr lang="en-US" sz="3600" b="1" i="1" u="sng" dirty="0">
                <a:latin typeface="Times New Roman" panose="02020603050405020304" pitchFamily="18" charset="0"/>
                <a:cs typeface="Times New Roman" panose="02020603050405020304" pitchFamily="18" charset="0"/>
              </a:rPr>
              <a:t>He was wounded </a:t>
            </a:r>
            <a:r>
              <a:rPr lang="en-US" sz="3600" i="1" dirty="0">
                <a:latin typeface="Times New Roman" panose="02020603050405020304" pitchFamily="18" charset="0"/>
                <a:cs typeface="Times New Roman" panose="02020603050405020304" pitchFamily="18" charset="0"/>
              </a:rPr>
              <a:t>for our transgressions,</a:t>
            </a:r>
          </a:p>
          <a:p>
            <a:pPr marL="0" indent="0" algn="ctr">
              <a:buNone/>
            </a:pPr>
            <a:r>
              <a:rPr lang="en-US" sz="3600" i="1" dirty="0">
                <a:latin typeface="Times New Roman" panose="02020603050405020304" pitchFamily="18" charset="0"/>
                <a:cs typeface="Times New Roman" panose="02020603050405020304" pitchFamily="18" charset="0"/>
              </a:rPr>
              <a:t>He was bruised for our iniquities;</a:t>
            </a:r>
          </a:p>
          <a:p>
            <a:pPr marL="0" indent="0" algn="ctr">
              <a:buNone/>
            </a:pPr>
            <a:r>
              <a:rPr lang="en-US" sz="3600" b="1" i="1" u="sng" dirty="0">
                <a:latin typeface="Times New Roman" panose="02020603050405020304" pitchFamily="18" charset="0"/>
                <a:cs typeface="Times New Roman" panose="02020603050405020304" pitchFamily="18" charset="0"/>
              </a:rPr>
              <a:t>The chastisement </a:t>
            </a:r>
            <a:r>
              <a:rPr lang="en-US" sz="3600" i="1" dirty="0">
                <a:latin typeface="Times New Roman" panose="02020603050405020304" pitchFamily="18" charset="0"/>
                <a:cs typeface="Times New Roman" panose="02020603050405020304" pitchFamily="18" charset="0"/>
              </a:rPr>
              <a:t>for </a:t>
            </a:r>
            <a:r>
              <a:rPr lang="en-US" sz="3600" b="1" i="1" u="sng" dirty="0">
                <a:latin typeface="Times New Roman" panose="02020603050405020304" pitchFamily="18" charset="0"/>
                <a:cs typeface="Times New Roman" panose="02020603050405020304" pitchFamily="18" charset="0"/>
              </a:rPr>
              <a:t>our peace </a:t>
            </a:r>
            <a:r>
              <a:rPr lang="en-US" sz="3600" i="1" dirty="0">
                <a:latin typeface="Times New Roman" panose="02020603050405020304" pitchFamily="18" charset="0"/>
                <a:cs typeface="Times New Roman" panose="02020603050405020304" pitchFamily="18" charset="0"/>
              </a:rPr>
              <a:t>was upon Him,</a:t>
            </a:r>
          </a:p>
          <a:p>
            <a:pPr marL="0" indent="0" algn="ctr">
              <a:buNone/>
            </a:pPr>
            <a:r>
              <a:rPr lang="en-US" sz="3600" i="1" dirty="0">
                <a:latin typeface="Times New Roman" panose="02020603050405020304" pitchFamily="18" charset="0"/>
                <a:cs typeface="Times New Roman" panose="02020603050405020304" pitchFamily="18" charset="0"/>
              </a:rPr>
              <a:t>And by </a:t>
            </a:r>
            <a:r>
              <a:rPr lang="en-US" sz="3600" b="1" i="1" u="sng" dirty="0">
                <a:latin typeface="Times New Roman" panose="02020603050405020304" pitchFamily="18" charset="0"/>
                <a:cs typeface="Times New Roman" panose="02020603050405020304" pitchFamily="18" charset="0"/>
              </a:rPr>
              <a:t>His stripes </a:t>
            </a:r>
            <a:r>
              <a:rPr lang="en-US" sz="3600" i="1" dirty="0">
                <a:latin typeface="Times New Roman" panose="02020603050405020304" pitchFamily="18" charset="0"/>
                <a:cs typeface="Times New Roman" panose="02020603050405020304" pitchFamily="18" charset="0"/>
              </a:rPr>
              <a:t>we are healed.”</a:t>
            </a:r>
          </a:p>
        </p:txBody>
      </p:sp>
    </p:spTree>
    <p:extLst>
      <p:ext uri="{BB962C8B-B14F-4D97-AF65-F5344CB8AC3E}">
        <p14:creationId xmlns:p14="http://schemas.microsoft.com/office/powerpoint/2010/main" val="1329538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B1FB3A-7E9E-3548-9AE3-41A65CF80A00}"/>
              </a:ext>
            </a:extLst>
          </p:cNvPr>
          <p:cNvSpPr>
            <a:spLocks noGrp="1"/>
          </p:cNvSpPr>
          <p:nvPr>
            <p:ph type="title"/>
          </p:nvPr>
        </p:nvSpPr>
        <p:spPr>
          <a:xfrm>
            <a:off x="838200" y="1961696"/>
            <a:ext cx="10515600" cy="2842533"/>
          </a:xfrm>
        </p:spPr>
        <p:txBody>
          <a:bodyPr>
            <a:normAutofit/>
          </a:bodyPr>
          <a:lstStyle/>
          <a:p>
            <a:pPr algn="ctr"/>
            <a:r>
              <a:rPr lang="en-CA" sz="6000" b="1" dirty="0">
                <a:latin typeface="Times New Roman" panose="02020603050405020304" pitchFamily="18" charset="0"/>
                <a:cs typeface="Times New Roman" panose="02020603050405020304" pitchFamily="18" charset="0"/>
              </a:rPr>
              <a:t>MEGATHEMES IN ISAIAH </a:t>
            </a:r>
            <a:endParaRPr lang="en-US" sz="6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4357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82AEFD-C04D-584A-B4D2-7ADEFA07626F}"/>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He carried our sins</a:t>
            </a:r>
          </a:p>
        </p:txBody>
      </p:sp>
      <p:sp>
        <p:nvSpPr>
          <p:cNvPr id="3" name="Content Placeholder 2">
            <a:extLst>
              <a:ext uri="{FF2B5EF4-FFF2-40B4-BE49-F238E27FC236}">
                <a16:creationId xmlns:a16="http://schemas.microsoft.com/office/drawing/2014/main" xmlns="" id="{283A21E3-D2C8-A147-B625-38ED45370DD4}"/>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53:6</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“All we like sheep have gone astray;</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We have turned, every one, to his own way;</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the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Lord has laid on Him the iniquity of us all</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195466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012845-3A07-7841-BEF8-573E73C88670}"/>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His obedience </a:t>
            </a:r>
          </a:p>
        </p:txBody>
      </p:sp>
      <p:sp>
        <p:nvSpPr>
          <p:cNvPr id="3" name="Content Placeholder 2">
            <a:extLst>
              <a:ext uri="{FF2B5EF4-FFF2-40B4-BE49-F238E27FC236}">
                <a16:creationId xmlns:a16="http://schemas.microsoft.com/office/drawing/2014/main" xmlns="" id="{38A7B929-D381-1A4C-935D-4187BE559C81}"/>
              </a:ext>
            </a:extLst>
          </p:cNvPr>
          <p:cNvSpPr>
            <a:spLocks noGrp="1"/>
          </p:cNvSpPr>
          <p:nvPr>
            <p:ph idx="1"/>
          </p:nvPr>
        </p:nvSpPr>
        <p:spPr/>
        <p:txBody>
          <a:bodyPr/>
          <a:lstStyle/>
          <a:p>
            <a:pPr marL="0" indent="0">
              <a:buNone/>
            </a:pPr>
            <a:r>
              <a:rPr lang="en-US" b="1" u="sng" dirty="0"/>
              <a:t>Isaiah 53:7</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was oppressed and He was afflicted,</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Yet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He opened not His mouth</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was led as a lamb to the slaughter,</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as a sheep before its shearers is silent,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So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He opened not His mouth</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36984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5EA0D9-354E-4A46-95C7-82C0307B7F24}"/>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His death</a:t>
            </a:r>
          </a:p>
        </p:txBody>
      </p:sp>
      <p:sp>
        <p:nvSpPr>
          <p:cNvPr id="3" name="Content Placeholder 2">
            <a:extLst>
              <a:ext uri="{FF2B5EF4-FFF2-40B4-BE49-F238E27FC236}">
                <a16:creationId xmlns:a16="http://schemas.microsoft.com/office/drawing/2014/main" xmlns="" id="{E7CD5D99-04FE-0F45-95E3-19EFE27932B4}"/>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53:8</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was taken from prison and from judgment,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who will declare His generation?</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For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He was cut off from the land of the living</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For the transgressions of My people He was stricken.”</a:t>
            </a:r>
          </a:p>
        </p:txBody>
      </p:sp>
    </p:spTree>
    <p:extLst>
      <p:ext uri="{BB962C8B-B14F-4D97-AF65-F5344CB8AC3E}">
        <p14:creationId xmlns:p14="http://schemas.microsoft.com/office/powerpoint/2010/main" val="3104078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C2FF75-9367-1647-BC72-87DBA34F5943}"/>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His burial</a:t>
            </a:r>
          </a:p>
        </p:txBody>
      </p:sp>
      <p:sp>
        <p:nvSpPr>
          <p:cNvPr id="3" name="Content Placeholder 2">
            <a:extLst>
              <a:ext uri="{FF2B5EF4-FFF2-40B4-BE49-F238E27FC236}">
                <a16:creationId xmlns:a16="http://schemas.microsoft.com/office/drawing/2014/main" xmlns="" id="{8C8136E3-CC42-EA47-833B-E72E7C724200}"/>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53:9</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they made His grave with the wicked—</a:t>
            </a:r>
          </a:p>
          <a:p>
            <a:pPr marL="0" indent="0" algn="ctr">
              <a:buNone/>
            </a:pP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But with the rich at His death</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Because He had done no violence,</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Nor was any deceit in His mouth.”</a:t>
            </a:r>
          </a:p>
        </p:txBody>
      </p:sp>
    </p:spTree>
    <p:extLst>
      <p:ext uri="{BB962C8B-B14F-4D97-AF65-F5344CB8AC3E}">
        <p14:creationId xmlns:p14="http://schemas.microsoft.com/office/powerpoint/2010/main" val="108974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C756DA-08F2-1348-A06A-E64916C994C6}"/>
              </a:ext>
            </a:extLst>
          </p:cNvPr>
          <p:cNvSpPr>
            <a:spLocks noGrp="1"/>
          </p:cNvSpPr>
          <p:nvPr>
            <p:ph type="title"/>
          </p:nvPr>
        </p:nvSpPr>
        <p:spPr/>
        <p:txBody>
          <a:bodyPr/>
          <a:lstStyle/>
          <a:p>
            <a:pPr algn="ctr"/>
            <a:r>
              <a:rPr lang="en-US" b="1" u="sng" dirty="0">
                <a:latin typeface="Times New Roman" panose="02020603050405020304" pitchFamily="18" charset="0"/>
                <a:cs typeface="Times New Roman" panose="02020603050405020304" pitchFamily="18" charset="0"/>
              </a:rPr>
              <a:t>The pleasure of salvation</a:t>
            </a:r>
          </a:p>
        </p:txBody>
      </p:sp>
      <p:sp>
        <p:nvSpPr>
          <p:cNvPr id="3" name="Content Placeholder 2">
            <a:extLst>
              <a:ext uri="{FF2B5EF4-FFF2-40B4-BE49-F238E27FC236}">
                <a16:creationId xmlns:a16="http://schemas.microsoft.com/office/drawing/2014/main" xmlns="" id="{53A75E6D-79DA-0442-BE21-EA872185721E}"/>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53:10</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“Yet it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pleased the Lord to bruise Him</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has put Him to grief.</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When You make His soul an offering for sin,</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He shall see His seed, He shall prolong His days,</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the pleasure of the Lord shall prosper in His hand.”</a:t>
            </a:r>
          </a:p>
        </p:txBody>
      </p:sp>
    </p:spTree>
    <p:extLst>
      <p:ext uri="{BB962C8B-B14F-4D97-AF65-F5344CB8AC3E}">
        <p14:creationId xmlns:p14="http://schemas.microsoft.com/office/powerpoint/2010/main" val="1929088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AA1C51-B15A-AD4E-95B8-8818C2F9031E}"/>
              </a:ext>
            </a:extLst>
          </p:cNvPr>
          <p:cNvSpPr>
            <a:spLocks noGrp="1"/>
          </p:cNvSpPr>
          <p:nvPr>
            <p:ph type="title"/>
          </p:nvPr>
        </p:nvSpPr>
        <p:spPr/>
        <p:txBody>
          <a:bodyPr>
            <a:normAutofit/>
          </a:bodyPr>
          <a:lstStyle/>
          <a:p>
            <a:pPr algn="ctr"/>
            <a:r>
              <a:rPr lang="en-CA" b="1" dirty="0">
                <a:latin typeface="Times New Roman" panose="02020603050405020304" pitchFamily="18" charset="0"/>
                <a:cs typeface="Times New Roman" panose="02020603050405020304" pitchFamily="18" charset="0"/>
              </a:rPr>
              <a:t>He is numbered with the transgressors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03899FB1-8766-C946-AC40-33A7F81F1B3C}"/>
              </a:ext>
            </a:extLst>
          </p:cNvPr>
          <p:cNvSpPr>
            <a:spLocks noGrp="1"/>
          </p:cNvSpPr>
          <p:nvPr>
            <p:ph idx="1"/>
          </p:nvPr>
        </p:nvSpPr>
        <p:spPr/>
        <p:txBody>
          <a:bodyPr/>
          <a:lstStyle/>
          <a:p>
            <a:pPr marL="0" indent="0">
              <a:buNone/>
            </a:pPr>
            <a:r>
              <a:rPr lang="en-US" b="1" u="sng" dirty="0">
                <a:latin typeface="Times New Roman" panose="02020603050405020304" pitchFamily="18" charset="0"/>
                <a:cs typeface="Times New Roman" panose="02020603050405020304" pitchFamily="18" charset="0"/>
              </a:rPr>
              <a:t>Isaiah 53:12</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“Therefore I will divide Him a portion with the great,</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He shall divide the spoil with the strong,</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Because He poured out His soul unto death,</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He was numbered with the transgressors,</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He bore the sin of many,</a:t>
            </a: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And made intercession for the transgressors.”</a:t>
            </a:r>
          </a:p>
        </p:txBody>
      </p:sp>
    </p:spTree>
    <p:extLst>
      <p:ext uri="{BB962C8B-B14F-4D97-AF65-F5344CB8AC3E}">
        <p14:creationId xmlns:p14="http://schemas.microsoft.com/office/powerpoint/2010/main" val="4124169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FD728D-2906-B64E-AFA8-FFB818398EA8}"/>
              </a:ext>
            </a:extLst>
          </p:cNvPr>
          <p:cNvSpPr>
            <a:spLocks noGrp="1"/>
          </p:cNvSpPr>
          <p:nvPr>
            <p:ph type="title"/>
          </p:nvPr>
        </p:nvSpPr>
        <p:spPr>
          <a:xfrm>
            <a:off x="838200" y="217714"/>
            <a:ext cx="10515600" cy="725716"/>
          </a:xfrm>
        </p:spPr>
        <p:txBody>
          <a:bodyPr>
            <a:noAutofit/>
          </a:bodyPr>
          <a:lstStyle/>
          <a:p>
            <a:pPr algn="ctr"/>
            <a:r>
              <a:rPr lang="en-CA" sz="5400" b="1" dirty="0">
                <a:latin typeface="Times New Roman" panose="02020603050405020304" pitchFamily="18" charset="0"/>
                <a:cs typeface="Times New Roman" panose="02020603050405020304" pitchFamily="18" charset="0"/>
              </a:rPr>
              <a:t>Holiness</a:t>
            </a:r>
            <a:endParaRPr lang="en-US" sz="5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0902A9D2-D69E-1041-9400-5B88140B1C6D}"/>
              </a:ext>
            </a:extLst>
          </p:cNvPr>
          <p:cNvSpPr>
            <a:spLocks noGrp="1"/>
          </p:cNvSpPr>
          <p:nvPr>
            <p:ph idx="1"/>
          </p:nvPr>
        </p:nvSpPr>
        <p:spPr>
          <a:xfrm>
            <a:off x="391885" y="1132114"/>
            <a:ext cx="11524343" cy="5283200"/>
          </a:xfrm>
        </p:spPr>
        <p:txBody>
          <a:bodyPr>
            <a:normAutofit/>
          </a:bodyPr>
          <a:lstStyle/>
          <a:p>
            <a:r>
              <a:rPr lang="en-CA" dirty="0">
                <a:latin typeface="Times New Roman" panose="02020603050405020304" pitchFamily="18" charset="0"/>
                <a:cs typeface="Times New Roman" panose="02020603050405020304" pitchFamily="18" charset="0"/>
              </a:rPr>
              <a:t>God is highly exalted above all His creatures. </a:t>
            </a:r>
          </a:p>
          <a:p>
            <a:r>
              <a:rPr lang="en-CA" dirty="0">
                <a:latin typeface="Times New Roman" panose="02020603050405020304" pitchFamily="18" charset="0"/>
                <a:cs typeface="Times New Roman" panose="02020603050405020304" pitchFamily="18" charset="0"/>
              </a:rPr>
              <a:t>God is perfect and sinless in all His motives and actions.</a:t>
            </a:r>
          </a:p>
          <a:p>
            <a:r>
              <a:rPr lang="en-CA" dirty="0">
                <a:latin typeface="Times New Roman" panose="02020603050405020304" pitchFamily="18" charset="0"/>
                <a:cs typeface="Times New Roman" panose="02020603050405020304" pitchFamily="18" charset="0"/>
              </a:rPr>
              <a:t>He is in perfect control of His power, judgment, love, and mercy. </a:t>
            </a:r>
          </a:p>
          <a:p>
            <a:r>
              <a:rPr lang="en-CA" dirty="0">
                <a:latin typeface="Times New Roman" panose="02020603050405020304" pitchFamily="18" charset="0"/>
                <a:cs typeface="Times New Roman" panose="02020603050405020304" pitchFamily="18" charset="0"/>
              </a:rPr>
              <a:t>His holy nature is our standard to measure our morality. </a:t>
            </a:r>
          </a:p>
          <a:p>
            <a:r>
              <a:rPr lang="en-CA" b="1" u="sng" dirty="0">
                <a:latin typeface="Times New Roman" panose="02020603050405020304" pitchFamily="18" charset="0"/>
                <a:cs typeface="Times New Roman" panose="02020603050405020304" pitchFamily="18" charset="0"/>
              </a:rPr>
              <a:t>We learn: </a:t>
            </a:r>
          </a:p>
          <a:p>
            <a:r>
              <a:rPr lang="en-CA" dirty="0">
                <a:latin typeface="Times New Roman" panose="02020603050405020304" pitchFamily="18" charset="0"/>
                <a:cs typeface="Times New Roman" panose="02020603050405020304" pitchFamily="18" charset="0"/>
              </a:rPr>
              <a:t>Because God is without sin, He alone can help us with our sin. </a:t>
            </a:r>
          </a:p>
          <a:p>
            <a:r>
              <a:rPr lang="en-CA" dirty="0">
                <a:latin typeface="Times New Roman" panose="02020603050405020304" pitchFamily="18" charset="0"/>
                <a:cs typeface="Times New Roman" panose="02020603050405020304" pitchFamily="18" charset="0"/>
              </a:rPr>
              <a:t>It is only right that we regard Him as supreme in power and moral perfection. </a:t>
            </a:r>
          </a:p>
          <a:p>
            <a:r>
              <a:rPr lang="en-CA" dirty="0">
                <a:latin typeface="Times New Roman" panose="02020603050405020304" pitchFamily="18" charset="0"/>
                <a:cs typeface="Times New Roman" panose="02020603050405020304" pitchFamily="18" charset="0"/>
              </a:rPr>
              <a:t>We must never treat God as common or ordinary. </a:t>
            </a:r>
          </a:p>
          <a:p>
            <a:r>
              <a:rPr lang="en-CA" dirty="0">
                <a:latin typeface="Times New Roman" panose="02020603050405020304" pitchFamily="18" charset="0"/>
                <a:cs typeface="Times New Roman" panose="02020603050405020304" pitchFamily="18" charset="0"/>
              </a:rPr>
              <a:t>He alone deserves our devotion and praise. </a:t>
            </a:r>
          </a:p>
          <a:p>
            <a:r>
              <a:rPr lang="en-CA" dirty="0">
                <a:latin typeface="Times New Roman" panose="02020603050405020304" pitchFamily="18" charset="0"/>
                <a:cs typeface="Times New Roman" panose="02020603050405020304" pitchFamily="18" charset="0"/>
              </a:rPr>
              <a:t>He is always truthful, fair, and just. </a:t>
            </a:r>
            <a:endParaRPr lang="en-CA" dirty="0">
              <a:effectLst/>
              <a:latin typeface="Times New Roman" panose="02020603050405020304" pitchFamily="18" charset="0"/>
              <a:cs typeface="Times New Roman" panose="02020603050405020304" pitchFamily="18" charset="0"/>
            </a:endParaRPr>
          </a:p>
          <a:p>
            <a:endParaRPr lang="en-CA" dirty="0">
              <a:effectLst/>
            </a:endParaRPr>
          </a:p>
          <a:p>
            <a:pPr marL="0" indent="0">
              <a:buNone/>
            </a:pPr>
            <a:endParaRPr lang="en-US" dirty="0"/>
          </a:p>
        </p:txBody>
      </p:sp>
    </p:spTree>
    <p:extLst>
      <p:ext uri="{BB962C8B-B14F-4D97-AF65-F5344CB8AC3E}">
        <p14:creationId xmlns:p14="http://schemas.microsoft.com/office/powerpoint/2010/main" val="641513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1BD894-9F6D-E343-8868-C449B0502C4B}"/>
              </a:ext>
            </a:extLst>
          </p:cNvPr>
          <p:cNvSpPr>
            <a:spLocks noGrp="1"/>
          </p:cNvSpPr>
          <p:nvPr>
            <p:ph type="title"/>
          </p:nvPr>
        </p:nvSpPr>
        <p:spPr>
          <a:xfrm>
            <a:off x="838200" y="365125"/>
            <a:ext cx="10515600" cy="970189"/>
          </a:xfrm>
        </p:spPr>
        <p:txBody>
          <a:bodyPr>
            <a:normAutofit/>
          </a:bodyPr>
          <a:lstStyle/>
          <a:p>
            <a:pPr algn="ctr"/>
            <a:r>
              <a:rPr lang="en-CA" sz="5400" b="1" dirty="0">
                <a:latin typeface="Times New Roman" panose="02020603050405020304" pitchFamily="18" charset="0"/>
                <a:cs typeface="Times New Roman" panose="02020603050405020304" pitchFamily="18" charset="0"/>
              </a:rPr>
              <a:t>Punishment</a:t>
            </a:r>
            <a:endParaRPr lang="en-US" sz="5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4F2FE7FD-2100-2146-88FE-E0B55909A9E4}"/>
              </a:ext>
            </a:extLst>
          </p:cNvPr>
          <p:cNvSpPr>
            <a:spLocks noGrp="1"/>
          </p:cNvSpPr>
          <p:nvPr>
            <p:ph idx="1"/>
          </p:nvPr>
        </p:nvSpPr>
        <p:spPr>
          <a:xfrm>
            <a:off x="435429" y="1567543"/>
            <a:ext cx="10918371" cy="4609420"/>
          </a:xfrm>
        </p:spPr>
        <p:txBody>
          <a:bodyPr>
            <a:normAutofit/>
          </a:bodyPr>
          <a:lstStyle/>
          <a:p>
            <a:r>
              <a:rPr lang="en-CA" dirty="0">
                <a:latin typeface="Times New Roman" panose="02020603050405020304" pitchFamily="18" charset="0"/>
                <a:cs typeface="Times New Roman" panose="02020603050405020304" pitchFamily="18" charset="0"/>
              </a:rPr>
              <a:t>Because God is holy, He requires His people to treat others justly. </a:t>
            </a:r>
          </a:p>
          <a:p>
            <a:r>
              <a:rPr lang="en-CA" dirty="0">
                <a:latin typeface="Times New Roman" panose="02020603050405020304" pitchFamily="18" charset="0"/>
                <a:cs typeface="Times New Roman" panose="02020603050405020304" pitchFamily="18" charset="0"/>
              </a:rPr>
              <a:t>He promised to punish Israel, Judah, and other nations for faithless, immorality and idolatry. </a:t>
            </a:r>
          </a:p>
          <a:p>
            <a:r>
              <a:rPr lang="en-CA" dirty="0">
                <a:latin typeface="Times New Roman" panose="02020603050405020304" pitchFamily="18" charset="0"/>
                <a:cs typeface="Times New Roman" panose="02020603050405020304" pitchFamily="18" charset="0"/>
              </a:rPr>
              <a:t>True faith had declined into national pride and empty religious rituals. </a:t>
            </a:r>
          </a:p>
          <a:p>
            <a:r>
              <a:rPr lang="en-CA" b="1" u="sng" dirty="0">
                <a:latin typeface="Times New Roman" panose="02020603050405020304" pitchFamily="18" charset="0"/>
                <a:cs typeface="Times New Roman" panose="02020603050405020304" pitchFamily="18" charset="0"/>
              </a:rPr>
              <a:t>We learn:</a:t>
            </a:r>
          </a:p>
          <a:p>
            <a:r>
              <a:rPr lang="en-CA" dirty="0">
                <a:latin typeface="Times New Roman" panose="02020603050405020304" pitchFamily="18" charset="0"/>
                <a:cs typeface="Times New Roman" panose="02020603050405020304" pitchFamily="18" charset="0"/>
              </a:rPr>
              <a:t>We must trust in God alone and fulfill his commands. </a:t>
            </a:r>
          </a:p>
          <a:p>
            <a:r>
              <a:rPr lang="en-CA" dirty="0">
                <a:latin typeface="Times New Roman" panose="02020603050405020304" pitchFamily="18" charset="0"/>
                <a:cs typeface="Times New Roman" panose="02020603050405020304" pitchFamily="18" charset="0"/>
              </a:rPr>
              <a:t>We cannot forsake justice nor give in to selfishness. </a:t>
            </a:r>
          </a:p>
          <a:p>
            <a:r>
              <a:rPr lang="en-CA" dirty="0">
                <a:latin typeface="Times New Roman" panose="02020603050405020304" pitchFamily="18" charset="0"/>
                <a:cs typeface="Times New Roman" panose="02020603050405020304" pitchFamily="18" charset="0"/>
              </a:rPr>
              <a:t>If we harden our heart against his message, punishment will surely come to us. </a:t>
            </a:r>
            <a:endParaRPr lang="en-CA" dirty="0">
              <a:effectLst/>
              <a:latin typeface="Times New Roman" panose="02020603050405020304" pitchFamily="18" charset="0"/>
              <a:cs typeface="Times New Roman" panose="02020603050405020304" pitchFamily="18" charset="0"/>
            </a:endParaRPr>
          </a:p>
          <a:p>
            <a:endParaRPr lang="en-CA" dirty="0">
              <a:effectLst/>
            </a:endParaRPr>
          </a:p>
          <a:p>
            <a:endParaRPr lang="en-US" dirty="0"/>
          </a:p>
        </p:txBody>
      </p:sp>
    </p:spTree>
    <p:extLst>
      <p:ext uri="{BB962C8B-B14F-4D97-AF65-F5344CB8AC3E}">
        <p14:creationId xmlns:p14="http://schemas.microsoft.com/office/powerpoint/2010/main" val="3904194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5664C9-19C9-5A48-BEEA-12E56525CDA4}"/>
              </a:ext>
            </a:extLst>
          </p:cNvPr>
          <p:cNvSpPr>
            <a:spLocks noGrp="1"/>
          </p:cNvSpPr>
          <p:nvPr>
            <p:ph type="title"/>
          </p:nvPr>
        </p:nvSpPr>
        <p:spPr>
          <a:xfrm>
            <a:off x="838200" y="217714"/>
            <a:ext cx="10515600" cy="926646"/>
          </a:xfrm>
        </p:spPr>
        <p:txBody>
          <a:bodyPr>
            <a:normAutofit/>
          </a:bodyPr>
          <a:lstStyle/>
          <a:p>
            <a:pPr algn="ctr"/>
            <a:r>
              <a:rPr lang="en-US" sz="5400" b="1" dirty="0">
                <a:latin typeface="Times New Roman" panose="02020603050405020304" pitchFamily="18" charset="0"/>
                <a:cs typeface="Times New Roman" panose="02020603050405020304" pitchFamily="18" charset="0"/>
              </a:rPr>
              <a:t>Salvation</a:t>
            </a:r>
          </a:p>
        </p:txBody>
      </p:sp>
      <p:sp>
        <p:nvSpPr>
          <p:cNvPr id="3" name="Content Placeholder 2">
            <a:extLst>
              <a:ext uri="{FF2B5EF4-FFF2-40B4-BE49-F238E27FC236}">
                <a16:creationId xmlns:a16="http://schemas.microsoft.com/office/drawing/2014/main" xmlns="" id="{41F0F39E-F0DC-8744-A1CE-67E8A06525AA}"/>
              </a:ext>
            </a:extLst>
          </p:cNvPr>
          <p:cNvSpPr>
            <a:spLocks noGrp="1"/>
          </p:cNvSpPr>
          <p:nvPr>
            <p:ph idx="1"/>
          </p:nvPr>
        </p:nvSpPr>
        <p:spPr>
          <a:xfrm>
            <a:off x="624114" y="1364344"/>
            <a:ext cx="10943772" cy="4812620"/>
          </a:xfrm>
        </p:spPr>
        <p:txBody>
          <a:bodyPr>
            <a:normAutofit lnSpcReduction="10000"/>
          </a:bodyPr>
          <a:lstStyle/>
          <a:p>
            <a:r>
              <a:rPr lang="en-CA" dirty="0">
                <a:latin typeface="Times New Roman" panose="02020603050405020304" pitchFamily="18" charset="0"/>
                <a:cs typeface="Times New Roman" panose="02020603050405020304" pitchFamily="18" charset="0"/>
              </a:rPr>
              <a:t>Because God’s judgment is coming, we need a Savior. </a:t>
            </a:r>
          </a:p>
          <a:p>
            <a:r>
              <a:rPr lang="en-CA" dirty="0">
                <a:latin typeface="Times New Roman" panose="02020603050405020304" pitchFamily="18" charset="0"/>
                <a:cs typeface="Times New Roman" panose="02020603050405020304" pitchFamily="18" charset="0"/>
              </a:rPr>
              <a:t>No man or nation can be saved without God’s help. </a:t>
            </a:r>
          </a:p>
          <a:p>
            <a:r>
              <a:rPr lang="en-CA" dirty="0">
                <a:latin typeface="Times New Roman" panose="02020603050405020304" pitchFamily="18" charset="0"/>
                <a:cs typeface="Times New Roman" panose="02020603050405020304" pitchFamily="18" charset="0"/>
              </a:rPr>
              <a:t>Christ’s perfect sacrifice for our sins is foretold and portrayed in Isaiah. </a:t>
            </a:r>
          </a:p>
          <a:p>
            <a:r>
              <a:rPr lang="en-CA" dirty="0">
                <a:latin typeface="Times New Roman" panose="02020603050405020304" pitchFamily="18" charset="0"/>
                <a:cs typeface="Times New Roman" panose="02020603050405020304" pitchFamily="18" charset="0"/>
              </a:rPr>
              <a:t>All who trust God can be freed from their sin and restored to him. </a:t>
            </a:r>
          </a:p>
          <a:p>
            <a:r>
              <a:rPr lang="en-CA" b="1" u="sng" dirty="0">
                <a:latin typeface="Times New Roman" panose="02020603050405020304" pitchFamily="18" charset="0"/>
                <a:cs typeface="Times New Roman" panose="02020603050405020304" pitchFamily="18" charset="0"/>
              </a:rPr>
              <a:t>We learn:</a:t>
            </a:r>
          </a:p>
          <a:p>
            <a:r>
              <a:rPr lang="en-CA" dirty="0">
                <a:latin typeface="Times New Roman" panose="02020603050405020304" pitchFamily="18" charset="0"/>
                <a:cs typeface="Times New Roman" panose="02020603050405020304" pitchFamily="18" charset="0"/>
              </a:rPr>
              <a:t>Christ died to save us from our sin. </a:t>
            </a:r>
          </a:p>
          <a:p>
            <a:r>
              <a:rPr lang="en-CA" dirty="0">
                <a:latin typeface="Times New Roman" panose="02020603050405020304" pitchFamily="18" charset="0"/>
                <a:cs typeface="Times New Roman" panose="02020603050405020304" pitchFamily="18" charset="0"/>
              </a:rPr>
              <a:t>We cannot save ourselves. </a:t>
            </a:r>
          </a:p>
          <a:p>
            <a:r>
              <a:rPr lang="en-CA" dirty="0">
                <a:latin typeface="Times New Roman" panose="02020603050405020304" pitchFamily="18" charset="0"/>
                <a:cs typeface="Times New Roman" panose="02020603050405020304" pitchFamily="18" charset="0"/>
              </a:rPr>
              <a:t>He is willing to save all those who turn from their sin and come to him. Salvation is from God alone. </a:t>
            </a:r>
          </a:p>
          <a:p>
            <a:r>
              <a:rPr lang="en-CA" dirty="0">
                <a:latin typeface="Times New Roman" panose="02020603050405020304" pitchFamily="18" charset="0"/>
                <a:cs typeface="Times New Roman" panose="02020603050405020304" pitchFamily="18" charset="0"/>
              </a:rPr>
              <a:t>No amount of good works can earn it. </a:t>
            </a:r>
            <a:endParaRPr lang="en-CA" dirty="0">
              <a:effectLst/>
              <a:latin typeface="Times New Roman" panose="02020603050405020304" pitchFamily="18" charset="0"/>
              <a:cs typeface="Times New Roman" panose="02020603050405020304" pitchFamily="18" charset="0"/>
            </a:endParaRPr>
          </a:p>
          <a:p>
            <a:pPr marL="0" indent="0">
              <a:buNone/>
            </a:pPr>
            <a:endParaRPr lang="en-CA" dirty="0">
              <a:effectLst/>
            </a:endParaRPr>
          </a:p>
        </p:txBody>
      </p:sp>
    </p:spTree>
    <p:extLst>
      <p:ext uri="{BB962C8B-B14F-4D97-AF65-F5344CB8AC3E}">
        <p14:creationId xmlns:p14="http://schemas.microsoft.com/office/powerpoint/2010/main" val="653926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7E1A43-FF32-004F-98F8-392C12D6293D}"/>
              </a:ext>
            </a:extLst>
          </p:cNvPr>
          <p:cNvSpPr>
            <a:spLocks noGrp="1"/>
          </p:cNvSpPr>
          <p:nvPr>
            <p:ph type="title"/>
          </p:nvPr>
        </p:nvSpPr>
        <p:spPr>
          <a:xfrm>
            <a:off x="838200" y="263526"/>
            <a:ext cx="10515600" cy="796018"/>
          </a:xfrm>
        </p:spPr>
        <p:txBody>
          <a:bodyPr>
            <a:normAutofit fontScale="90000"/>
          </a:bodyPr>
          <a:lstStyle/>
          <a:p>
            <a:pPr algn="ctr"/>
            <a:r>
              <a:rPr lang="en-CA" sz="5400" b="1" dirty="0">
                <a:latin typeface="Times New Roman" panose="02020603050405020304" pitchFamily="18" charset="0"/>
                <a:cs typeface="Times New Roman" panose="02020603050405020304" pitchFamily="18" charset="0"/>
              </a:rPr>
              <a:t>Messiah </a:t>
            </a:r>
            <a:endParaRPr lang="en-US" sz="5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8E33A5E0-5022-0F4F-91FC-81400AFA9A6B}"/>
              </a:ext>
            </a:extLst>
          </p:cNvPr>
          <p:cNvSpPr>
            <a:spLocks noGrp="1"/>
          </p:cNvSpPr>
          <p:nvPr>
            <p:ph idx="1"/>
          </p:nvPr>
        </p:nvSpPr>
        <p:spPr>
          <a:xfrm>
            <a:off x="493485" y="1407886"/>
            <a:ext cx="11350171" cy="4769077"/>
          </a:xfrm>
        </p:spPr>
        <p:txBody>
          <a:bodyPr/>
          <a:lstStyle/>
          <a:p>
            <a:r>
              <a:rPr lang="en-CA" dirty="0">
                <a:latin typeface="Times New Roman" panose="02020603050405020304" pitchFamily="18" charset="0"/>
                <a:cs typeface="Times New Roman" panose="02020603050405020304" pitchFamily="18" charset="0"/>
              </a:rPr>
              <a:t>God will send the Messiah to save His people. </a:t>
            </a:r>
          </a:p>
          <a:p>
            <a:r>
              <a:rPr lang="en-CA" dirty="0">
                <a:latin typeface="Times New Roman" panose="02020603050405020304" pitchFamily="18" charset="0"/>
                <a:cs typeface="Times New Roman" panose="02020603050405020304" pitchFamily="18" charset="0"/>
              </a:rPr>
              <a:t>He will set up His own Kingdom as the faithful Prince of Peace, who rules with righteousness. </a:t>
            </a:r>
          </a:p>
          <a:p>
            <a:r>
              <a:rPr lang="en-CA" dirty="0">
                <a:latin typeface="Times New Roman" panose="02020603050405020304" pitchFamily="18" charset="0"/>
                <a:cs typeface="Times New Roman" panose="02020603050405020304" pitchFamily="18" charset="0"/>
              </a:rPr>
              <a:t>He will come as sovereign Lord, but He will do so as a servant who will die to take away sins. </a:t>
            </a:r>
            <a:endParaRPr lang="en-CA" dirty="0">
              <a:effectLst/>
              <a:latin typeface="Times New Roman" panose="02020603050405020304" pitchFamily="18" charset="0"/>
              <a:cs typeface="Times New Roman" panose="02020603050405020304" pitchFamily="18" charset="0"/>
            </a:endParaRPr>
          </a:p>
          <a:p>
            <a:r>
              <a:rPr lang="en-US" b="1" u="sng" dirty="0">
                <a:latin typeface="Times New Roman" panose="02020603050405020304" pitchFamily="18" charset="0"/>
                <a:cs typeface="Times New Roman" panose="02020603050405020304" pitchFamily="18" charset="0"/>
              </a:rPr>
              <a:t>We learn:</a:t>
            </a:r>
          </a:p>
          <a:p>
            <a:r>
              <a:rPr lang="en-CA" dirty="0">
                <a:latin typeface="Times New Roman" panose="02020603050405020304" pitchFamily="18" charset="0"/>
                <a:cs typeface="Times New Roman" panose="02020603050405020304" pitchFamily="18" charset="0"/>
              </a:rPr>
              <a:t>Our trust must be in the Messiah, not in ourselves or in any nation or power.</a:t>
            </a:r>
          </a:p>
          <a:p>
            <a:r>
              <a:rPr lang="en-CA" dirty="0">
                <a:latin typeface="Times New Roman" panose="02020603050405020304" pitchFamily="18" charset="0"/>
                <a:cs typeface="Times New Roman" panose="02020603050405020304" pitchFamily="18" charset="0"/>
              </a:rPr>
              <a:t>There is no hope unless we believe in Him. </a:t>
            </a:r>
          </a:p>
          <a:p>
            <a:r>
              <a:rPr lang="en-CA" dirty="0">
                <a:latin typeface="Times New Roman" panose="02020603050405020304" pitchFamily="18" charset="0"/>
                <a:cs typeface="Times New Roman" panose="02020603050405020304" pitchFamily="18" charset="0"/>
              </a:rPr>
              <a:t>Trust Christ fully and let Him rule in your life as Your sovereign Lord. </a:t>
            </a:r>
            <a:endParaRPr lang="en-CA"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1453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366CCC-4FEE-3C4A-B160-F699F5CB0709}"/>
              </a:ext>
            </a:extLst>
          </p:cNvPr>
          <p:cNvSpPr>
            <a:spLocks noGrp="1"/>
          </p:cNvSpPr>
          <p:nvPr>
            <p:ph type="title"/>
          </p:nvPr>
        </p:nvSpPr>
        <p:spPr>
          <a:xfrm>
            <a:off x="838200" y="365125"/>
            <a:ext cx="10515600" cy="723446"/>
          </a:xfrm>
        </p:spPr>
        <p:txBody>
          <a:bodyPr>
            <a:noAutofit/>
          </a:bodyPr>
          <a:lstStyle/>
          <a:p>
            <a:pPr algn="ctr"/>
            <a:r>
              <a:rPr lang="en-US" sz="5400" b="1" dirty="0">
                <a:latin typeface="Times New Roman" panose="02020603050405020304" pitchFamily="18" charset="0"/>
                <a:cs typeface="Times New Roman" panose="02020603050405020304" pitchFamily="18" charset="0"/>
              </a:rPr>
              <a:t>Hope</a:t>
            </a:r>
          </a:p>
        </p:txBody>
      </p:sp>
      <p:sp>
        <p:nvSpPr>
          <p:cNvPr id="3" name="Content Placeholder 2">
            <a:extLst>
              <a:ext uri="{FF2B5EF4-FFF2-40B4-BE49-F238E27FC236}">
                <a16:creationId xmlns:a16="http://schemas.microsoft.com/office/drawing/2014/main" xmlns="" id="{4C4EC6F0-5E8D-3A4A-BD5E-A5568375741E}"/>
              </a:ext>
            </a:extLst>
          </p:cNvPr>
          <p:cNvSpPr>
            <a:spLocks noGrp="1"/>
          </p:cNvSpPr>
          <p:nvPr>
            <p:ph idx="1"/>
          </p:nvPr>
        </p:nvSpPr>
        <p:spPr>
          <a:xfrm>
            <a:off x="522513" y="1465944"/>
            <a:ext cx="11190515" cy="4711020"/>
          </a:xfrm>
        </p:spPr>
        <p:txBody>
          <a:bodyPr/>
          <a:lstStyle/>
          <a:p>
            <a:r>
              <a:rPr lang="en-CA" dirty="0">
                <a:latin typeface="Times New Roman" panose="02020603050405020304" pitchFamily="18" charset="0"/>
                <a:cs typeface="Times New Roman" panose="02020603050405020304" pitchFamily="18" charset="0"/>
              </a:rPr>
              <a:t>God promises comfort, deliverance, and restoration in His future Kingdom. </a:t>
            </a:r>
          </a:p>
          <a:p>
            <a:r>
              <a:rPr lang="en-CA" dirty="0">
                <a:latin typeface="Times New Roman" panose="02020603050405020304" pitchFamily="18" charset="0"/>
                <a:cs typeface="Times New Roman" panose="02020603050405020304" pitchFamily="18" charset="0"/>
              </a:rPr>
              <a:t>The Messiah will rule over His faithful followers in the age to come.</a:t>
            </a:r>
          </a:p>
          <a:p>
            <a:r>
              <a:rPr lang="en-CA" dirty="0">
                <a:latin typeface="Times New Roman" panose="02020603050405020304" pitchFamily="18" charset="0"/>
                <a:cs typeface="Times New Roman" panose="02020603050405020304" pitchFamily="18" charset="0"/>
              </a:rPr>
              <a:t>Hope is possible because Christ is coming. </a:t>
            </a:r>
            <a:endParaRPr lang="en-CA" dirty="0">
              <a:effectLst/>
              <a:latin typeface="Times New Roman" panose="02020603050405020304" pitchFamily="18" charset="0"/>
              <a:cs typeface="Times New Roman" panose="02020603050405020304" pitchFamily="18" charset="0"/>
            </a:endParaRPr>
          </a:p>
          <a:p>
            <a:r>
              <a:rPr lang="en-US" b="1" u="sng" dirty="0">
                <a:latin typeface="Times New Roman" panose="02020603050405020304" pitchFamily="18" charset="0"/>
                <a:cs typeface="Times New Roman" panose="02020603050405020304" pitchFamily="18" charset="0"/>
              </a:rPr>
              <a:t>We learn:</a:t>
            </a:r>
          </a:p>
          <a:p>
            <a:r>
              <a:rPr lang="en-CA" dirty="0">
                <a:latin typeface="Times New Roman" panose="02020603050405020304" pitchFamily="18" charset="0"/>
                <a:cs typeface="Times New Roman" panose="02020603050405020304" pitchFamily="18" charset="0"/>
              </a:rPr>
              <a:t>We can be renewed because there is compassion for those who repent.</a:t>
            </a:r>
          </a:p>
          <a:p>
            <a:r>
              <a:rPr lang="en-CA" dirty="0">
                <a:latin typeface="Times New Roman" panose="02020603050405020304" pitchFamily="18" charset="0"/>
                <a:cs typeface="Times New Roman" panose="02020603050405020304" pitchFamily="18" charset="0"/>
              </a:rPr>
              <a:t>No matter how sinful our situation or how evil the world is.</a:t>
            </a:r>
          </a:p>
          <a:p>
            <a:r>
              <a:rPr lang="en-CA" dirty="0">
                <a:latin typeface="Times New Roman" panose="02020603050405020304" pitchFamily="18" charset="0"/>
                <a:cs typeface="Times New Roman" panose="02020603050405020304" pitchFamily="18" charset="0"/>
              </a:rPr>
              <a:t>We must continue to be God’s faithful people who hope for his return. </a:t>
            </a:r>
            <a:endParaRPr lang="en-CA"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9766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1079C5-EF5D-7746-84C5-D9E9A3E84A67}"/>
              </a:ext>
            </a:extLst>
          </p:cNvPr>
          <p:cNvSpPr>
            <a:spLocks noGrp="1"/>
          </p:cNvSpPr>
          <p:nvPr>
            <p:ph type="title"/>
          </p:nvPr>
        </p:nvSpPr>
        <p:spPr>
          <a:xfrm>
            <a:off x="838200" y="800554"/>
            <a:ext cx="10515600" cy="1325563"/>
          </a:xfrm>
        </p:spPr>
        <p:txBody>
          <a:bodyPr>
            <a:normAutofit/>
          </a:bodyPr>
          <a:lstStyle/>
          <a:p>
            <a:pPr algn="ctr"/>
            <a:r>
              <a:rPr lang="en-US" sz="8000" b="1" dirty="0">
                <a:latin typeface="Times New Roman" panose="02020603050405020304" pitchFamily="18" charset="0"/>
                <a:cs typeface="Times New Roman" panose="02020603050405020304" pitchFamily="18" charset="0"/>
              </a:rPr>
              <a:t>The Book of Isaiah</a:t>
            </a:r>
          </a:p>
        </p:txBody>
      </p:sp>
      <p:sp>
        <p:nvSpPr>
          <p:cNvPr id="3" name="Content Placeholder 2">
            <a:extLst>
              <a:ext uri="{FF2B5EF4-FFF2-40B4-BE49-F238E27FC236}">
                <a16:creationId xmlns:a16="http://schemas.microsoft.com/office/drawing/2014/main" xmlns="" id="{3C3BAEC7-BEAB-2647-B7D9-47AFFC1EE78B}"/>
              </a:ext>
            </a:extLst>
          </p:cNvPr>
          <p:cNvSpPr>
            <a:spLocks noGrp="1"/>
          </p:cNvSpPr>
          <p:nvPr>
            <p:ph idx="1"/>
          </p:nvPr>
        </p:nvSpPr>
        <p:spPr>
          <a:xfrm>
            <a:off x="838200" y="3149599"/>
            <a:ext cx="10515600" cy="1325563"/>
          </a:xfrm>
        </p:spPr>
        <p:txBody>
          <a:bodyPr>
            <a:normAutofit/>
          </a:bodyPr>
          <a:lstStyle/>
          <a:p>
            <a:pPr marL="0" indent="0" algn="ctr">
              <a:buNone/>
            </a:pPr>
            <a:r>
              <a:rPr lang="en-US" sz="8000" b="1" dirty="0">
                <a:latin typeface="Times New Roman" panose="02020603050405020304" pitchFamily="18" charset="0"/>
                <a:cs typeface="Times New Roman" panose="02020603050405020304" pitchFamily="18" charset="0"/>
              </a:rPr>
              <a:t>(The 5th Gospel)</a:t>
            </a:r>
          </a:p>
        </p:txBody>
      </p:sp>
    </p:spTree>
    <p:extLst>
      <p:ext uri="{BB962C8B-B14F-4D97-AF65-F5344CB8AC3E}">
        <p14:creationId xmlns:p14="http://schemas.microsoft.com/office/powerpoint/2010/main" val="1244167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BDAA90-6631-5F48-9133-7EEEE791E800}"/>
              </a:ext>
            </a:extLst>
          </p:cNvPr>
          <p:cNvSpPr>
            <a:spLocks noGrp="1"/>
          </p:cNvSpPr>
          <p:nvPr>
            <p:ph type="title"/>
          </p:nvPr>
        </p:nvSpPr>
        <p:spPr/>
        <p:txBody>
          <a:bodyPr/>
          <a:lstStyle/>
          <a:p>
            <a:pPr algn="ctr"/>
            <a:r>
              <a:rPr lang="en-CA" b="1" dirty="0">
                <a:latin typeface="Times New Roman" panose="02020603050405020304" pitchFamily="18" charset="0"/>
                <a:cs typeface="Times New Roman" panose="02020603050405020304" pitchFamily="18" charset="0"/>
              </a:rPr>
              <a:t>The Birth of Jesus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DEB99E42-5DE0-6441-A3AA-DAB9BB76DEA3}"/>
              </a:ext>
            </a:extLst>
          </p:cNvPr>
          <p:cNvSpPr>
            <a:spLocks noGrp="1"/>
          </p:cNvSpPr>
          <p:nvPr>
            <p:ph idx="1"/>
          </p:nvPr>
        </p:nvSpPr>
        <p:spPr/>
        <p:txBody>
          <a:bodyPr>
            <a:normAutofit/>
          </a:bodyPr>
          <a:lstStyle/>
          <a:p>
            <a:r>
              <a:rPr lang="en-US" sz="3600" b="1" u="sng" dirty="0">
                <a:latin typeface="Times New Roman" panose="02020603050405020304" pitchFamily="18" charset="0"/>
                <a:cs typeface="Times New Roman" panose="02020603050405020304" pitchFamily="18" charset="0"/>
              </a:rPr>
              <a:t>Isaiah 7:14</a:t>
            </a:r>
          </a:p>
          <a:p>
            <a:pPr marL="0" indent="0">
              <a:buNone/>
            </a:pPr>
            <a:endParaRPr lang="en-US" sz="3600" b="1" u="sng" dirty="0">
              <a:latin typeface="Times New Roman" panose="02020603050405020304" pitchFamily="18" charset="0"/>
              <a:cs typeface="Times New Roman" panose="02020603050405020304" pitchFamily="18" charset="0"/>
            </a:endParaRPr>
          </a:p>
          <a:p>
            <a:pPr marL="0" indent="0" algn="ctr">
              <a:buNone/>
            </a:pPr>
            <a:r>
              <a:rPr lang="en-US" sz="3600" i="1" dirty="0">
                <a:solidFill>
                  <a:schemeClr val="accent1">
                    <a:lumMod val="50000"/>
                  </a:schemeClr>
                </a:solidFill>
                <a:latin typeface="Times New Roman" panose="02020603050405020304" pitchFamily="18" charset="0"/>
                <a:cs typeface="Times New Roman" panose="02020603050405020304" pitchFamily="18" charset="0"/>
              </a:rPr>
              <a:t>“Therefore the Lord Himself will give you a sign: Behold, the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virgin</a:t>
            </a:r>
            <a:r>
              <a:rPr lang="en-US" sz="3600" i="1" dirty="0">
                <a:solidFill>
                  <a:schemeClr val="accent1">
                    <a:lumMod val="50000"/>
                  </a:schemeClr>
                </a:solidFill>
                <a:latin typeface="Times New Roman" panose="02020603050405020304" pitchFamily="18" charset="0"/>
                <a:cs typeface="Times New Roman" panose="02020603050405020304" pitchFamily="18" charset="0"/>
              </a:rPr>
              <a:t> shall conceive and bear a Son, and shall call His name </a:t>
            </a:r>
            <a:r>
              <a:rPr lang="en-US" sz="3600" b="1" i="1" u="sng" dirty="0">
                <a:solidFill>
                  <a:schemeClr val="accent1">
                    <a:lumMod val="50000"/>
                  </a:schemeClr>
                </a:solidFill>
                <a:latin typeface="Times New Roman" panose="02020603050405020304" pitchFamily="18" charset="0"/>
                <a:cs typeface="Times New Roman" panose="02020603050405020304" pitchFamily="18" charset="0"/>
              </a:rPr>
              <a:t>Immanuel</a:t>
            </a:r>
            <a:r>
              <a:rPr lang="en-US" sz="3600" i="1" dirty="0">
                <a:solidFill>
                  <a:schemeClr val="accent1">
                    <a:lumMod val="5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88242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TotalTime>
  <Words>1302</Words>
  <Application>Microsoft Macintosh PowerPoint</Application>
  <PresentationFormat>Widescreen</PresentationFormat>
  <Paragraphs>157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Calibri Light</vt:lpstr>
      <vt:lpstr>Times New Roman</vt:lpstr>
      <vt:lpstr>Arial</vt:lpstr>
      <vt:lpstr>Office Theme</vt:lpstr>
      <vt:lpstr>THE BOOK OF ISAIAH  </vt:lpstr>
      <vt:lpstr>MEGATHEMES IN ISAIAH </vt:lpstr>
      <vt:lpstr>Holiness</vt:lpstr>
      <vt:lpstr>Punishment</vt:lpstr>
      <vt:lpstr>Salvation</vt:lpstr>
      <vt:lpstr>Messiah </vt:lpstr>
      <vt:lpstr>Hope</vt:lpstr>
      <vt:lpstr>The Book of Isaiah</vt:lpstr>
      <vt:lpstr>The Birth of Jesus</vt:lpstr>
      <vt:lpstr>Jesus the Son of David</vt:lpstr>
      <vt:lpstr>John the Baptist</vt:lpstr>
      <vt:lpstr>The ministry of Jesus</vt:lpstr>
      <vt:lpstr>The Incarnation</vt:lpstr>
      <vt:lpstr>There would be a Son called God</vt:lpstr>
      <vt:lpstr>The Messiah would be rejected</vt:lpstr>
      <vt:lpstr>The Child growth &amp; Jesus on the cross</vt:lpstr>
      <vt:lpstr>His humanity </vt:lpstr>
      <vt:lpstr>He carried our grief ( the result of sin)</vt:lpstr>
      <vt:lpstr>The wounds of love &amp; Our healing</vt:lpstr>
      <vt:lpstr>He carried our sins</vt:lpstr>
      <vt:lpstr>His obedience </vt:lpstr>
      <vt:lpstr>His death</vt:lpstr>
      <vt:lpstr>His burial</vt:lpstr>
      <vt:lpstr>The pleasure of salvation</vt:lpstr>
      <vt:lpstr>He is numbered with the transgressors</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OF ISAIAH  </dc:title>
  <dc:creator>Hewaida Michael</dc:creator>
  <cp:lastModifiedBy>Sam Menshawy</cp:lastModifiedBy>
  <cp:revision>37</cp:revision>
  <dcterms:created xsi:type="dcterms:W3CDTF">2019-11-09T18:31:23Z</dcterms:created>
  <dcterms:modified xsi:type="dcterms:W3CDTF">2020-01-28T01:52:26Z</dcterms:modified>
</cp:coreProperties>
</file>