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4"/>
    <p:sldMasterId id="2147483671" r:id="rId5"/>
  </p:sldMasterIdLst>
  <p:notesMasterIdLst>
    <p:notesMasterId r:id="rId3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83" r:id="rId18"/>
    <p:sldId id="282" r:id="rId19"/>
    <p:sldId id="284" r:id="rId20"/>
    <p:sldId id="268" r:id="rId21"/>
    <p:sldId id="269" r:id="rId22"/>
    <p:sldId id="280" r:id="rId23"/>
    <p:sldId id="270" r:id="rId24"/>
    <p:sldId id="271" r:id="rId25"/>
    <p:sldId id="272" r:id="rId26"/>
    <p:sldId id="273" r:id="rId27"/>
    <p:sldId id="274" r:id="rId28"/>
    <p:sldId id="275" r:id="rId29"/>
    <p:sldId id="276" r:id="rId30"/>
    <p:sldId id="277" r:id="rId31"/>
    <p:sldId id="278" r:id="rId32"/>
    <p:sldId id="279" r:id="rId33"/>
    <p:sldId id="285" r:id="rId34"/>
  </p:sldIdLst>
  <p:sldSz cx="9144000" cy="5143500" type="screen16x9"/>
  <p:notesSz cx="6858000" cy="9144000"/>
  <p:embeddedFontLst>
    <p:embeddedFont>
      <p:font typeface="Lato" panose="020F0502020204030203" pitchFamily="34" charset="0"/>
      <p:regular r:id="rId36"/>
      <p:bold r:id="rId37"/>
      <p:italic r:id="rId38"/>
      <p:boldItalic r:id="rId39"/>
    </p:embeddedFont>
    <p:embeddedFont>
      <p:font typeface="Roboto" panose="02000000000000000000" pitchFamily="2" charset="0"/>
      <p:regular r:id="rId40"/>
      <p:bold r:id="rId41"/>
      <p:italic r:id="rId42"/>
      <p:bold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84"/>
  </p:normalViewPr>
  <p:slideViewPr>
    <p:cSldViewPr snapToGrid="0">
      <p:cViewPr varScale="1">
        <p:scale>
          <a:sx n="141" d="100"/>
          <a:sy n="141" d="100"/>
        </p:scale>
        <p:origin x="800"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4.fntdata"/><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font" Target="fonts/font7.fntdata"/><Relationship Id="rId47"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1.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43" Type="http://schemas.openxmlformats.org/officeDocument/2006/relationships/font" Target="fonts/font8.fntdata"/><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font" Target="fonts/font3.fntdata"/><Relationship Id="rId46"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font" Target="fonts/font6.fntdata"/></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18T20:04:33.09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4 470,'2'2,"0"0,0 0,0 0,0 0,0 0,0 0,0-1,1 1,-1-1,1 0,-1 0,1 1,-1-2,1 1,2 1,12 5,-5 1,-1 1,-1 0,0 1,0 0,-1 1,0 0,-1 0,0 1,0 0,-2 0,1 1,-2 0,7 21,-9-25,-1 1,-1-1,0 1,0-1,-1 1,0 0,0-1,-1 1,-3 12,4-22,0 0,0 1,0-1,0 0,0 1,0-1,0 0,-1 1,1-1,0 0,0 0,0 1,0-1,0 0,-1 0,1 1,0-1,0 0,0 0,-1 0,1 1,0-1,0 0,-1 0,1 0,0 0,-1 0,1 1,0-1,0 0,-1 0,1 0,0 0,-1 0,1 0,0 0,-1 0,1 0,0 0,0 0,-1 0,1 0,0 0,-1-1,1 1,0 0,0 0,-1 0,1 0,0 0,0-1,-1 1,1 0,0 0,0 0,-1-1,1 1,0 0,0 0,0-1,0 1,0 0,-1-1,1 1,0-1,-11-20,-43-139,-8-19,52 156,2-1,1 0,1 0,1 0,1 0,1-1,1 0,1 1,3-26,-2 30,0 6,0 0,1 1,1-1,0 1,4-15,-5 26,0-1,-1 1,1 0,0 0,1-1,-1 1,0 0,1 0,-1 0,1 0,-1 1,1-1,0 0,0 1,0-1,0 1,0-1,0 1,0 0,1 0,-1 0,0 0,1 0,-1 1,0-1,1 1,-1 0,1-1,-1 1,1 0,-1 0,1 1,-1-1,4 1,-3 0,1 1,-1-1,1 1,-1-1,0 1,0 0,1 0,-1 1,-1-1,1 1,0-1,-1 1,1 0,-1 0,0 0,0 0,0 1,2 3,5 11,-1 1,7 22,-10-27,5 16,1 0,1-1,1-1,2 0,1-1,27 34,81 113,-70-94,73 121,-74-113,-23-28,-35-75,0 0,1 0,-2-19,1 9,-18-63,-3 2,-4 1,-4 1,-48-86,76 156,1-1,0 0,1 0,0-1,1 1,1-1,1 0,0 1,1-1,0 0,4-18,-4 32,0 0,1 0,-1 0,1 0,-1 0,1 0,0 0,-1 0,1 0,0 1,0-1,1 0,-1 0,0 1,1-1,-1 1,0-1,1 1,0 0,1-2,0 2,0 0,0 0,0 0,0 0,0 0,0 1,0-1,1 1,-1 0,0 0,6 0,6 3,1 0,-1 1,0 1,18 7,-23-8,4 2,1 1,-1 0,-1 1,0 1,0 0,0 0,-1 1,-1 1,21 24,-4 2,46 83,-71-116,25 47,44 68,-69-115,1-1,-1 0,1 0,0-1,0 1,0-1,0 1,0-1,1-1,-1 1,0 0,1-1,0 0,-1 0,1-1,-1 1,10-1,1 0,0 0,0-1,1-1,17-5,32-12,124-55,-150 57,-27 11,1-1,-1-1,17-13,-17 12,-1 1,26-14,-22 18,-1 0,1 0,0 2,0 0,1 1,-1 0,0 1,27 4,6-2,2-2,0 2,92 17,127 42,261 52,363 78,-742-149,-138-34,-18 1,-25 6,5-6,0-1,0-1,-1-1,-28 2,-111 3,134-9,-938-15,505-37,-40-4,-111-21,585 71,22 3,-1 1,1-1,0-1,-1 0,1 0,0 0,0-1,0 0,-12-7,20 9,-1 1,1 0,0-1,0 1,0 0,-1-1,1 1,0 0,0-1,0 1,0-1,0 1,0 0,0-1,0 1,0-1,0 1,0 0,0-1,0 1,0-1,0 1,0 0,0-1,0 1,0 0,1-1,-1 1,0-1,0 1,1 0,-1-1,0 1,0 0,1 0,-1-1,0 1,1 0,-1 0,0-1,1 1,-1 0,0 0,1 0,-1 0,1 0,-1-1,0 1,1 0,0 0,28-13,-19 10,14-6,0 1,0 1,1 2,0 0,-1 2,33-1,-23 1,418-6,-279 11,-66-2,466 13,125-3,-438-12,519-35,-493-10,-279 46,23-7,-29 8,1 0,-1-1,0 1,0-1,0 1,0 0,0-1,0 0,0 1,0-1,-1 1,1-1,0 0,0 0,0 0,-1 1,1-1,0 0,-1 0,1 0,0-1,-2 1,1 0,-1 0,0 0,1 0,-1 0,0 0,0 0,0 1,1-1,-1 0,0 1,0-1,0 0,0 1,0-1,0 1,-1-1,1 1,0 0,0 0,0-1,0 1,-2 0,1-1,-46-9,0 1,-62-2,33 4,-109-12,-264-42,384 55,56 6,0 0,-1-1,1 0,0 0,1-1,-1-1,0 0,-18-7,26 9,0-1,0 1,1 0,-1-1,0 1,1-1,-1 1,1-1,-1 0,1 1,0-1,0 0,0 0,0 0,0 0,0 0,0 0,1-1,-1 1,1 0,-1 0,1 0,0-1,0 1,0 0,0 0,1 0,-1-1,0 1,1 0,0 0,-1 0,1 0,0 0,0 0,0 0,3-4,4-7,1 0,1 0,0 1,14-14,-12 14,18-30,5-5,-32 44,0 0,0 0,0 1,0 0,0-1,0 1,0 0,1 0,-1 1,1-1,0 1,4-2,-5 3,-1 0,1 0,-1 0,1 0,-1 1,0-1,1 1,-1-1,0 1,1 0,-1 0,0 0,0 0,0 0,0 1,0-1,0 0,3 3,31 35,-28-29,32 33,2-1,2-2,72 51,159 85,-265-170,233 163,-93-39,-95-81,-45-40,0 1,-1 0,0 0,0 1,-1 1,-1-1,0 1,0 0,-1 0,-1 1,6 19,-11-30,1-1,-1 0,0 0,0 1,0-1,0 0,0 1,0-1,0 0,0 0,0 1,-1-1,1 0,0 0,-1 1,1-1,-1 0,0 0,1 0,-1 0,0 0,1 0,-1 0,-1 1,0-1,0 0,0 0,0 0,0 0,1-1,-1 1,0-1,0 1,0-1,-1 0,1 0,0 0,-3 0,-7-2,0 0,0 0,-22-9,33 11,-69-25,0-3,-70-40,104 47,0-2,1-1,2-1,0-2,-35-39,60 57,0 0,1-1,0 1,0-2,1 1,1-1,-6-15,9 22,1 1,0-1,-1 0,2 0,-1-1,0 1,1 0,0 0,0 0,0 0,1 0,-1 0,1-1,0 1,0 0,0 0,1 1,0-1,-1 0,1 0,0 1,1-1,-1 1,5-6,10-4,-1 0,2 0,0 2,20-11,6-3,17-8,1 3,1 2,2 4,72-18,-96 31,50-4,29-8,8-9,152-17,-264 46,0-1,0 0,-1-1,0-1,21-11,-76 18,-269 15,156-12,144-4,1 1,0 0,-1 0,1 0,0 1,0 0,0 1,-11 5,15-6,1 0,0 1,0-1,0 1,0-1,0 1,1 0,-1 0,1 1,0-1,0 0,0 1,0-1,1 1,-1 0,1-1,0 1,0 0,0 0,0 5,-2 14,1 1,1-1,4 41,-2-56,0 0,0 0,1 0,0 1,1-2,0 1,0 0,0 0,1-1,0 0,1 0,0 0,0 0,6 5,3-2,0-1,1 0,0-1,0-1,1 0,18 5,-23-9,11 5,1-2,-1-1,1-1,0-1,1-1,39-2,142-22,-94 6,-104 16,402-29,-86 45,-284-11,68 9,-92-11,-1 0,0 1,0 1,-1 0,17 10,-29-15,0 0,0 1,0-1,0 1,0-1,0 1,0 0,0-1,-1 1,1 0,0 0,0 0,-1-1,1 1,0 0,-1 0,1 0,-1 0,1 0,-1 0,0 0,1 0,-1 0,0 1,0 1,0-2,-1 0,1 1,-1-1,1 1,-1-1,0 0,0 1,0-1,0 0,0 0,0 0,0 0,0 0,0 0,0 0,-2 1,-4 2,0 0,-1 0,1-1,-1 1,-14 2,-20 0,-1-2,1-1,-81-7,74 1,-549-47,535 43,34 4,-60-5,-139-33,224 40,-1-1,0 1,0-1,1 0,-1 0,1 0,-5-4,9 6,0 0,-1 0,1-1,0 1,0 0,-1 0,1-1,0 1,0 0,0 0,-1-1,1 1,0 0,0-1,0 1,0 0,0-1,0 1,0 0,0 0,0-1,0 1,0 0,0-1,0 1,0 0,0-1,0 1,0 0,0-1,0 1,0 0,0-1,1 1,-1 0,0-1,2 0,-1 0,1 0,-1 0,1 0,-1 0,1 0,0 0,0 1,-1-1,5 0,39-10,0 2,58-5,97 5,-84 4,412-31,-427 27,701-74,-784 81,0 1,0 0,1 2,32 4,74 21,-45-7,451 76,-424-67,-84-20,1-2,-1 0,1-1,41 2,-46-8,22 0,-39 1,-1 0,1 0,0 1,-1-1,1 0,-1 1,1-1,0 1,-1-1,1 1,-1 0,1 0,-1-1,0 1,1 0,-1 0,3 3,-4-4,0 1,0 0,1-1,-1 1,0-1,0 1,1 0,-1-1,0 1,0 0,0-1,0 1,0 0,0-1,0 1,0 0,-1-1,1 1,0 0,0-1,0 1,-1 0,1-1,0 1,-1-1,1 1,0-1,-1 1,1 0,-1-1,1 0,-1 1,1-1,-1 1,1-1,-1 0,0 1,1-1,-1 0,0 1,-31 10,0-6,0-1,0-2,-40-2,-104-13,115 7,-321-33,-316-22,341 58,188 5,162-2,4 0,1 0,-1 1,0-1,0-1,0 1,0 0,0-1,0 1,1-1,-1 0,0 0,1 0,-5-2,7 2,0 1,0-1,0 1,0-1,0 1,0-1,0 1,0 0,0-1,0 1,0-1,0 1,1-1,-1 1,0 0,0-1,1 1,-1 0,0-1,1 1,-1 0,0-1,1 1,-1 0,0 0,1-1,-1 1,0 0,1 0,-1 0,1-1,-1 1,1 0,-1 0,0 0,1 0,-1 0,1 0,20-7,29-1,1 1,0 3,101 6,-61 0,140 9,235 43,-60-5,-325-41,702 56,-483-21,-72-6,-220-36,8 0,0 1,0 0,1 1,-2 1,1 1,0 0,27 14,-17-2,-26-17,0 0,0 0,0 0,0 0,-1 0,1 0,0 0,0 0,0 0,0 0,0 0,0 0,0 0,-1 0,1 0,0 0,0 0,0 0,0 0,0 0,0 0,0 0,0 0,-1 1,1-1,0 0,0 0,0 0,0 0,0 0,0 0,0 0,0 0,0 1,0-1,0 0,0 0,0 0,0 0,0 0,0 0,0 0,0 1,0-1,0 0,0 0,0 0,0 0,0 0,0 0,0 0,0 1,0-1,0 0,0 0,0 0,0 0,0 0,0 0,-54-12,-703-185,691 182,-268-72,306 74,23 4,18 1,11 0,1 2,-1 0,1 2,30-2,106 4,-24 1,369-14,-327 12,72-6,120-2,-208 1,-77 2,15-1,166-5,794 47,-583-24,-352-9,-121 0,-1 0,1 0,-1 1,1-1,-1 1,0 1,1-1,-1 0,0 1,5 3,-8-5,0 1,0 0,0 0,0 0,0 0,0 0,0-1,-1 2,1-1,0 0,-1 0,1 0,-1 0,1 0,-1 0,0 1,1-1,-1 0,0 0,0 1,0-1,0 0,0 0,0 1,0-1,0 0,0 0,-1 1,1-1,-1 0,1 0,-1 0,1 0,-1 0,1 1,-1-1,0 0,0 0,0-1,1 1,-3 2,-2 3,-1-1,0 1,0-1,-1 0,1 0,-1 0,0-1,0 0,-13 4,-6 2,-44 10,-2-5,0-3,-91 3,-151-10,265-5,-59 0,-345-5,289-4,-61-2,220 11,-1-1,0 1,0-1,1 0,-8-2,13 3,-1 0,1-1,-1 1,1 0,-1 0,1-1,-1 1,1 0,-1 0,1-1,-1 1,1-1,0 1,-1 0,1-1,-1 1,1-1,0 1,0-1,-1 1,1-1,0 1,0-1,-1 0,2 0,-1 0,0 0,1 0,-1 0,0 0,1 0,0 0,-1 1,1-1,-1 0,1 0,0 0,0 1,-1-1,1 0,0 1,0-1,0 1,1-1,5-3,0 0,0 0,0 1,1 0,0 1,-1-1,1 1,11-1,69-2,-25 2,650-14,-465 20,-16-5,250 4,-416 0,0 2,-1 4,66 15,-128-22,-1-1,1 1,-1-1,0 1,1 0,-1 0,0 0,0 0,0 0,0 1,0-1,0 1,0-1,0 1,0 0,-1 0,1-1,0 1,-1 0,0 0,0 1,1-1,-1 0,0 0,1 5,-2-4,-1-1,1 1,0 0,-1 0,0 0,1 0,-1 0,0-1,0 1,-1 0,1-1,-1 1,1-1,-1 1,0-1,0 0,0 0,0 0,0 0,0 0,0 0,-3 1,-7 5,-1 0,0-1,0 0,0-2,-1 1,0-1,-21 4,-107 13,135-21,-489 30,-2-29,67-3,59 18,323-14,-71 6,-100 3,197-11,1-1,-1-1,0-2,1 0,-1-1,-38-13,44 12,0 1,1 0,-1 1,-1 1,1 1,-26 1,21 1,-1-2,0-1,-23-5,-23-10,37 8,-2 1,1 2,-59-4,47 12,34-1,0 0,0 0,0-1,0-1,1 0,-1 0,-13-4,23 5,1 0,-1 0,1-1,-1 1,1 0,-1 0,1 0,-1 0,1 0,-1-1,1 1,-1 0,1-1,0 1,-1 0,1-1,0 1,-1 0,1-1,0 1,-1 0,1-1,0 1,0-1,-1 1,1-1,0 1,0-1,0 1,0-1,0 1,-1-1,1 1,0-1,0 1,0-1,0 1,1-1,0-1,0 1,0 0,0-1,0 1,0 0,1-1,-1 1,0 0,1 0,-1 0,3 0,45-21,-15 12,1 0,0 3,63-6,114 5,-162 8,2429 106,-2140-67,377 37,-324-69,-324-8,-111-2,1-3,0-1,0-2,-42-14,48 13,-153-48,3-8,-350-178,484 215,2-2,1-2,-63-56,109 86,1 1,-1-1,0 0,1 0,-1 0,1 0,0 0,0 0,0-1,1 1,-1-1,1 1,-1-5,1 6,1 1,0-1,0 0,1 0,-1 1,0-1,0 0,1 1,-1-1,1 0,0 1,-1-1,1 1,0-1,0 1,0-1,0 1,0 0,0 0,0-1,0 1,1 0,-1 0,1 0,-1 0,0 0,1 0,-1 1,1-1,3-1,9-3,1 0,0 1,1 0,-1 1,30-2,82 5,-68 2,-8-3,-1 3,1 2,-1 2,75 19,-71-9,-2 2,83 42,37 21,-45-23,-99-46,0-1,1-2,0 0,1-2,0-1,45 2,188-6,-132-4,-62 1,76 2,-144-1,1 0,-1 0,1 0,-1 0,0 1,1-1,-1 0,0 0,1 1,-1-1,0 1,0-1,1 1,-1 0,0 0,0-1,0 1,0 0,0 0,0 0,0 0,0 0,0 0,0 0,-1 1,1-1,1 2,-2 0,0-1,0 1,0 0,0-1,0 1,-1-1,1 1,-1-1,1 1,-1-1,0 1,0-1,-3 4,-4 9,-1-1,-1-1,-16 18,14-18,-1-1,0 0,-1 0,0-2,-1 0,0 0,-26 11,14-10,1-2,-1 0,0-2,-32 5,-15-4,-1-3,-107-7,96 0,1103 2,-1009 0,0-1,0-1,0 0,0 0,-1 0,1-1,-1 0,1 0,-1-1,12-8,-7 4,0 2,23-10,240-68,-156 37,-118 46,1 0,-1 1,1-1,-1 0,1 0,-1 0,0 0,1 0,-1 0,0 0,0 0,0 0,2-2,-3 2,0 1,0-1,0 1,0 0,0-1,0 1,0-1,0 1,0 0,0-1,0 1,-1 0,1-1,0 1,0-1,0 1,0 0,-1-1,1 1,0 0,0-1,-1 1,1 0,0 0,-1-1,1 1,0 0,-1 0,1 0,0-1,-1 1,0 0,-6-3,-1 0,0 1,0 0,-8-1,3 1,-11-3,0 1,-1 1,-28 1,42 2,0 1,0 0,0 0,0 1,0 1,1 0,-1 0,1 1,-15 8,13-4,1 0,0 1,-15 16,14-14,0 0,-19 13,0-3,19-12,0-1,0 0,0-1,-1 0,-1-1,1-1,-15 5,-56 10,-1-3,-1-4,-131 3,51-6,-9-1,175-11,7-4,11-4,309-161,-287 153,1 2,67-16,43-17,37-18,-111 42,11 2,-74 18</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18T20:04:56.63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251 376,'0'1,"0"0,-1-1,1 1,-1 0,1 0,-1 0,1 0,-1-1,0 1,1 0,-1 0,0-1,1 1,-1-1,0 1,0 0,0-1,0 0,1 1,-1-1,0 1,0-1,0 0,0 0,0 0,0 1,-2-1,-31 4,30-4,-4 0,0 1,0-1,-1 0,1-1,0 0,0-1,0 1,0-2,-9-2,12 2,-1 0,1-1,-1 1,1-1,0-1,0 1,1 0,-1-1,1 0,0 0,0 0,-3-8,1 4,2 0,-1 0,1 0,0-1,1 0,0 0,1 0,0 0,1 0,0 0,0-1,1 1,0 0,1-1,0 1,1 0,0 0,1 0,0 0,7-17,-5 19,0 1,0 0,0-1,0 2,1-1,1 1,-1-1,1 2,0-1,13-7,-16 10,1 1,-1 0,0 0,0 1,1-1,-1 1,1 0,-1 1,1-1,-1 1,1-1,0 1,-1 1,1-1,-1 1,1-1,0 1,-1 1,0-1,1 1,-1-1,7 5,0 2,0 0,0 1,-1 0,-1 0,0 1,0 0,-1 1,14 22,-6-4,-1 1,17 46,-13-27,-10-28,-1-1,-1 1,-1 0,0 1,-2 0,0-1,0 28,-4-49,0 24,-1-1,-7 43,6-59,0 1,-1 0,1 0,-2-1,1 0,-1 1,0-1,-1-1,0 1,0-1,-10 11,5-7,-1 1,1-1,-1-1,-1 0,-19 12,28-19,1-1,-1 1,0-1,1 0,-1 0,0 0,0-1,0 1,0 0,0-1,0 0,0 0,0 0,0 0,0 0,0-1,0 1,1-1,-1 0,0 0,0 0,0 0,1 0,-1-1,0 1,1-1,0 0,-5-3,4 2,1 0,0 0,0 0,0 0,0-1,0 1,1 0,-1-1,1 1,0-1,0 0,0 1,1-1,-1 0,1 0,0 1,0-1,0 0,1 0,0-5,1 2,-1 0,1 1,0-1,1 1,-1-1,1 1,0 0,1 0,0 0,6-7,22-27,9-10,-23 32,1 1,1 0,1 1,1 2,0 0,0 1,1 1,1 1,0 2,29-9,143-26,-129 21,-50 16,1 1,0 1,0 1,33-5,-39 8,-1 0,0 1,0-1,12 3,-21-2,-1 0,1 0,0 0,0 1,0-1,0 1,-1-1,1 1,0 0,-1 0,1 0,0 0,-1 0,1 0,-1 0,1 0,-1 1,0-1,0 0,1 1,-1-1,0 1,0 0,1 2,-2-2,0 0,0 0,-1 0,1 0,0 0,-1-1,0 1,1 0,-1 0,0 0,0-1,0 1,0 0,0-1,0 1,0-1,0 1,-1-1,-1 1,1 1,-1 0,1-1,0 1,0 0,0 0,1 0,-3 5,2 7,0 0,1-1,0 1,1 0,3 21,-1-22,-1-1,-1 1,0 0,-1-1,0 1,-5 18,5-27,0-1,-1 1,0-1,1 0,-1 1,-1-1,1 0,-1 0,1-1,-1 1,0 0,-1-1,1 0,0 1,-1-1,0-1,0 1,0-1,0 1,0-1,0 0,-1 0,1-1,-1 0,1 1,-1-1,1-1,-1 1,0-1,0 0,1 0,-6 0,-48 0,-125-4,178 3,-1 1,1-1,0-1,-1 1,1-1,0 0,-8-4,12 6,0-1,0 1,0-1,0 1,0-1,0 0,0 0,0 1,1-1,-1 0,0 0,0 0,1 0,-1 0,1 0,-1 0,1 0,-1 0,1 0,0 0,-1 0,1 0,0 0,0 0,0-1,0 1,0 0,0 0,0 0,0 0,0 0,0-1,1 1,-1 0,1 0,-1 0,1 0,-1 0,1 0,-1 0,2-1,0 0,0 0,0 0,0 0,0 0,1 0,-1 0,1 1,-1-1,1 1,-1 0,1 0,4-1,42-10,-18 6,9-7,1 2,0 2,0 2,49-2,355 8,-200 3,-220 0,0 1,0 1,-1 1,35 11,39 9,-82-23,-4 0,0-1,0 2,0-1,-1 2,1-1,-1 2,0 0,0 0,11 7,-21-11,0-1,0 1,0 0,0 0,0 0,0 0,0 0,0 0,0 0,0 0,-1 0,1 0,0 1,-1-1,1 0,-1 0,0 1,1-1,-1 0,0 1,0-1,0 0,1 1,-2 2,1-2,-1-1,0 1,0 0,0 0,0 0,0-1,-1 1,1-1,-1 1,1-1,-1 1,1-1,-1 0,-2 2,-6 3,0-1,-1 0,1-1,-19 6,-8-2,-1-1,1-1,-45-1,-118-6,85-2,32 4,-77-3,159 2,-1 0,1 0,-1 0,0 0,1 0,-1-1,1 1,-1-1,1 1,-1-1,1 1,-1-1,1 0,-1 0,1 0,0 0,0 0,-1 0,1 0,0 0,0 0,0 0,0-1,0 1,0-1,0-1,1 1,0 1,0-1,0 1,0-1,0 1,0-1,1 1,-1-1,0 1,1-1,0 1,-1-1,1 1,0 0,0-1,-1 1,1 0,0 0,0-1,0 1,1 0,-1 0,0 0,0 0,1 1,-1-1,2-1,26-16,0-2,1 2,1 1,43-17,277-67,-261 84,0 5,96-2,187 13,-181 3,918-2,-1105 0,0 1,1-1,-1 0,1-1,-1 1,0-1,0 0,1 0,-1-1,0 1,0-1,0 0,0-1,-1 1,1-1,4-4,-5 5,0-1,0 0,0 1,1 0,-1 0,1 0,-1 0,1 1,-1 0,9-2,51 1,-61 2,142 9,175 35,-117-13,938 98,-1063-121,152 8,-227-16,0 0,0 0,0 0,0 1,0-1,0 1,0 0,0 0,0 0,0 0,0 0,-1 1,4 1,-6-2,0-1,1 0,-1 1,1-1,-1 1,0-1,1 0,-1 1,0-1,0 1,1-1,-1 1,0-1,0 1,0-1,0 1,0 0,1-1,-1 1,0-1,0 1,0-1,0 1,-1-1,1 1,0-1,0 2,-1 0,0-1,0 1,-1-1,1 1,0-1,-1 1,1-1,-1 0,1 0,-1 0,1 0,-4 2,-31 13,0 0,-2-3,1-1,-61 10,81-18,-150 29,-263 16,-169-30,355-23,-438-64,228 29,-4 40,179 2,231-3,-89-3,117 2,-1-2,1-1,0 0,-32-13,51 17,-1 0,1-1,-1 1,1-1,-1 0,1 1,0-1,-1 0,1 0,0 0,0 0,-1 0,1 0,0 0,0-1,0 1,0 0,1-1,-1 1,0 0,-1-3,2 2,1 1,-1-1,0 1,0 0,0-1,1 1,-1-1,1 1,-1 0,1-1,-1 1,1 0,0 0,0 0,-1-1,1 1,0 0,0 0,2-1,2-2,0-1,1 1,-1 1,1-1,0 1,0 0,0 0,13-4,131-23,1 7,269-7,881 23,-455 50,60 1,-638-35,10 0,-110-8,146-3,-234-8,9-1,3-8,-272 16,68 4,-1591-108,1594 92,2-5,-170-55,250 67,0 0,-1 2,-47-4,137-5,126-21,34-6,473 3,-588 36,952-5,-689 9,-33 23,-164-8,-99-16,-58-1,-1 1,1 0,-1 1,1 0,-1 2,1-1,14 6,-25-6,-1 1,0-1,1 1,-1 0,0 0,0 1,-1-1,1 1,-1 0,0-1,0 1,0 1,0-1,2 6,-3-6,0-1,-1 1,1 0,-1 0,0-1,0 1,0 0,0 0,-1 0,0 0,0 0,0 0,0 0,-1 0,1 0,-1 0,0-1,-2 7,-2-2,0 0,0 0,-1 0,0-1,0 0,-14 12,-49 33,47-36,-14 8,-1-2,-2-1,-42 16,-127 40,53-32,-168 26,135-33,80-10,-42 8,112-28,-50 17,180-59,72-24,9 15,319-37,156 49,-335 24,-121 5,-84 2,181-22,-220 10,54-8,200 2,14-2,-125 3,-209 17,-1 0,1 0,0-1,-1 1,1-1,0 0,-1 0,1 0,3-2,-10 0,-18 2,-113 7,-187-16,208-5,-127-35,-106-50,157 34,162 54,1-2,0-1,1-1,-37-30,57 41,1 0,-1-1,1 0,0 0,1 0,-1 0,1-1,1 0,-1 1,1-1,0-1,1 1,0 0,0-1,0 1,0-9,1 12,-1-1,1 1,-1 0,0 0,0 0,-4-5,4 6,0 0,1 0,-1 0,0 0,1-1,0 1,0 0,-2-7,3 10,0 0,0 0,0 0,0 0,0 0,0 0,0-1,0 1,0 0,0 0,1 0,-1 0,0 0,0 0,0 0,0 0,0 0,0 0,0-1,0 1,0 0,0 0,0 0,0 0,0 0,0 0,0 0,1 0,-1 0,0 0,0 0,0 0,0 0,0 0,0 0,0 0,0 0,0 0,1 0,-1 0,0 0,0 0,0 0,0 0,0 0,0 0,0 0,0 0,1 0,-1 0,0 0,0 0,0 0,0 0,0 0,0 0,0 0,0 0,0 0,0 1,0-1,0 0,0 0,1 0,-1 0,0 0,0 0,0 0,10 10,9 12,-10-12,1-1,-1-1,1 1,1-2,-1 1,1-1,1-1,21 9,105 31,-107-37,299 65,5-28,-303-42,572 68,-356-52,-132-13,161 29,58 19,-210-35,-122-19,0-1,0 1,0-1,0 1,0 0,0 0,0 1,-1-1,1 1,0-1,-1 1,4 2,-6-3,1 0,-1 0,1 0,-1-1,1 1,-1 0,0 0,1 0,-1 0,0 0,0 0,0 0,0 0,0 0,0 0,0 0,0 0,0 0,0 0,0 0,-1 0,1 0,0 0,-1 0,1 0,-1 0,1 0,-1 0,0-1,1 1,-1 0,0 0,1-1,-1 1,0 0,0-1,1 1,-3 0,-8 8,0 0,-1-2,1 1,-2-1,-16 7,-70 22,36-18,0-2,-2-3,1-3,-73 1,-269-11,172-4,20 4,284-27,8 3,1 4,148-17,-74 23,233 10,-229 6,1180-2,-1343-1,0 0,-1-1,1 1,0-2,-10-4,-7-2,-55-19,2-3,2-3,1-3,1-4,-121-92,164 112,-38-20,37 24,-35-28,63 44,-1-1,1 0,0 0,0 0,0 0,1 0,-1 0,0-1,1 1,-1-1,1 1,0-1,0 1,0-1,0 0,0-3,1 4,0 0,0 1,0-1,1 1,-1-1,1 1,-1-1,1 0,-1 1,1 0,0-1,0 1,0-1,0 1,0 0,0 0,0-1,0 1,0 0,1 0,-1 0,0 0,1 1,-1-1,1 0,-1 0,1 1,-1-1,4 0,7-2,0 0,0 1,0 0,0 1,24 0,-5 3,37 6,87 26,-92-19,106 12,-4-7,188 47,-229-35,-72-17,1-2,71 9,-101-21,-14-1,0 1,0 0,0 0,0 1,-1 0,10 4,-15-5,0 0,0 1,-1 0,1 0,-1 0,1 0,-1 0,0 0,0 0,0 1,0-1,0 1,-1 0,1-1,-1 1,0 0,1 0,-1 0,-1 0,1 0,0 0,0 3,-1 3,1-1,-1 0,0 1,-1-1,0 0,0 1,-1-1,0 0,-1 0,1 0,-1 0,-1-1,-7 13,2-6,0 0,-1-1,0 0,-1-1,0 0,-14 10,5-7,0-1,0-1,-2-1,1-1,-1-1,-1-1,0-1,-43 9,-11-3,-109 5,99-12,-97 17,180-24,2 1,-1 0,1-1,-1 0,0 1,1-1,-1 0,1 0,-1-1,0 1,1 0,-1-1,1 0,-1 1,1-1,-4-2,7 2,-1 0,1 0,0 0,-1 0,1 0,0 1,0-1,0 0,-1 0,1 1,0-1,0 0,0 1,0-1,1 1,-1 0,0-1,0 1,0 0,1-1,2 0,131-45,-71 26,-20 9,2 2,-1 1,1 3,62 0,-43 3,82-14,20-12,218-7,-66 15,-278 14,45-11,30-5,295-16,-87 10,227-16,-397 33,-60 2,71-3,-157 13,0-1,0-1,-1 1,1-1,0-1,-1 1,1-1,6-3,-13 4,-1 1,0 0,0 0,0 0,0 0,0 0,0 0,0 0,0-1,0 1,0 0,0 0,0 0,0 0,0 0,0 0,0-1,0 1,0 0,0 0,0 0,0 0,0 0,-1 0,1 0,0-1,0 1,0 0,0 0,0 0,0 0,0 0,0 0,0 0,0 0,-1 0,1 0,0 0,0-1,0 1,0 0,0 0,0 0,0 0,-1 0,1 0,0 0,0 0,0 0,0 0,0 0,0 0,-1 0,1 0,0 0,0 0,0 0,0 1,0-1,0 0,-1 0,-11-2,-266-5,32 3,217 3,-428-9,291 30,102-11,-77 3,89-12,36 0,36-1,683 1,-680 0,0 2,0 0,0 2,-1 0,1 1,-1 1,38 17,-8-4,-43-17,0 1,0 0,0 0,-1 1,1 0,-1 1,0-1,0 2,10 8,-13-9,0 0,0 1,0 0,0 0,-1 0,0 0,0 1,-1-1,0 1,5 13,-8-16,1 0,-1 0,0 0,1 0,-2 0,1 0,0 0,-1 0,0 0,0 0,0-1,0 1,-1 0,1-1,-1 1,0-1,0 1,0-1,-1 0,1 0,-1 0,-3 4,-11 7,-1 0,0-1,0-1,-24 12,12-7,7-5,1-1,-1-1,-1-1,-28 7,-102 16,94-20,15-4,0-2,0-1,-1-3,1-1,0-3,-1-1,-70-15,73 9,32 8,0-1,0 0,0-1,0 0,0-1,1 0,-1-1,-15-9,22 11,-5-4,0 0,0 0,1-1,-10-10,16 14,-1 0,0 0,1-1,0 1,0-1,0 0,1 0,-1 1,1-1,0 0,0 0,1-7,-1 7,1-1,-1 1,1-1,1 0,-1 1,1-1,0 1,0 0,1-1,-1 1,1 0,0 0,1 0,-1 0,1 0,0 0,0 1,1-1,-1 1,1 0,0 0,0 0,0 1,1-1,-1 1,1 0,0 0,0 1,0 0,0 0,7-2,7-3,0 1,1 1,0 1,0 1,25-1,104 4,-62 3,1883-3,-1933 5,-37-5,1 0,-1 0,1 0,-1 1,1-1,-1 0,0 0,1 0,-1 1,1-1,-1 0,1 1,-1-1,0 0,1 1,-1-1,0 0,1 1,-1-1,0 1,1-1,-1 1,0 0,0 0,0-1,-1 1,1 0,-1 0,1-1,-1 1,1 0,-1-1,0 1,1 0,-1-1,0 1,1-1,-1 1,0-1,0 0,1 1,-1-1,0 0,-1 1,-22 8,1-1,-2-1,1-1,-40 5,-105 2,164-13,-83 2,0-5,0-3,0-4,1-4,-89-26,157 35,-5 0,0-2,0-1,-39-19,53 23,0 0,0 1,-21-5,24 7,0 0,0-1,0 0,0 0,1-1,-1 0,0 0,1 0,0-1,-7-4,12 7,0 0,0 0,0 0,0 0,0-1,0 1,1 0,-1 0,0 0,1-1,-1 1,0 0,1-1,0 1,-1-1,1 1,0-1,0 1,-1 0,1-1,0 1,1-1,-1 1,0-1,0 1,1-1,-1 1,0 0,1-1,0 1,0-3,1 2,0 0,-1 0,1 0,0 1,0-1,0 0,1 1,-1-1,0 1,0 0,1-1,-1 1,1 0,-1 1,1-1,4-1,38-2,-1 2,66 5,-23-1,1426-1,-1503-2,-1 0,1-1,-1 0,0 0,18-7,-16 4,1 1,1 1,15-3,93-1,222 16,-152 1,114 17,-197-15,49-7,-155-5,1 0,-1 1,0-1,1 0,-1 1,0 0,0-1,0 1,0 0,1 0,-1 0,0 0,0 1,-1-1,1 0,0 1,0-1,-1 1,1 0,2 3,-4-4,1 1,-1-1,0 1,0-1,0 1,1-1,-1 1,-1-1,1 1,0-1,0 1,0-1,-1 0,1 1,-1-1,1 1,-1-1,0 0,1 1,-1-1,0 0,0 0,0 0,0 0,0 0,0 0,0 0,0 0,-1 0,1 0,0 0,-1-1,-1 2,-17 10,-2-1,1-1,-1-1,-1 0,1-2,-37 7,-3-4,-80 4,-364-22,154-5,57 8,223-1,0-2,-75-19,124 22,-1 1,0 1,1 1,-29 1,179-1,82-3,707-10,-588 18,108 21,-248-9,243-11,-221-6,-193 2,31-1,-46 1,0 0,-1-1,1 1,0 0,-1-1,1 0,0 1,-1-1,1 0,-1 0,1 0,-1 0,0 0,1 0,-1 0,0 0,0 0,0-1,0 1,0-1,0 1,0 0,1-3,-2 3,0-1,0 1,0-1,-1 1,1-1,0 1,0-1,-1 1,1-1,-1 1,1 0,-1-1,0 1,0 0,1-1,-1 1,0 0,0 0,0 0,0 0,-1 0,1 0,0 0,0 0,-1 0,0 0,-42-25,38 23,-31-14,0 1,-1 2,0 1,-1 2,0 2,-1 2,0 1,0 3,-57 0,85 3,1 0,-1 1,1 0,0 1,0 0,-1 0,2 1,-1 1,-15 6,-17 10,-62 18,-8 4,39-17,55-20,1 1,-1 1,2 1,-19 10,27-12,0 0,0 0,-1 0,0-1,1 0,-2 0,1-2,0 1,-1-1,0 0,0-1,-19 1,5-3,18-1,0 1,-1 0,1 0,0 1,-10 2,17-3,0 0,-1-1,1 1,0 0,0 0,0 0,0 0,0 0,0 0,-1 0,1 0,0 0,0 0,0 0,0 1,0-1,-1 0,1 0,0 0,0 0,0 0,0 0,0 0,0 0,0 0,0 0,-1 0,1 0,0 1,0-1,0 0,0 0,0 0,0 0,0 0,0 0,0 0,0 1,0-1,0 0,0 0,0 0,0 0,0 0,0 0,0 1,0-1,0 0,0 0,0 0,0 0,0 0,0 0,0 1,0-1,0 0,0 0,11 4,14 1,81-2,-75-4,0 2,0 1,59 12,81 21,11 3,-129-27,84 8,48 2,-105-15,117-6,-80-2,-94 2,0 0,0 2,39 8,12 3,-57-9</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18T22:34:45.51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1138 898,'-35'-21,"1"-2,1-1,1-1,-49-52,61 58,-134-148,103 106,-101-91,119 124,18 13,-1 1,0 1,-1 1,-1 0,-37-17,24 16,18 6,-1 1,0 0,0 1,0 1,-1 0,1 1,-1 1,0 0,-16 1,27 2,1 0,-1 0,1 0,-1 0,1 1,-1-1,1 1,0 0,0 0,0 1,0-1,0 1,0-1,1 1,-1 0,1 0,0 0,0 0,0 0,0 0,1 1,-2 3,-5 11,1 1,-8 35,14-48,-27 110,5 2,6 1,-5 209,24 185,-2-510,0 0,0 0,0 0,1 0,-1 0,1 0,-1 0,1-1,0 1,0 0,0 0,1 0,-1-1,3 5,-2-5,0 0,1-1,-1 1,0-1,0 0,1 1,-1-1,1 0,-1 0,1-1,-1 1,1 0,0-1,-1 0,1 1,5-1,-1-1,1 0,0 0,-1 0,1-1,-1 0,0 0,1-1,-1 0,0 0,0 0,-1-1,1 0,-1-1,0 0,0 0,0 0,7-9,9-12,-1 0,29-49,-42 63,66-120,77-184,-126 259,59-145,40-84,-117 270,0-1,-1 0,-1 0,0 0,-1-1,-1 0,1-33,-3 39,-2 0,1-1,-2 1,1 0,-2 0,0 0,0 0,-1 0,0 1,-1-1,-1 1,-8-13,13 21,0 1,0 1,-1-1,1 0,-1 0,1 0,-1 1,0-1,1 1,-1-1,0 1,0 0,0 0,0 0,0 0,0 0,-1 0,1 0,0 1,0-1,-4 1,3 0,1 1,-1-1,1 1,0 0,-1 0,1 0,0 0,-1 0,1 1,0-1,0 0,0 1,0 0,1 0,-1-1,-2 4,-6 9,1 0,0 0,1 1,-9 24,-15 50,3 1,-17 102,13-52,2-9,-28 102,41-173,-47 103,62-157,-1 0,1 0,-1 0,0 0,-1-1,0 1,1-1,-2 0,1-1,0 1,-12 6,15-10,0 0,-1 1,0-1,1-1,-1 1,0 0,1-1,-1 1,0-1,0 0,1 1,-1-2,0 1,0 0,0 0,1-1,-1 0,0 1,1-1,-1 0,1 0,-1-1,1 1,-1 0,1-1,0 1,-1-1,1 0,0 0,0 0,1 0,-4-3,-2-5,0-1,1 0,0 0,0 0,1 0,1-1,0 0,0 0,-2-20,0-7,0-68,8-287,2 349,1 0,2 1,2 0,1 0,24-59,-33 101,0 0,0 0,0 0,0 0,0 0,0 0,1 0,-1 0,1 0,-1 1,1-1,0 0,0 1,0 0,2-2,-3 2,0 1,0 0,1-1,-1 1,0 0,0 0,1 0,-1 0,0 0,0 0,1 0,-1 0,0 1,0-1,1 0,-1 1,0-1,0 1,0 0,2 0,1 3,1-1,-1 1,0 0,-1 0,1 1,-1-1,1 1,-1 0,-1-1,5 11,5 18,-1-1,-2 2,-1-1,6 64,-4 140,-10-231,0 37,20 334,-3-177,-12 265,-6-264,1-185,0-9,1 1,-1 0,-1-1,1 1,-1-1,-1 1,0-1,0 1,-4 9,6-16,0-1,0 0,0 1,0-1,0 1,-1-1,1 1,0-1,0 0,-1 1,1-1,0 0,-1 1,1-1,0 0,-1 0,1 1,0-1,-1 0,1 0,-1 1,1-1,0 0,-1 0,1 0,-1 0,1 0,-1 0,1 0,0 0,-1 0,1 0,-1 0,1 0,-1 0,1 0,-1 0,1 0,0 0,-1 0,1-1,-1 1,1 0,0 0,-1-1,1 1,0 0,-1 0,1-1,0 1,-1 0,1-1,0 0,-13-21,7-6,0 1,2-1,1 0,1-40,-2-13,-12-46,7 71,3 0,1-66,5 119,0 0,0 0,1-1,-1 1,1 0,0 0,-1-1,1 1,1 0,-1 0,0 0,1 0,-1 0,1 1,0-1,0 0,0 1,0-1,5-3,0 2,0 1,0-1,0 1,1 0,-1 1,14-3,-10 2,121-27,0 5,2 7,145-2,408 28,-470-1,302 24,283-1,-643-47,-119 11,-37 6,-3 0,-72 11,-811 98,-11-77,318-47,481 6,0-4,0-4,-181-59,263 72,-11-5,0 0,-23-14,41 20,0 0,1-1,-1 0,1 0,0 0,0-1,1 1,-1-1,1 0,0-1,0 1,1-1,-4-7,6 11,0 0,1 1,-1-1,1 0,0 1,-1-1,1 0,0 0,0 0,0 1,0-1,0 0,1 0,-1 1,1-1,-1 0,1 1,-1-1,1 0,0 1,0-1,0 1,0-1,0 1,0 0,0-1,0 1,1 0,-1 0,0-1,1 1,-1 1,1-1,0 0,2-1,7-3,0 0,1 1,0 1,14-4,-14 5,96-21,137-11,117 10,858 37,-2 125,-976-94,148 19,-288-59,-94-2,-9 2,-18 4,-59 14,-1-3,-125 13,-163-7,349-24,-130 4,-254-23,325 9,0-4,1-4,1-3,1-3,-75-34,49 12,-172-107,261 145,1 0,0-1,0 0,1-1,0 0,1 0,0-1,-13-21,18 25,0 0,0-1,1 1,0 0,0-1,1 0,-1 1,2-1,-1 0,1 0,0 0,0 1,0-1,1 0,0 0,1 1,0-1,2-6,1 1,1 0,1 0,0 0,0 1,1 0,0 1,1 0,0 0,1 1,0 0,0 1,16-10,17-8,88-40,-118 60,103-40,174-45,-175 58,0 0,1 6,2 5,0 5,0 5,2 5,196 14,-256 2,0 2,92 30,-109-28,-39-12,0 0,-1 1,1-1,-1 1,0-1,1 1,4 4,-7-5,-1-1,1 1,-1 0,1-1,-1 1,1 0,-1-1,0 1,1 0,-1-1,0 1,1 0,-1 0,0-1,0 1,0 0,0 0,0 0,0-1,0 1,0 0,0 0,0 0,0-1,-1 1,1 0,0 0,0-1,-1 1,1 0,0-1,-1 1,1 0,-1-1,1 1,-1 0,0-1,1 1,-1-1,1 1,-1-1,0 0,-1 1,-6 6,-1-2,0 1,-1-1,1-1,-1 0,0 0,-14 3,23-7,-70 20,-128 18,-83-7,162-19,-36 3,-309-9,-92-70,6-32,337 57,36 0,86 17,69 18,0 1,-32-1,19 3,9-7,20 0,8 7,-1 1,0-1,0 0,1 1,-1-1,0 1,1-1,-1 0,1 1,-1-1,1 1,-1-1,1 1,-1 0,1-1,-1 1,1 0,0-1,-1 1,2-1,16-6,0 0,1 2,0 0,1 0,25-1,-12 1,64-8,1 5,-1 3,136 13,294 55,-495-58,1208 210,-344-92,-719-103,-19 3,95 7,-213-27,0-3,0-1,1-2,48-10,-87 13,0-1,1 1,-1-1,0 1,0-1,0 0,0 0,0 0,0 0,0 0,0-1,0 1,2-2,-4 3,0-1,0 1,0 0,0 0,0-1,0 1,0 0,0 0,0 0,0-1,0 1,0 0,0 0,0-1,0 1,0 0,0 0,0 0,-1-1,1 1,0 0,0 0,0 0,0-1,0 1,0 0,-1 0,1 0,0 0,0-1,0 1,0 0,-1 0,1 0,0 0,0 0,-1 0,1 0,0 0,0 0,-24-5,-25 3,-1 3,1 1,-76 15,-147 46,83-17,-39-13,150-24,-76 11,-455 41,273-41,311-14,25-6,0 0,0 0,0 1,-1-1,1 0,0 0,0 0,0 0,0 0,0 0,0 0,0 0,0 0,0 0,0 0,-1 0,1 1,0-1,0 0,0 0,0 0,0 0,0 0,0 0,0 0,0 1,0-1,0 0,0 0,0 0,0 0,0 0,0 0,0 0,0 1,0-1,0 0,0 0,0 0,0 0,0 0,1 0,-1 0,0 0,0 1,0-1,0 0,0 0,0 0,0 0,0 0,1 0,14 4,28-1,1-2,77-8,8-1,-26 10,188 28,109 49,427 154,-11 54,267 61,-943-309,211 47,-301-81,-33-4,-50 5,-832 49,736-58,1-6,1-6,-211-50,188 23,2-6,-239-112,336 134,1-1,-81-61,103 67,-1 2,-58-29,85 47,0 0,-1 0,1 0,0-1,0 1,0-1,0 1,0-1,0 0,0 0,0 0,1 0,-1 0,1 0,-1 0,1 0,0-1,0 1,0 0,0-1,0 1,1-1,-1 0,1 1,-1-1,1 1,0-6,1 5,0-1,0 1,0-1,0 1,1-1,-1 1,1 0,0 0,0 0,0 0,0 0,1 0,-1 0,1 1,-1-1,1 1,0 0,0 0,5-3,31-13,1 1,1 1,66-15,-29 9,304-62,-108 29,-157 27,925-200,-983 218,591-130,-554 105,-94 35,-1 0,0-1,0 1,1-1,-1 1,0-1,0 0,0 1,0-1,0 0,0 0,0 0,0 0,0 0,0 0,-1 0,1 0,0 0,-1 0,1 0,-1-1,1 1,0-2,-1 2,-1 0,1-1,0 1,-1 0,1-1,0 1,-1 0,0 0,1-1,-1 1,0 0,1 0,-1 0,0 0,0 0,0 0,-2-2,-4-3,-1 1,1 0,-1 0,0 1,-16-6,-45-13,-1 4,-89-14,-155-7,134 26,-356 19,-180 94,-159 45,441-90,10 30,367-70,-299 86,289-78,0 4,2 3,-69 42,2 24,47-31,57-44,8-8,1 2,1 0,-23 23,40-37,1 1,0-1,-1 0,1 1,0-1,-1 0,1 1,0-1,-1 0,1 1,0-1,0 1,0-1,-1 1,1-1,0 1,0-1,0 1,0-1,0 1,0-1,0 1,0-1,0 1,0-1,0 0,0 1,0-1,0 1,1-1,-1 1,0 0,17 6,25-4,-9-6,-1-2,1-2,-1-1,0-1,37-16,30-9,352-70,8 36,137 34,-327 26,110 0,-314 7,-21 0,-1 1,1 2,-1 2,1 2,42 12,141 31,-83-22,-38-6,132 8,110-12,-145-9,-192-7,51 3,0-2,0-3,96-14,-147 12,1 0,-1 0,0-1,-1 0,1-1,17-11,-28 16,0-1,0 1,0 0,1 0,-1 0,0 0,0-1,0 1,0 0,0 0,0 0,0-1,0 1,0 0,0 0,0 0,0 0,0-1,0 1,0 0,0 0,-1 0,1 0,0-1,0 1,0 0,0 0,0 0,0 0,0-1,0 1,-1 0,1 0,0 0,0 0,0 0,0 0,0 0,-1 0,1-1,0 1,0 0,0 0,-1 0,1 0,0 0,0 0,0 0,0 0,-1 0,1 0,0 0,0 0,0 0,-1 0,-17-4,-146-12,-183 4,332 12,-790 47,4 75,-36-11,640-93,-109 5,290-24,0-1,0-1,1 0,-1-2,0 1,1-2,0 0,-19-11,-37-13,65 28,0 0,0-1,1 0,-1 0,-6-5,12 8,-1 0,1 0,-1-1,1 1,0 0,-1-1,1 1,0 0,0-1,-1 1,1-1,0 1,0 0,-1-1,1 1,0-1,0 1,0-1,0 1,0-1,0 1,-1-1,1 1,0 0,0-1,1 1,-1-1,0 1,0-1,1-1,0 1,0 0,0 0,0 1,1-1,-1 0,0 0,0 0,1 1,-1-1,0 1,1-1,-1 1,1 0,1-1,126-27,32-8,-78 15,1 5,0 3,1 4,1 3,100 7,427 62,-304-23,156 37,46 5,-244-55,169 13,-224-20,180 6,-308-26,132-3,-213 3,1 0,-1 0,0-1,1 1,-1-1,0 0,0 1,0-2,1 1,-1 0,0-1,0 1,-1-1,1 0,0 0,0 0,-1 0,0 0,1-1,-1 1,3-6,-1 2,-2-1,1 0,-1 0,0-1,-1 1,1 0,-1-1,-1 1,0-8,-11-409,-2 139,28-174,-9 234,-5 220,0-1,0 1,1-1,0 1,0 0,4-7,-6 11,1-1,0 1,-1 0,1 0,0 0,0 0,0 0,0 0,0 0,0 0,0 0,0 0,2 0,-2 1,0-1,0 1,-1 0,1 0,0 0,-1 0,1 0,0 1,0-1,-1 0,1 0,0 0,-1 0,1 1,0-1,-1 0,1 1,0-1,-1 1,1-1,-1 1,1-1,-1 1,1-1,-1 1,1-1,-1 1,1 0,1 3,1 1,-1-1,0 1,-1 0,1-1,-1 1,0 0,0 0,0 0,-1 0,0 9,-4 57,4-68,-4 21,0-1,-2 1,0-1,-17 38,-50 86,-6 13,78-158,-20 51,-37 69,48-105,0-1,-2 1,0-2,-1 0,0 0,-1-1,-27 20,25-23,-1-1,0-1,0-1,-1 0,0-1,0-1,-1-1,0-1,-33 4,-15-2,-99-6,83-2,74 2,0-1,0 0,0-1,0 1,0-2,-14-5,19 7,-1-1,1 0,0-1,0 1,0-1,0 1,1-1,-1 0,1-1,0 1,0 0,0-1,0 0,-3-6,5 10,1-1,-1 0,1 0,0 0,-1 0,1 0,0 0,0 0,-1 0,1 0,0 0,0 0,0 0,0 0,0 0,0 0,1 1,-1-1,0 0,0 0,1 0,-1 0,1 0,-1 0,1-1,0 1,1 0,-1-1,1 1,-1 0,1 0,-1 0,1 0,0 1,0-1,-1 0,1 1,3-1,7-1,0 0,0 1,17 1,-19 0,25 2,-1 0,1 3,-1 1,0 1,61 22,-19 1,98 53,152 97,-301-167,1 0,0-2,40 11,-30-11,-24-7,-1 0,1-1,0 0,0-1,18 1,-26-3,0 0,0-1,-1 1,1-1,0 0,0 0,0-1,-1 1,1-1,-1 0,1 0,-1 0,0 0,1 0,-1-1,0 1,-1-1,1 0,0 0,-1 0,3-5,0 1,-2-1,1 1,-1-1,0 1,-1-1,1 0,-2 0,1 0,0-14,-1-11,-3-36,0 22,1 11,-2 0,-1 0,-2 0,-2 1,-20-60,-153-477,174 551,-1 0,-1 1,0 0,-2 0,-15-22,-73-83,67 88,8 0,-5-9,27 44,0 0,1 0,-1 0,-1 0,1 0,0 0,0 1,-1-1,1 1,0-1,-1 1,0 0,1 0,-5-1,6 2,-1 0,1 0,-1 0,1 0,-1 0,1 1,-1-1,1 0,-1 1,1-1,0 1,-1 0,1-1,0 1,0 0,-1 0,1 0,0 0,0 0,0 0,0 0,-1 2,-21 34,3-6,10-22,-1 0,0-1,-1 0,1-1,-1 0,-1-1,0 0,1-1,-2 0,1-1,-23 4,-15 0,-90 3,125-11,-353 3,200-5,151 2</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18T22:35:00.86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766 744,'-2'3,"-1"1,1-1,0 1,0 0,0 0,0 0,1 0,-2 5,-2 6,-73 207,47-123,-56 117,18-94,21-40,42-71,2 0,-1 1,1 0,-2 12,3-12,0 0,-1 0,0-1,-8 15,10-22,-1 0,1 0,-1 0,-1 0,1-1,0 1,-1-1,0 0,1 0,-1 0,-1-1,1 1,0-1,0 0,-10 3,11-5,0 1,0 0,-1-1,1 0,0 0,0 0,0 0,-1 0,1-1,0 1,0-1,0 0,0 0,0 0,0 0,0-1,0 1,0-1,1 0,-1 0,1 0,-1 0,1 0,0 0,-3-4,-2-3,2-1,-1 1,1-1,-6-16,-7-15,5 14,1 0,1-1,2-1,1 0,-7-45,9 32,3-1,1 1,4-57,-1 92,0 0,1 1,-1-1,1 1,0 0,1 0,-1 0,1 0,1 0,-1 0,1 1,0-1,8-8,5-2,0 1,33-22,9-7,-37 28,0 1,1 1,0 0,1 2,1 1,48-14,43-21,50-47,-119 64,0 2,95-39,-129 63,-14 7,-21 10,-296 128,273-122,-1-2,0-2,-1-3,-1-1,0-2,0-3,-1-2,0-1,-51-4,92-1,1 1,-1-1,1 0,0-1,0 0,0 0,0 0,0-1,0 0,1 0,-1-1,1 0,0 0,0-1,0 1,-6-7,7 4,0 0,0-1,0 1,1-1,0 0,1 0,0-1,0 1,1-1,0 1,0-1,1 0,-1-10,2 2,0-1,1 0,1 0,1 1,0-1,1 1,1 0,1 0,0 0,1 1,1 0,0 1,2-1,-1 2,14-15,6-7,3 3,0 0,2 2,63-43,-62 50,1 1,1 1,2 3,-1 1,2 2,1 1,-1 2,2 2,0 2,0 2,58-3,-86 10,-1 0,1 1,0 0,-1 1,1 1,-1 0,0 1,0 0,0 1,-1 1,1 0,-1 0,-1 1,1 1,-1 0,0 0,-1 1,0 1,-1-1,1 2,-2-1,0 1,0 1,-1-1,0 1,-1 1,0-1,-1 1,3 15,1-1,-3 1,0 0,-1 0,-2 1,-1-1,-2 1,0 0,-5 29,1-36,0 0,-2-1,0 0,-2 0,0 0,-1-1,-1-1,-1 1,0-2,-2 1,-15 16,-17 12,-3-3,-1-1,-82 53,110-81,-46 27,-1-2,-2-4,-1-3,-89 29,121-51,0-1,0-2,-46 4,43-7,23 3,15-4,12-4,46-16,0-3,100-49,-28 10,-18 13,-2-4,-2-5,119-83,-213 130,-1-1,0 0,-1-1,1 0,-2 0,1-1,-1 0,-1-1,0 1,0-1,-1 0,-1 0,0-1,4-15,-2-6,-1 0,-1 0,-1-64,-5 79,0 1,-1-1,-1 1,-1 0,0 0,-1 1,-16-32,-9-23,30 66,-1 0,0 0,-1 0,1 0,-1 0,0 0,0 1,0 0,-1-1,0 1,0 1,0-1,0 0,0 1,-1 0,-7-4,6 4,1 2,-1-1,0 1,0 0,0 0,0 0,-1 1,1 0,0 0,0 1,0-1,0 2,0-1,-10 4,7-2,0 1,1 0,-1 1,1 0,0 0,0 1,1 0,0 0,0 1,-9 11,-8 12,-26 42,34-48,-53 76,-76 124,130-199,-31 41,29-44,-24 41,36-54,1 1,0-1,0 1,1 0,0 0,1 1,0-1,0 13,0 25,2 0,8 56,-4-78,0 0,2-1,1 0,1 0,19 40,-15-45,0-1,1 0,1-1,0 0,2-1,0-1,0 0,2-2,0 0,38 23,-17-16,0-2,1-2,1-1,75 18,-98-29,50 12,1-3,111 9,-126-21,0-2,0-3,0-2,92-21,-23-3,137-15,-256 44,32-6,-35 6,1 0,-1 0,0-1,1 1,-1 0,0-1,0 1,1-1,-1 0,0 1,0-1,0 0,0 0,1 1,-1-1,-1 0,1 0,0 0,0-1,1 0,-2 1,0 1,0-1,0 1,-1 0,1-1,0 1,0 0,0-1,-1 1,1 0,0-1,0 1,-1 0,1-1,0 1,-1 0,1-1,0 1,-1 0,1 0,0 0,-1-1,1 1,-1 0,1 0,0 0,-1 0,1 0,-1 0,1 0,-1 0,1 0,0 0,-1 0,-21-1,19 1,-333 25,233-13,-282 32,-332 32,540-57,-65 3,282-26,-1-1,57-16,92-35,-19 6,815-142,-872 177,407-71,-517 85,28-6,0-1,40-18,-64 24,1-1,-1-1,1 1,-1-1,0 0,0 0,-1-1,1 0,-1 0,0 0,0 0,-1-1,0 0,0 0,0 0,4-9,-7 12,0 0,0 1,0-1,-1 0,1 0,-1 1,0-1,0 0,0 0,0 0,0 1,0-1,-1 0,1 0,-1 1,0-1,0 0,0 1,-2-4,1 3,0 0,-1 0,1 1,-1-1,0 1,1-1,-1 1,-1 0,1 0,0 0,0 1,-7-3,-5 0,1 0,-1 1,0 1,0 0,-29 1,13 3,0 0,0 3,-35 8,-89 33,21-6,57-16,39-12,-44 9,81-21,-1 1,0-1,0 1,1-1,-1 0,0 0,0 0,0 0,0 0,1-1,-1 1,0-1,0 1,1-1,-1 1,-3-3,5 3,0 0,0 0,-1-1,1 1,0 0,0 0,0-1,0 1,0 0,0-1,0 1,0 0,0 0,0-1,0 1,0 0,0-1,0 1,0 0,0 0,0-1,0 1,0 0,0 0,0-1,0 1,0 0,1 0,-1-1,0 1,0 0,0 0,1-1,17-11,253-125,207-94,-420 207,8-4,83-47,-140 70,-1-1,1 0,-2 0,15-15,-20 20,0-1,0 0,-1-1,1 1,-1 0,0 0,1-1,-1 1,0 0,0-1,0 1,-1-1,1 0,-1 1,1-1,-1 1,0-1,0 0,0 1,0-1,-1 0,1 1,-2-5,1 5,0 1,1-1,-1 1,0 0,0-1,0 1,0 0,0 0,-1 0,1 0,0 0,-1 0,1 0,0 0,-1 1,1-1,-1 0,1 1,-1-1,1 1,-1 0,1-1,-1 1,0 0,1 0,-1 0,-2 1,-6-1,1 2,-1-1,-13 5,17-4,-661 212,606-191,1 2,1 3,-56 37,64-30,35-23,0-1,-1-1,0 0,-24 9,8-2,24-5,9-11,0-1,0 1,0-1,0 1,1-1,-1 0,0 1,0-1,1 1,-1-1,0 0,1 1,-1-1,0 1,1-1,-1 0,1 0,-1 1,1-1,-1 0,0 0,1 1,-1-1,1 0,-1 0,1 0,-1 0,1 0,-1 0,2 0,12 2,1-1,-1 0,1-1,0-1,23-3,7-1,146-3,331 30,186 70,2-1,-521-75,334-18,-419-5,40-1,219-43,-244 22,-60 12,0 4,116-12,48 22,430 51,0 55,3 24,534 88,-953-193,-231-22,20 6,-22-3,-16 1,-124 3,22-3,-721 48,445-49,-451-56,-616-138,1340 175,-111-19,75 10,-239-10,273 35,0 4,-130 22,101 0,-236 37,-3-31,330-31,-21-2,0 4,0 4,-86 18,-32 27,-86 18,272-68,-33 8,41-9,-1 0,1 0,-1 0,1 0,0 0,0 0,0 1,0-1,0 1,0 0,0-1,0 1,-2 3,4-4,-1 0,1-1,0 1,0 0,0-1,-1 1,1 0,0 0,0-1,0 1,0 0,0-1,0 1,0 0,1 0,-1-1,0 1,0 0,1-1,-1 1,0 0,0-1,1 1,-1-1,1 1,-1-1,1 1,-1 0,1-1,-1 0,1 1,-1-1,1 1,0-1,-1 0,1 1,-1-1,1 0,0 0,-1 1,1-1,0 0,0 0,-1 0,2 0,37 7,232 3,944 129,-588-51,6-35,660-76,-614 5,-559 18,-112 0,0 0,0 0,0 0,-1-1,1-1,0 1,0-1,0 0,12-6,-20 8,0 0,1 0,-1 0,0 0,0 0,1 0,-1-1,0 1,1 0,-1 0,0 0,0 0,1 0,-1 0,0-1,0 1,1 0,-1 0,0 0,0-1,0 1,1 0,-1 0,0-1,0 1,0 0,0-1,0 1,1 0,-1 0,0-1,0 1,0 0,0-1,0 1,0 0,0 0,0-1,0 1,0 0,0-1,0 1,0 0,-1-1,1 1,0 0,0 0,0-1,0 1,0 0,-1 0,1-1,0 1,0 0,0 0,-1-1,-18-2,-176 26,74-6,-163 8,-489-19,273-53,2-27,-33-4,360 56,1-7,-268-83,193 40,238 69,0 1,0-1,1-1,-1 1,1-1,0 0,0-1,0 1,1-1,-1 0,1-1,0 1,1-1,-1 0,1 0,1 0,-1-1,1 1,0-1,0 0,1 0,0 0,0 0,1-1,0 1,0 0,0-1,1 1,0 0,1-1,0 1,2-10,-1 10,1 1,0-1,0 1,0 0,1 0,0 0,0 0,0 1,1-1,0 1,0 0,0 0,9-5,11-7,46-25,24-5,2 4,178-51,215-26,-469 116,319-61,-241 53,147-1,168 50,-385-33,7-1,56-2,10 0,-100-1,-1 0,1 0,0 0,0 1,-1-1,1 1,0-1,0 1,-1-1,1 1,-1 0,1 0,2 2,-3-2,-1-1,1 1,-1-1,0 1,1 0,-1-1,0 1,1 0,-1 0,0-1,0 1,1 0,-1 0,0-1,0 1,0 0,0 0,0-1,0 1,0 0,-1 0,1 1,-2 1,1 0,-1 1,0-1,0 0,0 0,0 0,-1 0,1 0,-1 0,0-1,-5 4,-6 4,-2 0,1-2,-1 0,-1 0,1-2,-18 5,-110 21,-359 13,328-35,125-6,-40 2,-159-7,232-1,0 0,-33-11,44 12,1-1,-1 0,1 0,0-1,0 0,0 0,1 0,-1 0,0-1,1 1,0-1,-5-7,8 10,0 1,1-1,-1 0,1 0,0 0,-1 1,1-1,0 0,-1 0,1 0,0 0,0 0,0 0,0 1,0-1,0 0,0 0,0 0,0 0,0 0,0 0,1 0,-1 1,0-1,0 0,1 0,-1 0,1 0,-1 1,1-1,-1 0,1 1,0-1,-1 0,1 1,0-1,-1 1,1-1,0 1,0-1,-1 1,2-1,6-3,-1 1,1 0,0 1,8-3,-3 2,16-5,1 1,0 2,42-2,94 4,-102 3,677 44,-69-1,-411-23,-17 0,-194-19,156-3,-86-19,-29 7,-18 2,84-3,-111 14,0-3,0-1,0-3,-1-2,0-1,48-20,-89 30,0-1,0-1,0 1,0-1,0 1,0-1,3-4,-6 7,-1-1,1 1,-1-1,0 1,1-1,-1 1,0-1,1 1,-1-1,0 1,0-1,1 0,-1 1,0-1,0 1,0-1,0 0,0 1,0-1,0 1,0-1,0 0,0 0,-1 0,0 0,1 0,-1 0,0 0,0 1,0-1,0 0,0 1,0-1,0 1,0-1,0 1,0-1,0 1,0-1,0 1,0 0,-2 0,-81-17,-29-6,1-9,-176-42,232 63,0 3,-1 2,-71 1,-7 20,41-2,47-7,44-5,0-1,1 1,-1 0,0 0,0 0,0 0,1 0,-1 0,1 1,-1-1,1 1,-1 0,-1 2,4-4,-1 0,1 1,0-1,0 0,0 1,0-1,0 0,0 0,0 1,0-1,0 0,0 0,0 1,0-1,0 0,0 1,0-1,0 0,0 0,0 1,0-1,1 0,-1 0,0 1,0-1,0 0,0 0,1 0,-1 1,0-1,0 0,0 0,1 0,-1 1,0-1,0 0,1 0,-1 0,0 0,0 0,1 0,-1 0,0 0,0 0,1 0,-1 1,0-1,0 0,1-1,-1 1,0 0,1 0,-1 0,1 0,17 0,175-33,-71 9,13 3,97-17,-222 36,-1 0,0-1,1 1,-1-2,0 1,-1-1,1-1,-1 1,15-12,-21 14,1 0,-1 0,1 0,0 1,-1-1,1 1,0-1,0 1,0 0,0 0,0 0,1 1,-1-1,0 1,0 0,0 0,1 0,-1 0,0 0,4 1,-5 0,0 0,0 0,0 0,0 0,0 0,-1 1,1-1,0 0,0 1,-1-1,1 1,-1 0,0-1,1 1,-1 0,0 0,0 0,0 0,0 0,0 0,-1 0,1 0,-1 1,1-1,-1 0,0 0,0 0,0 1,0 1,0 2,-1 1,0-1,-1 0,1 0,-1 0,0 0,0 0,-1 0,0 0,0-1,0 1,-1-1,0 0,0 0,0 0,0-1,-9 7,-1 1,0-2,-1 0,0-1,-1 0,-18 7,-17 4,0-3,-1-2,-1-2,-68 7,-217 0,257-23,0-3,1-4,-103-25,160 29,-1-1,-26-11,43 15,-1-1,1 1,0-1,0 0,1-1,0 0,-1 0,1 0,1-1,-9-9,13 13,0 1,0-1,1 1,-1-1,0 1,1-1,-1 0,1 1,-1-1,1 0,0 1,0-1,-1 0,1 0,1 1,-1-1,0 0,0 0,1 1,0-3,0 1,0 0,1 0,0 0,0 0,0 1,0-1,0 1,0-1,0 1,4-2,3-3,1 0,0 1,0 0,22-8,-17 8,66-26,1 3,122-25,-124 34,-58 14,-1 0,1 1,45-3,-39 8,187 3,-170 3,1 3,-2 1,1 3,56 24,-40-15,-25-10,-1 3,-1 0,0 3,-1 0,-1 2,-1 2,50 45,-70-58,0 1,-1 1,0 0,-1 0,-1 1,0 0,0 1,-1 0,0 0,-2 0,1 1,-2 0,0 0,0 0,1 17,-4-26,0 1,0 0,-1-1,0 1,0-1,0 1,-1 0,0-1,0 1,0-1,-1 1,0-1,0 0,0 0,-1 0,0 0,1 0,-2 0,1-1,-1 1,1-1,-1 0,0 0,-1-1,1 1,0-1,-1 0,0 0,0 0,0-1,-6 3,-16 5,-1-1,0 0,-44 6,14-4,23-3,-1-2,0-1,0-2,0-2,-49-3,84 2,-1 0,1 0,0 0,0-1,-1 1,1 0,0 0,0-1,0 1,0 0,-1-1,1 1,0-1,0 0,0 1,0-1,0 0,0 0,0 0,0 0,1 0,0 0,0 0,0 1,0-1,0 0,0 1,0-1,0 0,0 1,0-1,1 0,-1 1,0-1,1 0,-1 1,0-1,1 1,-1-1,1 0,-1 1,0-1,1 1,0-1,0 0,4-3,0 1,0-1,0 1,0 0,1 0,9-4,25-4,1 1,0 1,44-2,129 3,-118 13,0 4,0 5,102 28,118 15,-98-20,33-5,-57-10,-156-17,1-1,-1-2,60-5,-96 3,0 0,-1 0,1 0,0 0,-1 0,1-1,0 1,-1-1,1 1,-1-1,1 1,-1-1,1 0,-1 0,1 1,-1-1,0 0,1 0,-1-1,0 1,0 0,0 0,0-1,0 1,0 0,0-1,0 1,-1-1,1 1,0-1,-1 1,1-1,-1 0,0-1,0 0,0 0,-1 0,1 0,-1 1,0-1,0 0,0 1,0-1,-1 1,1-1,-1 1,1-1,-1 1,0 0,0 0,0 0,0 0,-4-3,-20-12,0 2,-1 0,0 2,-46-15,57 23,0 1,0 1,-1 0,-28-1,-71 6,44 0,-207-2,261-2,27-4,29-5,-37 11,36-10,0-1,-1-2,39-19,-38 13,158-71,-185 87,-1-1,2 2,-1-1,0 1,0 1,1 0,-1 0,0 1,1 1,-1 0,14 2,-20-2,0 0,0 1,0-1,0 1,0-1,0 1,0 0,-1 1,1-1,-1 1,0-1,1 1,-1 0,-1 0,1 1,0-1,-1 0,1 1,-1 0,0-1,0 1,-1 0,1 0,-1 0,0 0,0 0,0 1,-1-1,1 7,-1 0,-1 0,0 0,0 0,-2 0,1 0,-1-1,-1 1,1-1,-2 0,0 0,0 0,-1-1,0 0,0 0,-1 0,-8 8,-12 10,0-2,-2 0,-43 27,-36 25,-170 112,205-144,-154 67,216-107,0-1,0 0,-1-1,0 0,1-1,-1 0,0-1,0 0,-18-1,123-23,234-42,-208 45,2 6,0 5,192 10,-271 3,56 13,-58-9,66 5,-31-7,85 19,-98-14,1-2,95 2,-153-11,40-2,0 3,84 11,-125-11,0 0,1 0,-1 0,1-1,0 0,-1 0,1 0,-1 0,1-1,5-1,-8 1,0 0,0 0,-1-1,1 1,0 0,-1-1,1 1,-1-1,1 0,-1 1,0-1,1 0,-1 0,0 0,0 0,-1 0,1 0,0 0,-1 0,1 0,-1 0,0 0,1-4,0-8,0-1,-1 1,0-1,-1 1,-1 0,-4-21,-31-83,3 7,24 70,-33-117,30 119,-15-36,15 42,11 25,-1 0,0 0,0 1,-1-1,-8-11,10 17,1 0,-1 1,1-1,-1 1,0-1,0 1,0 0,0-1,0 1,0 0,0 1,0-1,0 0,0 0,-1 1,1-1,0 1,0 0,-1 0,1 0,0 0,0 0,-1 0,1 1,-4 0,-5 3,-1 0,1 1,1 1,-1-1,1 1,0 1,-16 14,14-11,0-1,-1 0,0-1,-20 9,10-9,0-2,0 0,-1-1,0-1,-24 1,-125-5,93-2,75 3,0-1,0-1,0 1,-1-1,1 0,0 0,0-1,0 1,0-1,0 0,1 0,-1-1,0 0,1 0,0 0,-7-6,7 5,1-1,-1 0,1 0,0 0,0-1,0 1,1-1,0 0,0 1,1-1,-1 0,1 0,0 0,1-7,-1 1,-1-55,2 62,0 0,1 1,0-1,0 0,0 1,0-1,1 1,0-1,0 1,0 0,4-6,1 1,-1 0,2 1,-1 0,1 1,0 0,1 0,0 0,0 1,10-5,-2 3,13-7,0 1,37-11,-5 5,-31 9,37-8,-39 11,0 0,48-23,0 0,-59 25,-6 2,0 0,0 0,0-1,-1-1,0 0,0 0,17-14,-1-2,-21 19,0-1,-1 0,1-1,-1 1,0-1,0 0,-1 0,0-1,1 1,-2-1,1 0,4-9,-8 13,0 1,0 0,0-1,0 1,0 0,0-1,0 1,0 0,-1 0,1-1,0 1,-1 0,1 0,-1 0,0-1,1 1,-1 0,0 0,0 0,1 0,-1 0,0 0,0 0,0 1,0-1,0 0,-1 0,1 1,0-1,0 1,0-1,-1 1,1-1,0 1,0 0,-1 0,1 0,-2-1,-8 0,1-1,-1 2,-16 0,20 0,-38 2,-56 11,78-9,2-2,1-1,-1 0,1-2,0 0,-1-1,1-1,-22-6,40 8,-1 1,1-1,0 0,0 0,-1 0,1 0,0 0,0 0,-3-3,4 3,1 1,-1-1,1 1,-1-1,1 1,0-1,-1 0,1 1,-1-1,1 0,0 0,0 1,0-1,-1 0,1 0,0 1,0-1,0 0,0 0,0 1,0-2,1 0,0 0,0 0,0 0,0 0,1 0,-1 0,1 0,-1 1,1-1,-1 0,1 1,0-1,0 1,0 0,0 0,0-1,0 1,3-1,15-7,1 0,-1 1,1 1,40-7,12-5,6-1,-73 19,1 0,0 0,0 1,0 0,0 0,0 1,0 0,0 0,7 3,-10-2,0 0,-1 0,1 0,-1 0,1 0,-1 1,0 0,0 0,0 0,0 0,4 6,24 45,-18-31,-7-10,-1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18T22:35:32.79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403 1049,'0'102,"-28"739,22-758,-10 70,12-128,-1 0,-1 0,-17 44,21-66,1 1,-1 0,0-1,0 1,0-1,-1 0,1 1,-1-1,1 0,-1-1,0 1,0 0,-1-1,1 0,-5 3,7-4,-1-1,1 0,-1 1,1-1,-1 0,1 0,-1 1,1-1,-1-1,1 1,-1 0,1 0,-1 0,1-1,-1 1,1-1,-2 0,0-1,1 1,-1-1,1 0,0 0,-1 0,1 0,0 0,0-1,0 1,0-1,-1-2,-2-6,0 1,0-1,1 0,1 0,-1 0,2 0,-2-19,-3-90,7 81,9-320,-1 283,3 1,37-129,-37 169,22-47,-30 74,1 0,1 0,-1 0,1 1,0 0,1 0,0 0,0 0,0 1,1 0,12-8,-11 10,0 1,0 1,1-1,-1 1,1 0,-1 1,1 0,0 1,-1-1,13 2,14 3,40 8,-67-10,336 77,-105-21,72-1,518 29,244-10,0 61,-552-42,424 66,483-32,-1413-128,-4 0,0 0,1-1,-1-1,1 1,-1-2,0 0,1 0,-1-1,0 0,14-7,385-147,15 39,561-87,14 70,317 63,-877 54,231-3,-562 21,301 2,-348 2,109 19,58 29,113 17,-211-55,242-9,-336-8,59-12,-70 10,318-55,23 11,3330-176,-3652 225,628 6,-481 5,284 53,-321-27,-102-22,1-2,0-3,76 5,-31-15,-50-1,1 3,56 7,-96-7,1-1,0 1,0 1,0 0,0 0,13 6,-21-7,1 0,-1 0,0 1,0-1,0 0,-1 1,1 0,0 0,-1 0,0 0,0 0,0 0,0 1,0-1,-1 1,1-1,-1 1,0-1,1 8,4 54,-6-57,0 0,0 1,1-1,0 0,0 0,1 1,0-1,1 0,0-1,0 1,1 0,-1-1,10 13,-7-14,-1 0,2-1,-1 0,0 0,1 0,0-1,0 0,0 0,11 3,12 4,33 6,-50-13,5 1,-1-1,1-1,0 0,-1-1,1-1,32-2,-45 0,1 0,-1 0,1-1,-1 1,1-1,-1 0,0 0,0-1,0 0,0 0,-1 0,1 0,-1-1,0 0,0 0,0 0,0 0,-1-1,1 1,-1-1,-1 0,1 0,0 0,-1 0,3-10,3-18,-1-2,-1 1,-2-1,-2 0,-1 0,-4-36,3 63,-1 0,0 0,0 1,0-1,-1 1,0-1,-1 1,-6-14,7 18,-1 0,1 0,0 0,-1 0,1 0,-1 1,0-1,0 1,0 0,0 0,0 0,-1 0,1 0,-1 1,1 0,-1-1,1 1,-1 1,-7-2,0 1,-1 1,1 0,0 0,0 1,0 0,0 1,0 1,0 0,0 0,1 1,0 0,-1 1,-8 5,13-6,0 0,0 0,0 0,1 1,-1 0,1 0,1 0,-1 1,1 0,0-1,0 1,1 1,-1-1,1 1,1-1,-1 1,1 0,0 0,1 0,0 0,-1 8,2-2,-1-4,0-1,1 1,0-1,0 1,1-1,0 0,1 1,-1-1,2 0,5 15,-8-22,0-1,1 1,-1-1,0 1,1-1,-1 1,1-1,-1 1,0-1,1 1,-1-1,1 1,-1-1,1 0,-1 1,1-1,0 0,-1 1,1-1,-1 0,1 0,0 0,-1 0,1 1,-1-1,1 0,0 0,-1 0,1 0,0 0,-1-1,1 1,-1 0,1 0,0 0,-1 0,1-1,-1 1,1 0,0-1,-1 1,1 0,-1-1,1 1,-1-1,0 1,1 0,-1-1,1 1,-1-1,0 0,1 1,-1-1,0 1,1-2,16-36,-16 34,10-30,-2 0,-1-1,-1 0,-2-1,-2 1,-1-1,-4-53,0 70,-1 0,0 0,-2 0,0 0,-1 1,-9-20,13 33,0 1,-1-1,0 1,0 0,0-1,0 1,0 1,-1-1,0 0,0 1,0 0,0 0,0 0,-1 0,1 1,-1 0,0 0,1 0,-1 0,0 1,0 0,0 0,0 0,-1 0,1 1,0 0,-8 1,6 0,0 1,0-1,0 1,0 1,0 0,1-1,-1 2,1-1,0 1,0 0,0 0,1 1,-1 0,1 0,0 0,1 0,-7 9,4-3,0 1,0-1,1 1,1 1,0-1,0 1,1-1,-3 20,-1 4,-23 65,22-74,0 0,1 1,2 0,-4 34,8-13,-9 77,9-110,-1 0,-1 0,0-1,-1 1,-11 23,8-32,4-15,1-24,3 28,2-388,-12-202,7 561,-2 0,-1 1,-2 0,-22-60,22 67,7 20,0 0,-1 0,0 1,1-1,-2 0,1 1,0-1,-1 1,0 0,-4-6,6 10,1 0,-1-1,1 1,-1 0,1 0,-1-1,0 1,1 0,-1 0,1 0,-1 0,1 0,-1 0,0 0,1 0,-1 0,1 0,-1 0,0 0,1 0,-1 1,1-1,-1 0,1 0,-1 1,1-1,-1 0,1 1,-1-1,1 0,-1 1,1-1,0 1,-1-1,1 0,-1 1,1-1,0 1,-1 0,-14 26,12-20,-6 13,0 0,1 1,2-1,0 2,-3 22,-7 111,10-82,-38 252,2-21,34-236,1-18,1 61,7-65,1-21,-2-1,0 1,-2-1,-1 1,-7 32,9-56,1 1,0-1,0 0,-1 0,1 0,-1 1,1-1,-1 0,1 0,-1 0,0 0,0 0,1 0,-1 0,-1 1,1-2,1 0,-1 0,1 0,0-1,-1 1,1 0,0 0,-1 0,1 0,0-1,-1 1,1 0,0 0,0-1,-1 1,1 0,0 0,0-1,-1 1,1 0,0-1,0 1,0 0,0-1,-1 1,1-1,0 1,0 0,0-1,0 0,-2-5,1 0,0 0,0 0,1-1,0-6,16-192,2-49,-14-488,-6 406,-3 301,5 34,0 1,0-1,0 1,-1-1,1 1,0-1,0 1,-1-1,1 1,0-1,-1 1,1-1,-1 1,1-1,0 1,-1 0,1-1,-1 1,1 0,-1 0,1-1,-1 1,1 0,-1 0,0 0,1-1,-1 1,1 0,-1 0,1 0,-1 0,0 0,1 0,-1 0,1 0,-1 1,1-1,-1 0,0 0,1 0,-1 1,1-1,-1 0,1 0,-1 1,1-1,-1 0,1 1,0-1,-1 1,1-1,0 1,-1-1,1 1,-1 0,-90 86,51-46,-1-3,-52 38,31-37,-1-3,-2-2,-1-3,-1-3,-94 25,-362 64,422-97,25-7,-98 6,132-18,0-1,1-2,-1-2,-43-10,5-6,-136-53,-64-52,109 47,103 49,-123-61,174 83,-1 0,17 4,11 3,27 3,0 2,0 2,-1 1,70 25,-43-12,746 215,-675-198,844 273,-20 44,-490-193,-462-160,3 0,-1 1,0 0,1 0,7 5,-15-7,-1-1,1 1,0-1,0 1,-1-1,1 1,0 0,-1-1,1 1,-1 0,1-1,-1 1,1 0,-1 0,1 0,-1-1,0 1,1 0,-1 0,0 1,0-1,0 0,-1 0,1 0,-1 0,1 0,-1 0,1 0,-1 0,1 0,-1 0,0 0,0 0,1-1,-1 1,0 0,0-1,0 1,0 0,0-1,0 1,-1 0,-9 3,1 0,-1 0,0-1,-1 0,1-1,0 0,-1-1,1 0,-12-2,-2 2,-149 1,-191-24,216 10,-1261-159,870 103,-3 34,-136-41,647 72,25 3,0 0,0-1,0 1,0-1,0-1,0 1,0-1,1 0,-1-1,1 0,-1 0,-6-4,13 6,-1 1,0-1,1 1,-1-1,1 0,-1 1,1-1,-1 0,1 1,0-1,-1 0,1 0,0 1,0-1,0 0,-1 0,1 0,0 1,0-1,0 0,0 0,0 0,0 1,1-1,-1 0,0 0,0 0,0 1,1-1,-1 0,0 0,1 1,-1-1,1 0,-1 1,1-1,-1 1,1-1,0 0,-1 1,1-1,-1 1,1 0,1-2,3-1,0 0,-1 1,1-1,1 1,6-3,26-4,-1 0,1 3,0 1,46 0,157 12,327 63,-3 41,-477-93,748 174,-709-162,10 0,114 31,-242-57,0-1,0 1,0 1,0-1,11 10,-18-13,-1 1,1-1,0 0,-1 1,0 0,1-1,-1 1,0 0,0 0,0-1,0 1,0 0,1 4,-2-5,0 1,0-1,0 1,0-1,0 0,0 1,-1-1,1 0,-1 1,1-1,-1 0,1 1,-1-1,0 0,1 0,-1 0,0 0,0 0,0 0,0 0,0 0,0 0,-2 1,-4 3,1-1,0-1,-1 1,0-1,0-1,0 1,0-1,0 0,-10 1,-72 4,88-7,-134-3,-249-39,132 10,-425-6,-5 39,345 1,225-3,-1-5,-128-23,177 16,1-1,1-4,0-2,2-4,-71-36,96 40,2-1,-33-28,65 48,-1 0,0 0,1 0,0-1,-1 1,1-1,0 1,0-1,0 1,0-1,0 0,0 0,0 1,0-1,1 0,-1-2,1 3,0-1,0 1,0 0,0 0,0 0,1-1,-1 1,0 0,1 0,-1 0,1 0,-1 0,1 0,0 0,-1 0,1 0,0 0,0 0,1-1,2-1,0 0,1 0,-1 1,1 0,-1 0,1 0,0 0,0 1,0-1,0 1,5 0,110-11,0 6,0 4,0 6,0 5,164 34,76 49,-90-22,549 109,-564-126,94 14,-335-62,-14-1,-24 3,-52-5,-104-11,95 3,-572-42,48-1,376 32,155 12,-447-55,504 57,0-2,1 0,-1-2,1 0,-34-18,48 21,-1 0,1-1,-1 0,1 0,1-1,-1 0,1 0,0 0,0 0,1-1,0 0,0 0,0 0,1 0,0-1,1 1,0-1,-2-11,1 7,2 1,0-1,0 0,1 0,1 0,0 1,1-1,0 0,0 1,1-1,5-11,-2 9,2 0,-1 0,1 0,1 1,1 0,0 1,15-15,16-8,0 2,3 1,88-48,-74 47,246-183,-134 89,-156 117,16-12,1 0,1 2,1 2,37-15,-65 31,1 0,-1 1,1 0,-1 1,1-1,10 1,-15 0,0 0,0 0,0 0,0 0,0 0,0 0,0 0,0 1,0-1,0 0,0 1,0-1,-1 1,1-1,0 1,0-1,0 1,0-1,-1 1,1 0,0-1,-1 1,1 0,0 0,-1-1,1 1,-1 0,0 0,1 0,-1 0,1 0,-1 0,0 0,0 0,0 0,0 0,1 0,-1 0,0 0,-1 0,1 0,0 0,0 0,0-1,-1 1,1 0,0 0,-1 1,-1 2,0 1,-1-1,0 0,1-1,-1 1,-1 0,1-1,0 1,-1-1,0 0,0-1,1 1,-2 0,-4 1,-13 7,-32 12,47-21,-41 14,-1-3,-1-2,0-2,-1-2,1-2,-1-2,0-3,0-2,0-2,0-2,1-3,-82-25,92 23,-1 1,-50-4,72 10,0-1,1-1,-1 0,1-1,0-1,-17-11,-1 1,32 16,-1-1,1 0,0 1,0-2,0 1,0 0,0-1,0 1,-4-8,7 10,1 0,-1 0,0 0,1 0,-1 0,1-1,-1 1,1 0,0 0,-1-1,1 1,0 0,0-1,0 1,0 0,0 0,0-1,0 1,1 0,-1-1,0 1,1 0,-1 0,1 0,-1-1,1 1,-1 0,1 0,0 0,0 0,0 0,-1 0,1 0,0 0,0 1,0-1,0 0,1 0,-1 1,0-1,0 1,2-1,23-12,1 1,1 1,0 2,0 1,48-7,148-5,-203 20,245 0,-265 0,0 0,0 0,0 0,0 0,0 0,0 0,0 0,0 1,0-1,-1 0,1 0,0 1,0-1,0 1,0-1,0 1,-1-1,1 1,0-1,-1 1,1 0,0-1,-1 1,1 0,0 0,-1-1,1 1,-1 0,0 0,1 0,-1 1,0 0,0-1,-1 1,1 0,-1 0,0 0,1 0,-1-1,0 1,0 0,0-1,-1 1,1 0,0-1,0 0,-1 1,1-1,-3 2,-29 22,0-2,-1-2,-1-1,-74 31,69-34,-191 81,-5-10,-291 67,-513 30,834-166,-275-10,-198-60,624 45,-56-6,-110-27,175 28,13 4,-45-16,68 19,0 0,0-1,1 0,-1 0,1-1,0-1,1 1,-12-13,18 17,0 1,1 0,0-1,-1 1,1-1,0 1,0-1,0 1,0-1,0 0,0 0,0 0,0 1,1-1,-1 0,1 0,0 0,-1 0,1 0,0 0,0 0,0 0,0 0,1 0,-1 0,1 0,-1 0,1 0,-1 0,1 1,0-1,0 0,0 0,0 1,0-1,0 1,1-1,-1 1,0-1,1 1,-1 0,1-1,0 1,-1 0,3-1,8-5,0 1,0 0,1 1,0 0,17-4,54-11,1 3,1 5,116-4,260 22,-449-6,304 21,388 75,-673-90,50 10,0-4,121 3,-201-16,32 4,-33-3,-1 0,1 0,-1 0,1 0,-1 0,1 0,-1 0,1 0,-1 1,1-1,-1 0,1 0,-1 0,1 1,-1-1,0 0,1 1,-1-1,0 0,1 1,-1-1,0 0,1 1,-1-1,0 1,0-1,1 1,-1-1,0 1,0-1,0 1,0-1,0 0,1 1,-1-1,0 1,0-1,0 1,0-1,-1 1,1-1,0 1,0-1,0 1,0-1,0 1,-1-1,1 1,0-1,0 1,-1-1,1 0,0 1,-1-1,1 0,0 1,-1-1,1 0,-1 1,-7 6,0-1,0-1,0 1,-1-1,0-1,0 0,0 0,-1-1,1 0,-14 3,19-5,-61 15,0-3,-83 6,-137-3,279-16,-133 5,-2-7,-273-39,312 22,28 3,0 3,-121-4,189 17,0 0,0 1,0 0,0 0,-8 3,13-4,0 0,0 1,-1-1,1 0,0 1,0-1,0 1,0 0,0-1,0 1,0 0,0 0,0 0,0-1,0 1,0 0,0 0,1 0,-1 0,0 1,1-1,-1 0,1 0,-1 0,1 0,0 1,-1-1,1 0,0 0,0 1,0 1,0-1,1-1,-1 0,1 0,0 0,-1 0,1 0,0 0,-1 0,1-1,0 1,0 0,0 0,0-1,0 1,0 0,0-1,0 1,0-1,0 1,2 0,27 7,-23-6,250 53,30 7,349 133,-569-172,361 113,-279-105,186 16,-150-42,-31-2,-153-3,1 0,0 0,-1 0,1 0,0 0,-1 1,1-1,-1 1,1-1,-1 1,1 0,1 1,-3-2,1 0,-1 1,0-1,0 0,0 0,0 1,1-1,-1 0,0 1,0-1,0 0,0 1,0-1,0 0,0 1,0-1,0 0,0 1,0-1,0 0,0 1,0-1,0 0,-1 0,1 1,0-1,0 0,0 1,0-1,-1 0,1 0,0 1,0-1,0 0,-1 1,-2 1,0 0,0 1,0-1,0 0,-1 0,1-1,-1 1,1-1,-6 2,-73 16,-1-4,-107 6,-170-9,155-11,-306 9,-38-2,417-8,124-1,0 0,0 0,0 0,-15-5,22 5,0 1,0 0,0-1,0 1,0-1,0 1,0-1,0 0,0 1,0-1,0 0,0 0,0 0,0 0,1 0,-1 0,0-1,1 1,0 0,0 0,0 0,0 0,0 1,0-1,1 0,-1 0,0 0,1 0,-1 0,0 1,1-1,-1 0,1 0,0 1,-1-1,1 0,-1 0,1 1,0-1,0 1,-1-1,1 1,0-1,1 0,11-6,-1 0,2 0,-1 1,0 1,1 0,0 1,0 1,22-3,121-3,-148 9,1133 60,-1065-52,0 1,102-2,-258-9,-153-22,76 4,-643-18,-7 49,190-1,6-24,10-56,330 1,264 67,0 0,0 0,0-1,1 1,-11-8,14 9,1 0,-1-1,1 1,0-1,0 1,-1-1,1 1,0-1,0 1,0-1,1 0,-1 0,0 0,1 1,-1-1,1 0,-1 0,1 0,0 0,0 0,0-3,0 4,0-1,0 0,-1 1,1-1,0 1,-1-1,0 1,1 0,-1-1,0 1,0 0,1-1,-1 1,0 0,0 0,0 0,-1-1,1 1,0 0,0 1,-1-1,1 0,0 0,-1 1,1-1,-1 0,1 1,-1-1,1 1,-1 0,1 0,-1-1,-1 1,-11-2,1 1,-27 1,24 0,-121 0,54 2,1-4,-102-15,158 13,0-2,0-1,1-1,0-1,0-1,1-1,0-1,1-1,0-1,1-2,-22-19,37 27,-1-1,1 1,1-2,0 1,0-1,0 0,2 0,-7-16,-18-36,28 60,-1 0,1 0,0-1,0 1,0 0,0 0,1-1,-1 1,1 0,-1-1,1 1,0-1,0 1,0-1,0 1,1 0,-1-1,0 1,1 0,0-1,-1 1,1 0,0-1,0 1,1 0,-1 0,0 0,1 0,-1 0,1 0,-1 1,1-1,3-2,0 0,0 1,1-1,-1 1,1 0,0 0,-1 1,1-1,1 1,-1 1,0-1,11 0,209 2,-98 3,46-4,590 30,-596-16,259-14,-105-27,-208 15,-53 1,-30 3,-1110 11,927 2,0 8,1 5,1 8,-214 62,329-76,3-3,1 2,1 1,-48 24,74-32,0 0,1-1,-1 1,1 1,0-1,0 0,0 1,0 0,1 0,-1 0,1 0,0 0,0 0,1 0,-1 1,1-1,0 1,-1 5,1 0,0 1,0-1,1 1,1 0,0-1,0 0,3 11,1-9,0-1,0 0,1-1,0 0,1 1,0-2,1 1,0-1,0 0,15 11,36 14,-27-18,10 8,1-2,2-2,48 16,-91-36,186 53,-146-44,0-1,68 2,357-10,-204-2,-130 0,143 4,-271-1,0-1,-1 1,1 0,0 0,-1 1,1-1,-1 1,0 0,0 0,1 1,-1-1,0 1,-1 0,1 0,0 0,-1 0,0 1,0 0,0-1,0 1,-1 0,1 0,-1 1,0-1,0 0,0 1,-1-1,0 1,0 0,1 7,-1-3,0 0,0 0,-1 0,-1-1,0 1,0 0,0 0,-1-1,0 1,-1 0,0-1,-1 0,1 0,-1 0,-10 14,7-13,2 1,-1 0,1-1,1 1,-5 16,-13 28,15-40,-1 0,0 0,0-1,-2 0,1 0,-2-1,0 0,0-1,-18 14,16-17,0-1,-20 8,23-11,0 1,0-1,1 2,0-1,-17 14,7-3,-1-1,-34 19,3-2,46-25,15-6,22-7,-29 5,150-37,-104 23,0 3,1 1,1 3,64-2,-75 11,-29 1,0-1,0-1,0 0,1-1,-1 0,0 0,0-1,14-5,-25 7,1 0,0 0,-1 0,1 0,0 0,-1-1,1 1,-1 0,1 0,0-1,-1 1,1 0,-1-1,1 1,-1 0,1-1,-1 1,1-1,-1 1,0-1,1 1,-1-1,1 1,-1-1,0 0,0 1,1-1,-1 1,0-1,0 0,0 1,0-1,0 0,0 1,0-1,0 1,0-1,0 0,0 1,0-1,0 0,0 1,-1-1,1 1,0-1,0 0,-1 1,1-1,0 1,-1-1,1 1,-1-1,1 1,0-1,-1 1,1 0,-1-1,0 1,1-1,-1 1,1 0,-1 0,1-1,-2 1,-5-4,1 1,-1-1,0 2,-9-4,-41-12,-107-50,-47-44,-78-35,196 111,0 4,-2 4,-195-29,-443-102,622 131,-191-63,32 9,200 65,-138-17,118 26,-192-11,274 20,-1 0,1 0,0 1,-1 0,1 0,0 1,0 0,0 0,-13 9,-6 4,-32 28,22-15,27-22,1 0,-1 1,2 0,-1 1,1 0,0 0,-11 20,16-23,0-1,0 1,1-1,0 1,0 0,1 0,0 0,0 0,0 0,0 0,1 0,0 0,1 0,-1 0,1 0,0 0,3 9,-2-10,1-1,-1 0,0 0,1 0,0-1,0 1,0-1,1 1,-1-1,1 0,-1 0,1-1,0 1,5 2,6 2,1 1,24 7,64 21,122 35,-64-38,320 25,-464-57,-1 1,1 1,21 6,-39-9,0 0,0 0,-1 0,1 0,0 0,0 0,0 0,0 0,0 0,0 0,0 0,0 0,0 0,-1 0,1 0,0 0,0 0,0 0,0 0,0 0,0 0,0 0,0 0,0 1,0-1,0 0,0 0,0 0,-1 0,1 0,0 0,0 0,0 0,0 0,0 1,0-1,0 0,0 0,0 0,0 0,0 0,0 0,0 0,0 0,0 0,0 1,0-1,0 0,0 0,0 0,1 0,-1 0,0 0,0 0,0 0,0 0,0 0,0 0,0 1,0-1,0 0,0 0,0 0,0 0,1 0,-12 4,-37 3,-1-1,0-2,-68-4,101 0,-184-11,-228-42,314 36,-81-15,81 11,-1 5,-141-1,-12 6,241 9,-37-6,60 7,1 0,-1 0,0 0,1 0,-1-1,1 1,-1-1,1 0,0 0,0 0,0-1,0 1,-3-4,6 6,-1 0,1 0,0-1,0 1,0 0,0 0,0 0,0 0,0 0,0-1,0 1,0 0,0 0,0 0,0 0,0 0,0-1,0 1,0 0,0 0,0 0,0 0,0-1,0 1,0 0,0 0,0 0,0 0,0 0,0 0,0-1,1 1,-1 0,0 0,0 0,0 0,0 0,0 0,0 0,0-1,1 1,-1 0,0 0,0 0,12-4,11 2,74-2,89-8,-84 0,116 1,103 18,124-3,-407-6,43-1,0-3,116-25,-171 24,0-1,-1-1,25-13,-40 18,-1-1,-1 0,1-1,-1 0,0 0,0-1,0 0,-1 0,0-1,11-16,-17 21,1 1,-1-1,0 0,0 1,0-1,0 0,0 0,-1 0,1 0,-1 0,0 0,0 0,0 0,0 0,0 0,-1 1,0-6,-1 3,0 1,0-1,0 1,-1 0,0 0,1 0,-2 0,1 0,-7-6,-6-3,-2 0,1 1,-39-18,48 25,-43-19,-1 2,-1 2,-1 3,0 2,-1 2,-61-5,13 8,-1 5,-148 11,151 4,-63 1,92-10,-116-3,178 2,1-1,-1 0,0-1,1 0,-1 0,1-1,0 0,0-1,0 0,-17-10,26 14,0-1,-1 1,1 0,0-1,-1 1,1 0,0-1,-1 1,1 0,0-1,0 1,0-1,-1 1,1 0,0-1,0 1,0-1,0 1,0-1,0 1,0 0,0-1,0 1,0-1,0 1,0-1,0 1,0-1,0 1,1-1,11-11,28-6,-30 14,25-15,-1-2,-1-1,0-1,34-34,-6 7,-29 23,1 1,58-38,-45 39,0 2,2 3,53-17,152-26,-161 44,57-12,226-19,-236 47,81-7,-203 8,1 0,0 0,24-7,-39 8,1 0,0 0,0-1,-1 1,1-1,-1 0,1 0,-1 0,0-1,0 1,0-1,0 0,0 1,0-1,-1 0,4-6,-6 9,1-1,-1 0,0 1,1-1,-1 0,0 1,0-1,1 0,-1 1,0-1,0 0,0 0,0 1,0-1,0 0,0 0,0 1,0-1,-1 0,1 1,0-1,0 0,-1 0,1 1,0-1,-1 1,1-1,0 0,-1 0,-1 0,0 0,1-1,-1 1,0 0,0 0,0 1,0-1,0 0,0 1,-3-2,-8 0,0 1,-22 0,28 1,-482 27,230 10,-8 1,212-34,-55 9,72-8,0-2,-70-3,74 0,299-11,-16 0,444 11,-655 1,0 2,0 1,-1 2,0 2,0 1,40 15,-76-23,1-1,0 1,-1 0,1-1,-1 1,1 0,0 0,-1 0,0 0,1 0,-1 0,0 1,1-1,-1 0,0 1,0-1,0 1,1 1,-2-1,0-1,0 0,1 0,-1 0,0 1,-1-1,1 0,0 0,0 1,0-1,-1 0,1 0,-1 0,1 1,-1-1,1 0,-1 0,0 0,-1 2,-3 2,0 1,-1-1,1 0,-1 0,-1-1,-12 8,-10 2,-1-2,-1 0,0-3,0 0,-1-2,0-1,-34 2,-217-2,210-7,166 4,106 17,92 29,54 8,-307-54,38 8,-66-6,-18 1,-24 3,-121 12,-174 3,62-7,-599 93,-105 9,380-67,256-22,-612-7,716-24,219 1,-127-6,126 5,-1-1,0 0,0-1,1 0,0-1,0-1,0 0,0 0,-11-8,19 11,0-1,0 0,0 0,0 0,1 0,-1 0,1-1,0 1,0-1,0 1,0-1,1 0,0 0,-1 0,2 0,-1 0,0 0,0-6,1 6,0 1,0 0,1 0,-1-1,1 1,-1 0,1 0,0 0,0 0,0 0,1 0,-1 0,1 0,0 0,-1 1,1-1,0 1,1-1,-1 1,0 0,1 0,-1 0,6-3,11-4,-1 1,1 1,1 0,37-6,89-6,-103 15,88-7,242 13,126 51,185 87,-18 53,-514-146,547 144,-378-123,-299-60,-50-5,-371-46,286 27,-256-37,-365-47,-9 28,-225-37,310 2,450 84,-247 6,410 14,45 3,0 0,-1 0,1 0,0 0,0 0,-1 0,1 0,0 0,0 0,-1 0,1 0,0 0,0 0,0 0,-1 0,1 0,0 0,0-1,0 1,-1 0,1 0,0 0,0 0,0 0,0-1,-1 1,1 0,0 0,0 0,0-1,0 1,0 0,0 0,0 0,0-1,-1 1,1 0,0 0,0-1,0 1,0 0,0 0,0-1,21-9,104-38,11-5,-30 23,0 5,2 4,1 5,0 5,0 4,1 6,-1 4,198 31,143 55,229 31,-563-109,336 47,-443-56,-5-2,0 1,0-1,-1 1,1 0,0 0,-1 0,1 0,-1 1,0-1,1 1,-1 0,0 0,0 0,5 5,-8-7,0 1,0 0,0-1,0 1,-1 0,1-1,0 1,0-1,0 1,-1-1,1 1,0 0,-1-1,1 1,0-1,-1 1,1-1,-1 1,1-1,-1 0,1 1,-1-1,1 0,-1 1,1-1,-1 0,1 1,-1-1,0 0,0 0,-26 11,21-9,-44 16,-2-2,-64 11,-111 7,189-29,-599 45,-3-40,184-6,-660 5,1114-9,-37-2,22-4,17 6,0-1,-1 1,1 0,0 0,0-1,-1 1,1 0,0-1,0 1,0 0,0 0,-1-1,1 1,0 0,0-1,0 1,0-1,0 1,0 0,0-1,0 1,0 0,0-1,0 1,0 0,0-1,0 1,0 0,1-1,-1 1,0 0,0-1,0 1,0 0,1 0,-1-1,4-2,0 0,0 0,1 1,-1-1,0 1,1 0,0 0,-1 1,1 0,0-1,6 1,5-3,23-10,72-35,-73 30,1 2,43-13,-5 11,1 4,0 3,127-4,242 31,113 52,0 30,-376-63,114 23,435 59,-576-115,-30-1,-99 5,-28-5,-1 1,1-1,0 0,-1 1,1-1,0 1,-1-1,1 1,-1-1,1 0,-1 1,1-1,-1 0,1 0,-1 1,1-1,-1 0,1 0,-1 0,1 0,-1 1,1-1,-1 0,0 0,-63 12,-305 15,-5-31,268 1,-1504-118,1130 68,187 22,87 1,1-8,2-10,-336-125,395 130,74 24,61 17,-1-2,1 1,0-1,-11-7,17 10,1-1,-1 1,1-1,0 1,0-1,0 0,0 0,0 0,1 0,-1-1,0 1,1 0,0-1,-1 1,1-1,0 1,0-1,1 1,-1-1,0-3,0-20,-2-23,-14-85,7 88,1 5,1 0,-2-45,9 72,1 1,1-1,0 0,1 0,0 1,1-1,1 1,0 0,1 0,8-17,0 9,1 0,1 1,0 1,1 0,2 1,0 1,0 0,2 2,0 0,0 1,29-13,11-3,1 2,126-37,265-41,-121 33,-322 71,2-2,0 2,0-1,0 1,0 1,18 0,-26 1,-1 0,0 1,0-1,0 1,1-1,-1 1,0 0,0 0,0 0,0 0,0 0,0 0,-1 0,1 1,0-1,-1 1,1-1,-1 1,1 0,-1-1,0 1,1 0,-1 0,0 0,0 0,-1 0,1 0,0 0,-1 1,1-1,-1 0,0 0,0 0,0 4,2 10,-2 1,0-1,-1 1,-1-1,-1 1,0-1,-1 0,-1 0,0 0,-1-1,0 0,-2 0,0 0,0-1,-2 0,1-1,-2 0,-11 12,3-7,0-1,-1-1,0 0,-1-2,-1 0,-41 18,-148 46,189-73,0 0,0-2,-1-1,1-1,-39-3,40 2,107-26,177-23,-215 45,0 1,0 3,75 9,-77-3,-1 2,59 19,-103-27,0 1,0-1,1 0,-1 1,0-1,0 1,0 0,0-1,1 1,-1 0,0 0,0 0,0-1,0 1,0 2,-1-3,0 0,0 1,0-1,0 1,0-1,0 0,0 1,0-1,0 0,0 1,0-1,-1 0,1 1,0-1,0 0,-1 1,1-1,0 0,0 1,-1-1,1 0,0 0,0 1,-1-1,1 0,0 0,-1 0,1 1,-1-1,1 0,-1 0,-41 12,-61 1,-126-1,120-8,-781 48,793-45,-176 36,234-35,-200 40,176-38,-119 1,153-11,-1-1,1-1,0-1,0-2,0-1,-38-13,65 18,0 0,0 1,0-1,0 0,1 0,-1 0,0-1,0 1,1 0,-1-1,1 1,-1-1,1 1,-1-1,1 0,0 1,0-1,0 0,0 0,-1-3,2 3,0 1,0-1,0 1,0-1,0 1,1-1,-1 1,0-1,1 1,-1 0,1-1,0 1,0-1,-1 1,1 0,0 0,0 0,0-1,0 1,0 0,0 0,0 0,1 1,-1-1,0 0,1 0,-1 1,0-1,3 0,13-6,1 1,1 1,-1 0,30-3,11-2,10-1,1 2,0 4,107 6,-76 0,-96-1,0 0,0 0,0 1,0 0,0 0,0 0,0 0,8 4,-12-4,0-1,0 1,0 0,0 0,0 0,0-1,0 1,0 0,0 0,-1 0,1 1,0-1,-1 0,1 0,-1 0,1 0,-1 1,1-1,-1 0,0 0,0 1,1-1,-1 0,0 0,0 1,0-1,-1 0,1 1,0-1,0 0,-1 0,1 0,-1 1,1-1,-1 0,1 0,-1 0,0 0,0 2,-8 15,0 1,2 0,1 0,0 1,-6 39,7-10,2 64,0-51,-15 93,0-18,15-103,1 1,2 0,1 0,2-1,13 59,-15-91,-1 0,1 1,-1-1,1 0,0 0,0 0,0 0,0 0,0-1,1 1,-1 0,0 0,1-1,-1 1,3 1,-3-2,1-1,-1 1,0-1,0 1,1-1,-1 0,0 1,1-1,-1 0,0 0,1 0,-1 0,1 0,-1 0,0 0,1-1,-1 1,2-1,1-1,1 0,-1 0,0-1,0 1,-1-1,1 0,-1 0,1 0,-1 0,0-1,0 1,4-8,8-18,-1-1,-1 0,-2-1,-1-1,-1 1,5-37,-12 55,2-15,1 0,2 0,0 0,14-29,-18 49,1 0,1 1,-1-1,1 1,1 0,-1 1,1-1,0 1,1 0,-1 0,1 1,0 0,1 0,-1 1,1 0,0 0,0 1,9-3,32-8,0 3,1 2,87-4,158 13,-141 2,-150-2,98 1,0-4,110-19,-52 4,-1204 148,479-71,-109 28,8 33,611-107,0-3,0-1,-64 0,115-10,0 1,0 0,-1-1,1 0,0 0,0-1,0 1,0-1,0 0,0 0,1 0,-6-4,-22-10,25 15,-1 0,1 0,-1 1,0 0,1 0,-1 1,1 0,-1 0,1 1,0-1,-9 5,-17 2,-53 2,0-3,0-5,-89-8,87 3,-225-8,-532-13,819 23,-435-20,391 13,1-3,0-2,1-4,-108-42,-4-26,175 83,0 0,0-1,0 1,1-1,-1 0,1 0,-5-5,7 7,1 1,0-1,-1 0,1 0,-1 0,1 0,0 0,0 0,0 1,0-1,-1 0,1 0,0 0,0 0,1 0,-1 0,0 0,0 0,0 0,1 0,-1 0,0 1,1-1,-1 0,1 0,-1 0,1 1,-1-1,1 0,0 0,-1 1,1-1,0 1,-1-1,1 0,0 1,0 0,0-1,-1 1,1-1,2 1,17-12,0 2,1 1,0 0,1 2,0 0,0 2,1 0,23-1,189-4,-202 10,83 1,1 4,-1 6,181 39,-173-19,-3 1,136 16,-100-37,176-9,-149-4,-169 0,0 0,1-1,-1-1,-1 0,1-1,-1-1,0 0,0-1,17-11,-11 6,1 2,0 0,28-8,-7 9,54-5,-69 12,0-1,0-2,-1 0,0-2,0-1,30-13,-36 13,1 0,0 2,0 1,0 0,43-2,-41 4,-11 2,26-4,-35 5,-5 1,-21 4,-99 18,-181 10,-270-30,360-4,151 0,0-2,0-4,1-1,0-4,0-2,1-3,-72-31,125 45,0 0,1 0,-1-1,1 0,0 0,0-1,-10-9,14 12,0-1,0 1,1-1,-1 1,0-1,1 0,0 0,0 0,0 0,0 0,0 0,0 0,1 0,0 0,-1 0,1 0,0 0,1 0,-1 0,1-5,6-18,1 0,1 1,1-1,2 2,24-41,-32 60,0-1,0 1,1 0,-1 1,1-1,6-4,-9 8,-1 0,1 0,-1 0,1 0,-1 0,1 0,0 0,-1 1,1-1,0 0,0 1,0 0,-1-1,1 1,0 0,0 0,0 0,0 0,-1 0,1 0,0 1,0-1,0 1,-1-1,1 1,2 0,-4 0,0-1,1 0,-1 1,0-1,0 1,1-1,-1 0,0 1,0-1,1 1,-1-1,0 1,0-1,0 1,0-1,0 1,0-1,0 1,0-1,0 0,0 1,0-1,0 1,0-1,0 1,0-1,0 1,-1-1,1 1,0-1,0 0,-1 1,1-1,0 1,0-1,-1 0,1 1,0-1,-1 0,0 1,-17 15,18-15,-56 38,-2-2,-65 31,98-55,-37 23,1 4,-107 91,125-89,1 1,-58 82,94-117,-146 207,115-166,9-11,-37 63,59-88,-1 0,2 1,-1-1,2 1,0 0,1 0,0 1,1-1,0 20,2-21,1 0,0 0,1-1,1 1,0-1,1 1,0-1,9 19,-9-24,0 0,0 0,1 0,0-1,0 1,0-1,1-1,0 1,0-1,1 0,-1 0,1 0,0-1,12 5,-2-3,1-1,0 0,0-2,0 0,24 1,96-5,-55-2,4 2,102 3,-167 3,-22-4,0-1,0 0,1 0,-1 0,0 1,0-1,0 0,0 0,0 1,0-1,0 0,1 0,-1 1,0-1,0 0,0 0,0 1,0-1,0 0,0 0,0 1,0-1,-1 0,1 0,0 1,0-1,0 0,0 0,0 1,0-1,0 0,-1 0,1 0,0 1,0-1,0 0,0 0,-1 0,1 0,0 1,-4 2,0-1,0 1,0-1,0 0,-1 0,1 0,-6 1,-265 74,115-35,93-19,52-16,-1-1,-1-1,1-1,-1 0,1-1,-19 0,25-3,-30 2,39-3,0 1,1 1,-1-1,0 0,0 0,0 0,0 0,0 1,0-1,0 0,0 1,0-1,0 1,1-1,-1 1,0-1,0 1,1 0,-1-1,0 1,1 0,-1 0,1 0,-1-1,1 1,-1 0,1 0,-1 0,1 0,-1 1,2-1,-1 0,1 0,-1 0,1 0,-1 0,1 0,0 0,-1 0,1 0,0 0,0-1,-1 1,1 0,0 0,0-1,0 1,0-1,0 1,0-1,0 1,0-1,0 0,0 0,1 1,-1-1,0 0,0 0,1 0,38 3,-36-3,42-1,0-2,66-13,-51 7,270-27,-300 33,-1 0,0-2,0-1,-1-2,1-1,47-21,-71 27,-1-1,1 1,-1-1,0 0,0 0,0-1,0 0,-1 1,0-1,0-1,0 1,-1-1,1 1,-1-1,-1 0,1 0,-1-1,0 1,-1 0,2-9,1-13,-2 0,-1 1,-4-45,0 14,4-30,-3-71,-4 139,1 14,2 16,2-7,1 0,0 1,0-1,1 0,-1 1,1-1,-1 0,1 1,0-1,1 0,-1 0,0 0,1 0,0 0,-1 0,4 3,0-1,-1 0,1 0,0-1,1 0,-1 0,1 0,10 5,2-1,1-1,-1-1,1-1,34 6,24-3,1-4,92-6,-58 0,945 1,-917 11,-15 1,-117-11,-5-1,0 1,-1 0,1 0,0 0,0 1,-1-1,1 0,0 1,0 0,-1 0,1 0,-1 0,5 2,-7-2,0-1,0 1,0-1,0 1,0-1,0 1,0-1,0 1,-1-1,1 1,0-1,0 1,-1-1,1 1,0-1,0 0,-1 1,1-1,-1 0,1 1,0-1,-1 0,1 1,-1-1,1 0,0 0,-1 0,1 1,-1-1,1 0,-1 0,1 0,-1 0,1 0,-1 0,1 0,-1 0,-22 7,-56 7,-143 7,-84-19,191-3,64 1,-461-17,486 15,-16-2,42 4,0 0,0-1,0 1,0 0,0-1,0 1,0 0,0 0,0-1,1 1,-1 0,0 0,0-1,0 1,0 0,0 0,1 0,-1-1,0 1,0 0,1 0,-1 0,0-1,0 1,0 0,1 0,-1 0,0 0,1 0,-1 0,0 0,0 0,1 0,-1 0,0 0,0 0,1 0,-1 0,0 0,1 0,-1 0,18-6,206-12,-148 15,226-18,245-7,-359 29,158-6,-329 4,36-4,-51 5,0 0,1-1,-1 1,0-1,1 0,-1 0,0 0,0 0,0 0,0 0,0-1,0 1,0-1,0 1,0-1,1-2,-2 3,-1 0,0 1,0-1,0 0,0 0,0 0,0 0,0 0,0 1,0-1,0 0,-1 0,1 0,0 0,-1 1,1-1,0 0,-1 0,1 1,-1-1,1 0,-1 1,1-1,-1 0,0 1,1-1,-1 1,0-1,1 1,-2-1,-28-19,25 17,-94-50,-201-78,112 64,-3 8,-2 8,-2 8,-349-29,456 68,-1 3,1 4,-109 17,107-9,0-3,-165-9,241 0,0-1,-23-5,32 6,0 0,0-1,1 0,-1 0,1 0,-1 0,1-1,0 0,0 0,-8-6,12 8,-1 0,0 0,0 0,1 0,-1 0,1 0,-1 0,0 0,1 0,0 0,-1 0,1 0,0 0,0-1,-1 1,1 0,0 0,0 0,0 0,0-1,1 1,-1 0,0 0,0 0,1 0,-1 0,0 0,1-1,0 1,-1 0,1 0,-1 0,1 1,0-1,0 0,-1 0,1 0,0 0,0 1,0-1,0 0,0 1,0-1,0 1,2-1,6-4,0 1,0 0,20-5,-29 9,83-19,0 4,0 3,1 4,86 3,372 27,-65 0,-171-2,-25 0,-158-16,-1 5,165 35,452 78,-436-77,1189 180,-1162-176,-317-48,-1-1,1 0,0-1,0 0,-1-1,1-1,-1 0,0 0,0-2,13-5,13-4,348-92,11 32,1122-88,6 113,-59 44,-389 5,-895-2,278-40,-291 26,-110 12,-57 4,0 0,0 0,0-1,-1 1,1-1,0 1,0-1,-1 0,1 1,0-1,-1 0,1 0,2-2,4-6</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18fc3ce0868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18fc3ce0868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18fc3ce0868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18fc3ce0868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18fc3ce0868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18fc3ce0868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1919e48a1f0_1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1919e48a1f0_1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18fc3ce0868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18fc3ce0868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18fc3ce0868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18fc3ce0868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1967b94c25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1967b94c25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1967b94c255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1967b94c255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18fc3ce0868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18fc3ce0868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18fc3ce0868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18fc3ce0868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18fc3ce086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18fc3ce086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18fc3ce0868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18fc3ce0868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18fc3ce0868_0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18fc3ce0868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18fc3ce0868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18fc3ce0868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18fc3ce0868_0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18fc3ce0868_0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191c29e311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191c29e311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18fc3ce0868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18fc3ce0868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18fc3ce0868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18fc3ce0868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18fc3ce0868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18fc3ce0868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18fc3ce0868_0_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18fc3ce0868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18fc3ce0868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18fc3ce0868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18fc3ce0868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18fc3ce0868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18fc3ce0868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18fc3ce0868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4"/>
        <p:cNvGrpSpPr/>
        <p:nvPr/>
      </p:nvGrpSpPr>
      <p:grpSpPr>
        <a:xfrm>
          <a:off x="0" y="0"/>
          <a:ext cx="0" cy="0"/>
          <a:chOff x="0" y="0"/>
          <a:chExt cx="0" cy="0"/>
        </a:xfrm>
      </p:grpSpPr>
      <p:sp>
        <p:nvSpPr>
          <p:cNvPr id="55" name="Google Shape;55;p14"/>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56" name="Google Shape;56;p14"/>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57" name="Google Shape;57;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8"/>
        <p:cNvGrpSpPr/>
        <p:nvPr/>
      </p:nvGrpSpPr>
      <p:grpSpPr>
        <a:xfrm>
          <a:off x="0" y="0"/>
          <a:ext cx="0" cy="0"/>
          <a:chOff x="0" y="0"/>
          <a:chExt cx="0" cy="0"/>
        </a:xfrm>
      </p:grpSpPr>
      <p:sp>
        <p:nvSpPr>
          <p:cNvPr id="59" name="Google Shape;59;p15"/>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60" name="Google Shape;60;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1"/>
        <p:cNvGrpSpPr/>
        <p:nvPr/>
      </p:nvGrpSpPr>
      <p:grpSpPr>
        <a:xfrm>
          <a:off x="0" y="0"/>
          <a:ext cx="0" cy="0"/>
          <a:chOff x="0" y="0"/>
          <a:chExt cx="0" cy="0"/>
        </a:xfrm>
      </p:grpSpPr>
      <p:sp>
        <p:nvSpPr>
          <p:cNvPr id="62" name="Google Shape;62;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3" name="Google Shape;63;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64" name="Google Shape;64;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5"/>
        <p:cNvGrpSpPr/>
        <p:nvPr/>
      </p:nvGrpSpPr>
      <p:grpSpPr>
        <a:xfrm>
          <a:off x="0" y="0"/>
          <a:ext cx="0" cy="0"/>
          <a:chOff x="0" y="0"/>
          <a:chExt cx="0" cy="0"/>
        </a:xfrm>
      </p:grpSpPr>
      <p:sp>
        <p:nvSpPr>
          <p:cNvPr id="66" name="Google Shape;66;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7" name="Google Shape;67;p1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68" name="Google Shape;68;p1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69" name="Google Shape;69;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0"/>
        <p:cNvGrpSpPr/>
        <p:nvPr/>
      </p:nvGrpSpPr>
      <p:grpSpPr>
        <a:xfrm>
          <a:off x="0" y="0"/>
          <a:ext cx="0" cy="0"/>
          <a:chOff x="0" y="0"/>
          <a:chExt cx="0" cy="0"/>
        </a:xfrm>
      </p:grpSpPr>
      <p:sp>
        <p:nvSpPr>
          <p:cNvPr id="71" name="Google Shape;71;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2" name="Google Shape;72;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3"/>
        <p:cNvGrpSpPr/>
        <p:nvPr/>
      </p:nvGrpSpPr>
      <p:grpSpPr>
        <a:xfrm>
          <a:off x="0" y="0"/>
          <a:ext cx="0" cy="0"/>
          <a:chOff x="0" y="0"/>
          <a:chExt cx="0" cy="0"/>
        </a:xfrm>
      </p:grpSpPr>
      <p:sp>
        <p:nvSpPr>
          <p:cNvPr id="74" name="Google Shape;74;p1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75" name="Google Shape;75;p19"/>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76" name="Google Shape;76;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7"/>
        <p:cNvGrpSpPr/>
        <p:nvPr/>
      </p:nvGrpSpPr>
      <p:grpSpPr>
        <a:xfrm>
          <a:off x="0" y="0"/>
          <a:ext cx="0" cy="0"/>
          <a:chOff x="0" y="0"/>
          <a:chExt cx="0" cy="0"/>
        </a:xfrm>
      </p:grpSpPr>
      <p:sp>
        <p:nvSpPr>
          <p:cNvPr id="78" name="Google Shape;78;p20"/>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79" name="Google Shape;79;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0"/>
        <p:cNvGrpSpPr/>
        <p:nvPr/>
      </p:nvGrpSpPr>
      <p:grpSpPr>
        <a:xfrm>
          <a:off x="0" y="0"/>
          <a:ext cx="0" cy="0"/>
          <a:chOff x="0" y="0"/>
          <a:chExt cx="0" cy="0"/>
        </a:xfrm>
      </p:grpSpPr>
      <p:sp>
        <p:nvSpPr>
          <p:cNvPr id="81" name="Google Shape;81;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1"/>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83" name="Google Shape;83;p21"/>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84" name="Google Shape;84;p21"/>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85" name="Google Shape;85;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6"/>
        <p:cNvGrpSpPr/>
        <p:nvPr/>
      </p:nvGrpSpPr>
      <p:grpSpPr>
        <a:xfrm>
          <a:off x="0" y="0"/>
          <a:ext cx="0" cy="0"/>
          <a:chOff x="0" y="0"/>
          <a:chExt cx="0" cy="0"/>
        </a:xfrm>
      </p:grpSpPr>
      <p:sp>
        <p:nvSpPr>
          <p:cNvPr id="87" name="Google Shape;87;p2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
        <p:nvSpPr>
          <p:cNvPr id="88" name="Google Shape;88;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9"/>
        <p:cNvGrpSpPr/>
        <p:nvPr/>
      </p:nvGrpSpPr>
      <p:grpSpPr>
        <a:xfrm>
          <a:off x="0" y="0"/>
          <a:ext cx="0" cy="0"/>
          <a:chOff x="0" y="0"/>
          <a:chExt cx="0" cy="0"/>
        </a:xfrm>
      </p:grpSpPr>
      <p:sp>
        <p:nvSpPr>
          <p:cNvPr id="90" name="Google Shape;90;p23"/>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91" name="Google Shape;91;p23"/>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92" name="Google Shape;92;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3"/>
        <p:cNvGrpSpPr/>
        <p:nvPr/>
      </p:nvGrpSpPr>
      <p:grpSpPr>
        <a:xfrm>
          <a:off x="0" y="0"/>
          <a:ext cx="0" cy="0"/>
          <a:chOff x="0" y="0"/>
          <a:chExt cx="0" cy="0"/>
        </a:xfrm>
      </p:grpSpPr>
      <p:sp>
        <p:nvSpPr>
          <p:cNvPr id="94" name="Google Shape;94;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transition spd="slow">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ransition spd="slow">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52" name="Google Shape;52;p1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53" name="Google Shape;5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spd="slow">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12.jp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customXml" Target="../ink/ink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customXml" Target="../ink/ink3.xml"/><Relationship Id="rId7" Type="http://schemas.openxmlformats.org/officeDocument/2006/relationships/customXml" Target="../ink/ink5.xml"/><Relationship Id="rId2" Type="http://schemas.openxmlformats.org/officeDocument/2006/relationships/image" Target="../media/image15.jp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customXml" Target="../ink/ink4.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25"/>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GB"/>
              <a:t>The History and Role of Monasticism &amp; Church Fathers Chrysostom and Athanasius</a:t>
            </a:r>
            <a:endParaRPr/>
          </a:p>
        </p:txBody>
      </p:sp>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4"/>
          <p:cNvSpPr txBox="1">
            <a:spLocks noGrp="1"/>
          </p:cNvSpPr>
          <p:nvPr>
            <p:ph type="body" idx="1"/>
          </p:nvPr>
        </p:nvSpPr>
        <p:spPr>
          <a:xfrm>
            <a:off x="0" y="0"/>
            <a:ext cx="9144000" cy="5143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GB"/>
              <a:t>The earliest manuscript dates back to the monastery of the Archangel Michael in Hamuli which dates the 893 AD. However, this was not a complete book and only contained fragments</a:t>
            </a:r>
            <a:endParaRPr/>
          </a:p>
          <a:p>
            <a:pPr marL="0" lvl="0" indent="0" algn="l" rtl="0">
              <a:spcBef>
                <a:spcPts val="1200"/>
              </a:spcBef>
              <a:spcAft>
                <a:spcPts val="0"/>
              </a:spcAft>
              <a:buNone/>
            </a:pPr>
            <a:r>
              <a:rPr lang="en-GB"/>
              <a:t>The first fully completed antiphonarium (difnar) was completed 1385 AD at the monastery of saint Anthony</a:t>
            </a:r>
            <a:endParaRPr/>
          </a:p>
          <a:p>
            <a:pPr marL="0" lvl="0" indent="0" algn="l" rtl="0">
              <a:spcBef>
                <a:spcPts val="1200"/>
              </a:spcBef>
              <a:spcAft>
                <a:spcPts val="0"/>
              </a:spcAft>
              <a:buNone/>
            </a:pPr>
            <a:r>
              <a:rPr lang="en-GB"/>
              <a:t>In 1922, a monk named Domadius il-baramousi was able to restore this older copy and published the first half of the coptic year</a:t>
            </a:r>
            <a:endParaRPr/>
          </a:p>
          <a:p>
            <a:pPr marL="0" lvl="0" indent="0" algn="l" rtl="0">
              <a:spcBef>
                <a:spcPts val="1200"/>
              </a:spcBef>
              <a:spcAft>
                <a:spcPts val="0"/>
              </a:spcAft>
              <a:buClr>
                <a:schemeClr val="dk1"/>
              </a:buClr>
              <a:buSzPts val="1100"/>
              <a:buFont typeface="Arial"/>
              <a:buNone/>
            </a:pPr>
            <a:endParaRPr/>
          </a:p>
          <a:p>
            <a:pPr marL="0" lvl="0" indent="0" algn="l" rtl="0">
              <a:spcBef>
                <a:spcPts val="1200"/>
              </a:spcBef>
              <a:spcAft>
                <a:spcPts val="0"/>
              </a:spcAft>
              <a:buClr>
                <a:schemeClr val="dk1"/>
              </a:buClr>
              <a:buSzPts val="1100"/>
              <a:buFont typeface="Arial"/>
              <a:buNone/>
            </a:pPr>
            <a:endParaRPr/>
          </a:p>
          <a:p>
            <a:pPr marL="0" lvl="0" indent="0" algn="l" rtl="0">
              <a:spcBef>
                <a:spcPts val="1200"/>
              </a:spcBef>
              <a:spcAft>
                <a:spcPts val="1200"/>
              </a:spcAft>
              <a:buNone/>
            </a:pPr>
            <a:endParaRPr/>
          </a:p>
        </p:txBody>
      </p:sp>
      <p:pic>
        <p:nvPicPr>
          <p:cNvPr id="157" name="Google Shape;157;p34"/>
          <p:cNvPicPr preferRelativeResize="0"/>
          <p:nvPr/>
        </p:nvPicPr>
        <p:blipFill>
          <a:blip r:embed="rId3">
            <a:alphaModFix/>
          </a:blip>
          <a:stretch>
            <a:fillRect/>
          </a:stretch>
        </p:blipFill>
        <p:spPr>
          <a:xfrm>
            <a:off x="2538250" y="2741125"/>
            <a:ext cx="4067499" cy="2402375"/>
          </a:xfrm>
          <a:prstGeom prst="rect">
            <a:avLst/>
          </a:prstGeom>
          <a:noFill/>
          <a:ln>
            <a:noFill/>
          </a:ln>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6">
                                            <p:txEl>
                                              <p:pRg st="0" end="0"/>
                                            </p:txEl>
                                          </p:spTgt>
                                        </p:tgtEl>
                                        <p:attrNameLst>
                                          <p:attrName>style.visibility</p:attrName>
                                        </p:attrNameLst>
                                      </p:cBhvr>
                                      <p:to>
                                        <p:strVal val="visible"/>
                                      </p:to>
                                    </p:set>
                                    <p:animEffect transition="in" filter="fade">
                                      <p:cBhvr>
                                        <p:cTn id="7" dur="1000"/>
                                        <p:tgtEl>
                                          <p:spTgt spid="15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6">
                                            <p:txEl>
                                              <p:pRg st="1" end="1"/>
                                            </p:txEl>
                                          </p:spTgt>
                                        </p:tgtEl>
                                        <p:attrNameLst>
                                          <p:attrName>style.visibility</p:attrName>
                                        </p:attrNameLst>
                                      </p:cBhvr>
                                      <p:to>
                                        <p:strVal val="visible"/>
                                      </p:to>
                                    </p:set>
                                    <p:animEffect transition="in" filter="fade">
                                      <p:cBhvr>
                                        <p:cTn id="12" dur="1000"/>
                                        <p:tgtEl>
                                          <p:spTgt spid="15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6">
                                            <p:txEl>
                                              <p:pRg st="2" end="2"/>
                                            </p:txEl>
                                          </p:spTgt>
                                        </p:tgtEl>
                                        <p:attrNameLst>
                                          <p:attrName>style.visibility</p:attrName>
                                        </p:attrNameLst>
                                      </p:cBhvr>
                                      <p:to>
                                        <p:strVal val="visible"/>
                                      </p:to>
                                    </p:set>
                                    <p:animEffect transition="in" filter="fade">
                                      <p:cBhvr>
                                        <p:cTn id="17" dur="1000"/>
                                        <p:tgtEl>
                                          <p:spTgt spid="15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6">
                                            <p:txEl>
                                              <p:pRg st="3" end="3"/>
                                            </p:txEl>
                                          </p:spTgt>
                                        </p:tgtEl>
                                        <p:attrNameLst>
                                          <p:attrName>style.visibility</p:attrName>
                                        </p:attrNameLst>
                                      </p:cBhvr>
                                      <p:to>
                                        <p:strVal val="visible"/>
                                      </p:to>
                                    </p:set>
                                    <p:animEffect transition="in" filter="fade">
                                      <p:cBhvr>
                                        <p:cTn id="22" dur="1000"/>
                                        <p:tgtEl>
                                          <p:spTgt spid="15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6">
                                            <p:txEl>
                                              <p:pRg st="4" end="4"/>
                                            </p:txEl>
                                          </p:spTgt>
                                        </p:tgtEl>
                                        <p:attrNameLst>
                                          <p:attrName>style.visibility</p:attrName>
                                        </p:attrNameLst>
                                      </p:cBhvr>
                                      <p:to>
                                        <p:strVal val="visible"/>
                                      </p:to>
                                    </p:set>
                                    <p:animEffect transition="in" filter="fade">
                                      <p:cBhvr>
                                        <p:cTn id="27" dur="1000"/>
                                        <p:tgtEl>
                                          <p:spTgt spid="15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56">
                                            <p:txEl>
                                              <p:pRg st="5" end="5"/>
                                            </p:txEl>
                                          </p:spTgt>
                                        </p:tgtEl>
                                        <p:attrNameLst>
                                          <p:attrName>style.visibility</p:attrName>
                                        </p:attrNameLst>
                                      </p:cBhvr>
                                      <p:to>
                                        <p:strVal val="visible"/>
                                      </p:to>
                                    </p:set>
                                    <p:animEffect transition="in" filter="fade">
                                      <p:cBhvr>
                                        <p:cTn id="32" dur="1000"/>
                                        <p:tgtEl>
                                          <p:spTgt spid="15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5"/>
          <p:cNvSpPr txBox="1"/>
          <p:nvPr/>
        </p:nvSpPr>
        <p:spPr>
          <a:xfrm>
            <a:off x="4691875" y="0"/>
            <a:ext cx="4572000" cy="4571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900">
                <a:solidFill>
                  <a:srgbClr val="595959"/>
                </a:solidFill>
              </a:rPr>
              <a:t>On this day, Saint George was martyred. He was born in Cappadocia in the first half of the third century to a wealthy and Godly Christian family.</a:t>
            </a:r>
            <a:endParaRPr sz="1900">
              <a:solidFill>
                <a:srgbClr val="595959"/>
              </a:solidFill>
            </a:endParaRPr>
          </a:p>
          <a:p>
            <a:pPr marL="0" lvl="0" indent="0" algn="l" rtl="0">
              <a:spcBef>
                <a:spcPts val="0"/>
              </a:spcBef>
              <a:spcAft>
                <a:spcPts val="0"/>
              </a:spcAft>
              <a:buNone/>
            </a:pPr>
            <a:endParaRPr sz="1900">
              <a:solidFill>
                <a:srgbClr val="595959"/>
              </a:solidFill>
            </a:endParaRPr>
          </a:p>
          <a:p>
            <a:pPr marL="0" lvl="0" indent="0" algn="l" rtl="0">
              <a:spcBef>
                <a:spcPts val="0"/>
              </a:spcBef>
              <a:spcAft>
                <a:spcPts val="0"/>
              </a:spcAft>
              <a:buNone/>
            </a:pPr>
            <a:r>
              <a:rPr lang="en-GB" sz="1900">
                <a:solidFill>
                  <a:srgbClr val="595959"/>
                </a:solidFill>
              </a:rPr>
              <a:t>Their father died while they were still young and their mother took charge of raising them up on Christian piety.</a:t>
            </a:r>
            <a:endParaRPr sz="1900">
              <a:solidFill>
                <a:srgbClr val="595959"/>
              </a:solidFill>
            </a:endParaRPr>
          </a:p>
          <a:p>
            <a:pPr marL="0" lvl="0" indent="0" algn="l" rtl="0">
              <a:spcBef>
                <a:spcPts val="0"/>
              </a:spcBef>
              <a:spcAft>
                <a:spcPts val="0"/>
              </a:spcAft>
              <a:buNone/>
            </a:pPr>
            <a:endParaRPr sz="1900">
              <a:solidFill>
                <a:srgbClr val="595959"/>
              </a:solidFill>
            </a:endParaRPr>
          </a:p>
          <a:p>
            <a:pPr marL="0" lvl="0" indent="0" algn="l" rtl="0">
              <a:spcBef>
                <a:spcPts val="0"/>
              </a:spcBef>
              <a:spcAft>
                <a:spcPts val="0"/>
              </a:spcAft>
              <a:buNone/>
            </a:pPr>
            <a:r>
              <a:rPr lang="en-GB" sz="1900">
                <a:solidFill>
                  <a:srgbClr val="595959"/>
                </a:solidFill>
              </a:rPr>
              <a:t>When George grew to be a courageous and brilliant young man, Justus the governor of Palestine took interest in him and enlisted him in the Army.</a:t>
            </a:r>
            <a:endParaRPr sz="1900">
              <a:solidFill>
                <a:srgbClr val="595959"/>
              </a:solidFill>
            </a:endParaRPr>
          </a:p>
          <a:p>
            <a:pPr marL="0" lvl="0" indent="0" algn="l" rtl="0">
              <a:spcBef>
                <a:spcPts val="0"/>
              </a:spcBef>
              <a:spcAft>
                <a:spcPts val="0"/>
              </a:spcAft>
              <a:buNone/>
            </a:pPr>
            <a:endParaRPr sz="1900">
              <a:solidFill>
                <a:srgbClr val="595959"/>
              </a:solidFill>
            </a:endParaRPr>
          </a:p>
          <a:p>
            <a:pPr marL="0" lvl="0" indent="0" algn="l" rtl="0">
              <a:spcBef>
                <a:spcPts val="0"/>
              </a:spcBef>
              <a:spcAft>
                <a:spcPts val="0"/>
              </a:spcAft>
              <a:buNone/>
            </a:pPr>
            <a:endParaRPr sz="1900">
              <a:solidFill>
                <a:srgbClr val="595959"/>
              </a:solidFill>
            </a:endParaRPr>
          </a:p>
        </p:txBody>
      </p:sp>
      <p:sp>
        <p:nvSpPr>
          <p:cNvPr id="163" name="Google Shape;163;p35"/>
          <p:cNvSpPr txBox="1"/>
          <p:nvPr/>
        </p:nvSpPr>
        <p:spPr>
          <a:xfrm>
            <a:off x="0" y="-125"/>
            <a:ext cx="4572000" cy="5143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900">
                <a:solidFill>
                  <a:srgbClr val="595959"/>
                </a:solidFill>
              </a:rPr>
              <a:t>Truly, today the morning star has risen upon us from the east with its rays surrounding it, for his honor is very great.</a:t>
            </a:r>
            <a:endParaRPr sz="1900">
              <a:solidFill>
                <a:srgbClr val="595959"/>
              </a:solidFill>
            </a:endParaRPr>
          </a:p>
          <a:p>
            <a:pPr marL="0" lvl="0" indent="0" algn="l" rtl="0">
              <a:lnSpc>
                <a:spcPct val="115000"/>
              </a:lnSpc>
              <a:spcBef>
                <a:spcPts val="1200"/>
              </a:spcBef>
              <a:spcAft>
                <a:spcPts val="0"/>
              </a:spcAft>
              <a:buNone/>
            </a:pPr>
            <a:r>
              <a:rPr lang="en-GB" sz="1900">
                <a:solidFill>
                  <a:srgbClr val="595959"/>
                </a:solidFill>
              </a:rPr>
              <a:t>The church and the orders in it rejoice today, on the honorable commemoration of Saint George.</a:t>
            </a:r>
            <a:endParaRPr sz="1900">
              <a:solidFill>
                <a:srgbClr val="595959"/>
              </a:solidFill>
            </a:endParaRPr>
          </a:p>
          <a:p>
            <a:pPr marL="0" lvl="0" indent="0" algn="l" rtl="0">
              <a:lnSpc>
                <a:spcPct val="115000"/>
              </a:lnSpc>
              <a:spcBef>
                <a:spcPts val="1200"/>
              </a:spcBef>
              <a:spcAft>
                <a:spcPts val="0"/>
              </a:spcAft>
              <a:buNone/>
            </a:pPr>
            <a:r>
              <a:rPr lang="en-GB" sz="1900">
                <a:solidFill>
                  <a:srgbClr val="595959"/>
                </a:solidFill>
              </a:rPr>
              <a:t>Many are the tortures that this saint bore, and many more are the honors that Christ granted him.</a:t>
            </a:r>
            <a:endParaRPr sz="1900">
              <a:solidFill>
                <a:srgbClr val="595959"/>
              </a:solidFill>
            </a:endParaRPr>
          </a:p>
          <a:p>
            <a:pPr marL="0" lvl="0" indent="0" algn="l" rtl="0">
              <a:lnSpc>
                <a:spcPct val="115000"/>
              </a:lnSpc>
              <a:spcBef>
                <a:spcPts val="1200"/>
              </a:spcBef>
              <a:spcAft>
                <a:spcPts val="0"/>
              </a:spcAft>
              <a:buNone/>
            </a:pPr>
            <a:r>
              <a:rPr lang="en-GB" sz="1900">
                <a:solidFill>
                  <a:srgbClr val="595959"/>
                </a:solidFill>
              </a:rPr>
              <a:t>Seven crowns of pure gold adorned with precious stones, of whose honor no tongue could ever speak of.</a:t>
            </a:r>
            <a:endParaRPr sz="1900">
              <a:solidFill>
                <a:srgbClr val="595959"/>
              </a:solidFill>
            </a:endParaRPr>
          </a:p>
          <a:p>
            <a:pPr marL="0" lvl="0" indent="0" algn="l" rtl="0">
              <a:lnSpc>
                <a:spcPct val="115000"/>
              </a:lnSpc>
              <a:spcBef>
                <a:spcPts val="1200"/>
              </a:spcBef>
              <a:spcAft>
                <a:spcPts val="1200"/>
              </a:spcAft>
              <a:buNone/>
            </a:pPr>
            <a:endParaRPr sz="1900">
              <a:solidFill>
                <a:srgbClr val="595959"/>
              </a:solidFill>
            </a:endParaRPr>
          </a:p>
        </p:txBody>
      </p:sp>
      <p:cxnSp>
        <p:nvCxnSpPr>
          <p:cNvPr id="164" name="Google Shape;164;p35"/>
          <p:cNvCxnSpPr/>
          <p:nvPr/>
        </p:nvCxnSpPr>
        <p:spPr>
          <a:xfrm rot="10800000">
            <a:off x="4566025" y="17500"/>
            <a:ext cx="43500" cy="5104200"/>
          </a:xfrm>
          <a:prstGeom prst="straightConnector1">
            <a:avLst/>
          </a:prstGeom>
          <a:noFill/>
          <a:ln w="28575" cap="flat" cmpd="sng">
            <a:solidFill>
              <a:schemeClr val="dk2"/>
            </a:solidFill>
            <a:prstDash val="solid"/>
            <a:round/>
            <a:headEnd type="none" w="med" len="med"/>
            <a:tailEnd type="none" w="med" len="med"/>
          </a:ln>
        </p:spPr>
      </p:cxnSp>
    </p:spTree>
  </p:cSld>
  <p:clrMapOvr>
    <a:masterClrMapping/>
  </p:clrMapOvr>
  <p:transition spd="slow">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36"/>
          <p:cNvSpPr txBox="1">
            <a:spLocks noGrp="1"/>
          </p:cNvSpPr>
          <p:nvPr>
            <p:ph type="title"/>
          </p:nvPr>
        </p:nvSpPr>
        <p:spPr>
          <a:xfrm>
            <a:off x="0" y="-72550"/>
            <a:ext cx="56772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n-GB" sz="2820"/>
              <a:t>Saint Athanasius (The Apostolic)</a:t>
            </a:r>
            <a:endParaRPr sz="2820"/>
          </a:p>
        </p:txBody>
      </p:sp>
      <p:sp>
        <p:nvSpPr>
          <p:cNvPr id="170" name="Google Shape;170;p36"/>
          <p:cNvSpPr txBox="1">
            <a:spLocks noGrp="1"/>
          </p:cNvSpPr>
          <p:nvPr>
            <p:ph type="body" idx="1"/>
          </p:nvPr>
        </p:nvSpPr>
        <p:spPr>
          <a:xfrm>
            <a:off x="170450" y="533300"/>
            <a:ext cx="5456700" cy="4610100"/>
          </a:xfrm>
          <a:prstGeom prst="rect">
            <a:avLst/>
          </a:prstGeom>
        </p:spPr>
        <p:txBody>
          <a:bodyPr spcFirstLastPara="1" wrap="square" lIns="91425" tIns="91425" rIns="91425" bIns="91425" anchor="t" anchorCtr="0">
            <a:noAutofit/>
          </a:bodyPr>
          <a:lstStyle/>
          <a:p>
            <a:pPr marL="457200" lvl="0" indent="-313531" algn="l" rtl="0">
              <a:spcBef>
                <a:spcPts val="0"/>
              </a:spcBef>
              <a:spcAft>
                <a:spcPts val="0"/>
              </a:spcAft>
              <a:buSzPct val="100000"/>
              <a:buChar char="●"/>
            </a:pPr>
            <a:r>
              <a:rPr lang="en-GB" sz="1300" dirty="0"/>
              <a:t>Was born in 296 AD to Pagan parents</a:t>
            </a:r>
            <a:endParaRPr sz="1300" dirty="0"/>
          </a:p>
          <a:p>
            <a:pPr marL="457200" lvl="0" indent="-313531" algn="l" rtl="0">
              <a:spcBef>
                <a:spcPts val="0"/>
              </a:spcBef>
              <a:spcAft>
                <a:spcPts val="0"/>
              </a:spcAft>
              <a:buSzPct val="100000"/>
              <a:buChar char="●"/>
            </a:pPr>
            <a:r>
              <a:rPr lang="en-GB" sz="1300" dirty="0"/>
              <a:t>Studied and understood the Greek language proficiently, in addition to Coptic</a:t>
            </a:r>
            <a:endParaRPr sz="1300" dirty="0"/>
          </a:p>
          <a:p>
            <a:pPr marL="457200" lvl="0" indent="-313531" algn="l" rtl="0">
              <a:spcBef>
                <a:spcPts val="0"/>
              </a:spcBef>
              <a:spcAft>
                <a:spcPts val="0"/>
              </a:spcAft>
              <a:buSzPct val="100000"/>
              <a:buChar char="●"/>
            </a:pPr>
            <a:r>
              <a:rPr lang="en-GB" sz="1300" dirty="0"/>
              <a:t>Was ordained a Deacon by the hands of Pope Alexander I (19th pope)</a:t>
            </a:r>
            <a:endParaRPr sz="1300" dirty="0"/>
          </a:p>
          <a:p>
            <a:pPr marL="457200" lvl="0" indent="-313531" algn="l" rtl="0">
              <a:spcBef>
                <a:spcPts val="0"/>
              </a:spcBef>
              <a:spcAft>
                <a:spcPts val="0"/>
              </a:spcAft>
              <a:buSzPct val="100000"/>
              <a:buChar char="●"/>
            </a:pPr>
            <a:r>
              <a:rPr lang="en-GB" sz="1300" dirty="0"/>
              <a:t>Is referred to as “the apostolic” due to his steadfast contributions in preserving orthodox trinitarian faith.</a:t>
            </a:r>
            <a:endParaRPr sz="1300" dirty="0"/>
          </a:p>
          <a:p>
            <a:pPr marL="457200" lvl="0" indent="-313531" algn="l" rtl="0">
              <a:spcBef>
                <a:spcPts val="0"/>
              </a:spcBef>
              <a:spcAft>
                <a:spcPts val="0"/>
              </a:spcAft>
              <a:buSzPct val="100000"/>
              <a:buChar char="●"/>
            </a:pPr>
            <a:r>
              <a:rPr lang="en-GB" sz="1300" dirty="0"/>
              <a:t>Referred to as “the leader of Orthodoxy” in the Coptic Doxology. </a:t>
            </a:r>
          </a:p>
          <a:p>
            <a:pPr marL="457200" lvl="0" indent="-313531" algn="l" rtl="0">
              <a:spcBef>
                <a:spcPts val="0"/>
              </a:spcBef>
              <a:spcAft>
                <a:spcPts val="0"/>
              </a:spcAft>
              <a:buSzPct val="100000"/>
              <a:buChar char="●"/>
            </a:pPr>
            <a:r>
              <a:rPr lang="en-GB" sz="1300" dirty="0"/>
              <a:t>Is accredited to have written one of the oldest Coptic texts “</a:t>
            </a:r>
            <a:r>
              <a:rPr lang="en-GB" sz="1300" dirty="0" err="1"/>
              <a:t>Omonogenis</a:t>
            </a:r>
            <a:r>
              <a:rPr lang="en-GB" sz="1300" dirty="0"/>
              <a:t>” </a:t>
            </a:r>
            <a:r>
              <a:rPr lang="en-GB" sz="1300" dirty="0">
                <a:sym typeface="Wingdings" panose="05000000000000000000" pitchFamily="2" charset="2"/>
              </a:rPr>
              <a:t> O Only Begotten Son (however others argue Severus of Antioch)</a:t>
            </a:r>
            <a:endParaRPr sz="1300" dirty="0"/>
          </a:p>
          <a:p>
            <a:pPr marL="457200" lvl="0" indent="0" algn="l" rtl="0">
              <a:spcBef>
                <a:spcPts val="1200"/>
              </a:spcBef>
              <a:spcAft>
                <a:spcPts val="0"/>
              </a:spcAft>
              <a:buNone/>
            </a:pPr>
            <a:endParaRPr sz="1300" b="1" dirty="0">
              <a:solidFill>
                <a:srgbClr val="000000"/>
              </a:solidFill>
            </a:endParaRPr>
          </a:p>
          <a:p>
            <a:pPr marL="457200" lvl="0" indent="-313531" algn="l" rtl="0">
              <a:spcBef>
                <a:spcPts val="1200"/>
              </a:spcBef>
              <a:spcAft>
                <a:spcPts val="0"/>
              </a:spcAft>
              <a:buClr>
                <a:srgbClr val="000000"/>
              </a:buClr>
              <a:buSzPct val="100000"/>
              <a:buChar char="●"/>
            </a:pPr>
            <a:r>
              <a:rPr lang="en-GB" sz="1300" b="1" dirty="0">
                <a:solidFill>
                  <a:srgbClr val="000000"/>
                </a:solidFill>
              </a:rPr>
              <a:t>“Your truthful teachings pierced the hearts of the heretics, like a double edged sword, by the power of the Trinity.”</a:t>
            </a:r>
            <a:endParaRPr sz="1300" b="1" dirty="0">
              <a:solidFill>
                <a:srgbClr val="000000"/>
              </a:solidFill>
            </a:endParaRPr>
          </a:p>
          <a:p>
            <a:pPr marL="0" lvl="0" indent="0" algn="l" rtl="0">
              <a:spcBef>
                <a:spcPts val="1200"/>
              </a:spcBef>
              <a:spcAft>
                <a:spcPts val="0"/>
              </a:spcAft>
              <a:buNone/>
            </a:pPr>
            <a:r>
              <a:rPr lang="en-GB" sz="1300" dirty="0"/>
              <a:t>This verse within the doxology is actually used for Saints Severus of Antioch, as well as Athanasius and Cyril of Alexandria. It was a text often used and adapted by the Coptic church by the 9th century AD!</a:t>
            </a:r>
            <a:endParaRPr sz="1300" dirty="0"/>
          </a:p>
          <a:p>
            <a:pPr marL="457200" lvl="0" indent="0" algn="l" rtl="0">
              <a:spcBef>
                <a:spcPts val="1200"/>
              </a:spcBef>
              <a:spcAft>
                <a:spcPts val="1200"/>
              </a:spcAft>
              <a:buNone/>
            </a:pPr>
            <a:endParaRPr sz="1300" dirty="0"/>
          </a:p>
        </p:txBody>
      </p:sp>
      <p:pic>
        <p:nvPicPr>
          <p:cNvPr id="171" name="Google Shape;171;p36"/>
          <p:cNvPicPr preferRelativeResize="0"/>
          <p:nvPr/>
        </p:nvPicPr>
        <p:blipFill>
          <a:blip r:embed="rId3">
            <a:alphaModFix/>
          </a:blip>
          <a:stretch>
            <a:fillRect/>
          </a:stretch>
        </p:blipFill>
        <p:spPr>
          <a:xfrm>
            <a:off x="5677350" y="0"/>
            <a:ext cx="3466641" cy="5143499"/>
          </a:xfrm>
          <a:prstGeom prst="rect">
            <a:avLst/>
          </a:prstGeom>
          <a:noFill/>
          <a:ln>
            <a:noFill/>
          </a:ln>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0">
                                            <p:txEl>
                                              <p:pRg st="0" end="0"/>
                                            </p:txEl>
                                          </p:spTgt>
                                        </p:tgtEl>
                                        <p:attrNameLst>
                                          <p:attrName>style.visibility</p:attrName>
                                        </p:attrNameLst>
                                      </p:cBhvr>
                                      <p:to>
                                        <p:strVal val="visible"/>
                                      </p:to>
                                    </p:set>
                                    <p:animEffect transition="in" filter="fade">
                                      <p:cBhvr>
                                        <p:cTn id="7" dur="1000"/>
                                        <p:tgtEl>
                                          <p:spTgt spid="17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0">
                                            <p:txEl>
                                              <p:pRg st="1" end="1"/>
                                            </p:txEl>
                                          </p:spTgt>
                                        </p:tgtEl>
                                        <p:attrNameLst>
                                          <p:attrName>style.visibility</p:attrName>
                                        </p:attrNameLst>
                                      </p:cBhvr>
                                      <p:to>
                                        <p:strVal val="visible"/>
                                      </p:to>
                                    </p:set>
                                    <p:animEffect transition="in" filter="fade">
                                      <p:cBhvr>
                                        <p:cTn id="12" dur="1000"/>
                                        <p:tgtEl>
                                          <p:spTgt spid="17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0">
                                            <p:txEl>
                                              <p:pRg st="2" end="2"/>
                                            </p:txEl>
                                          </p:spTgt>
                                        </p:tgtEl>
                                        <p:attrNameLst>
                                          <p:attrName>style.visibility</p:attrName>
                                        </p:attrNameLst>
                                      </p:cBhvr>
                                      <p:to>
                                        <p:strVal val="visible"/>
                                      </p:to>
                                    </p:set>
                                    <p:animEffect transition="in" filter="fade">
                                      <p:cBhvr>
                                        <p:cTn id="17" dur="1000"/>
                                        <p:tgtEl>
                                          <p:spTgt spid="17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0">
                                            <p:txEl>
                                              <p:pRg st="3" end="3"/>
                                            </p:txEl>
                                          </p:spTgt>
                                        </p:tgtEl>
                                        <p:attrNameLst>
                                          <p:attrName>style.visibility</p:attrName>
                                        </p:attrNameLst>
                                      </p:cBhvr>
                                      <p:to>
                                        <p:strVal val="visible"/>
                                      </p:to>
                                    </p:set>
                                    <p:animEffect transition="in" filter="fade">
                                      <p:cBhvr>
                                        <p:cTn id="22" dur="1000"/>
                                        <p:tgtEl>
                                          <p:spTgt spid="17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70">
                                            <p:txEl>
                                              <p:pRg st="4" end="4"/>
                                            </p:txEl>
                                          </p:spTgt>
                                        </p:tgtEl>
                                        <p:attrNameLst>
                                          <p:attrName>style.visibility</p:attrName>
                                        </p:attrNameLst>
                                      </p:cBhvr>
                                      <p:to>
                                        <p:strVal val="visible"/>
                                      </p:to>
                                    </p:set>
                                    <p:animEffect transition="in" filter="fade">
                                      <p:cBhvr>
                                        <p:cTn id="27" dur="1000"/>
                                        <p:tgtEl>
                                          <p:spTgt spid="17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70">
                                            <p:txEl>
                                              <p:pRg st="5" end="5"/>
                                            </p:txEl>
                                          </p:spTgt>
                                        </p:tgtEl>
                                        <p:attrNameLst>
                                          <p:attrName>style.visibility</p:attrName>
                                        </p:attrNameLst>
                                      </p:cBhvr>
                                      <p:to>
                                        <p:strVal val="visible"/>
                                      </p:to>
                                    </p:set>
                                    <p:animEffect transition="in" filter="fade">
                                      <p:cBhvr>
                                        <p:cTn id="32" dur="1000"/>
                                        <p:tgtEl>
                                          <p:spTgt spid="17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70">
                                            <p:txEl>
                                              <p:pRg st="7" end="7"/>
                                            </p:txEl>
                                          </p:spTgt>
                                        </p:tgtEl>
                                        <p:attrNameLst>
                                          <p:attrName>style.visibility</p:attrName>
                                        </p:attrNameLst>
                                      </p:cBhvr>
                                      <p:to>
                                        <p:strVal val="visible"/>
                                      </p:to>
                                    </p:set>
                                    <p:animEffect transition="in" filter="fade">
                                      <p:cBhvr>
                                        <p:cTn id="37" dur="1000"/>
                                        <p:tgtEl>
                                          <p:spTgt spid="170">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70">
                                            <p:txEl>
                                              <p:pRg st="8" end="8"/>
                                            </p:txEl>
                                          </p:spTgt>
                                        </p:tgtEl>
                                        <p:attrNameLst>
                                          <p:attrName>style.visibility</p:attrName>
                                        </p:attrNameLst>
                                      </p:cBhvr>
                                      <p:to>
                                        <p:strVal val="visible"/>
                                      </p:to>
                                    </p:set>
                                    <p:animEffect transition="in" filter="fade">
                                      <p:cBhvr>
                                        <p:cTn id="42" dur="1000"/>
                                        <p:tgtEl>
                                          <p:spTgt spid="170">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Text&#10;&#10;Description automatically generated">
            <a:extLst>
              <a:ext uri="{FF2B5EF4-FFF2-40B4-BE49-F238E27FC236}">
                <a16:creationId xmlns:a16="http://schemas.microsoft.com/office/drawing/2014/main" id="{E320D689-99EF-B49C-1B21-233380126B34}"/>
              </a:ext>
            </a:extLst>
          </p:cNvPr>
          <p:cNvPicPr>
            <a:picLocks noChangeAspect="1"/>
          </p:cNvPicPr>
          <p:nvPr/>
        </p:nvPicPr>
        <p:blipFill>
          <a:blip r:embed="rId2"/>
          <a:stretch>
            <a:fillRect/>
          </a:stretch>
        </p:blipFill>
        <p:spPr>
          <a:xfrm>
            <a:off x="0" y="-1"/>
            <a:ext cx="9144000" cy="5146623"/>
          </a:xfrm>
          <a:prstGeom prst="rect">
            <a:avLst/>
          </a:prstGeom>
        </p:spPr>
      </p:pic>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6CBDF018-A43C-20C6-AA5A-5DC370E19024}"/>
                  </a:ext>
                </a:extLst>
              </p14:cNvPr>
              <p14:cNvContentPartPr/>
              <p14:nvPr/>
            </p14:nvContentPartPr>
            <p14:xfrm>
              <a:off x="3551985" y="2700340"/>
              <a:ext cx="5410800" cy="391320"/>
            </p14:xfrm>
          </p:contentPart>
        </mc:Choice>
        <mc:Fallback xmlns="">
          <p:pic>
            <p:nvPicPr>
              <p:cNvPr id="10" name="Ink 9">
                <a:extLst>
                  <a:ext uri="{FF2B5EF4-FFF2-40B4-BE49-F238E27FC236}">
                    <a16:creationId xmlns:a16="http://schemas.microsoft.com/office/drawing/2014/main" id="{6CBDF018-A43C-20C6-AA5A-5DC370E19024}"/>
                  </a:ext>
                </a:extLst>
              </p:cNvPr>
              <p:cNvPicPr/>
              <p:nvPr/>
            </p:nvPicPr>
            <p:blipFill>
              <a:blip r:embed="rId4"/>
              <a:stretch>
                <a:fillRect/>
              </a:stretch>
            </p:blipFill>
            <p:spPr>
              <a:xfrm>
                <a:off x="3498345" y="2592340"/>
                <a:ext cx="5518440" cy="6069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1" name="Ink 10">
                <a:extLst>
                  <a:ext uri="{FF2B5EF4-FFF2-40B4-BE49-F238E27FC236}">
                    <a16:creationId xmlns:a16="http://schemas.microsoft.com/office/drawing/2014/main" id="{10AE6A2C-578C-4705-CCD9-A0B602683416}"/>
                  </a:ext>
                </a:extLst>
              </p14:cNvPr>
              <p14:cNvContentPartPr/>
              <p14:nvPr/>
            </p14:nvContentPartPr>
            <p14:xfrm>
              <a:off x="110385" y="1574620"/>
              <a:ext cx="7211520" cy="340560"/>
            </p14:xfrm>
          </p:contentPart>
        </mc:Choice>
        <mc:Fallback xmlns="">
          <p:pic>
            <p:nvPicPr>
              <p:cNvPr id="11" name="Ink 10">
                <a:extLst>
                  <a:ext uri="{FF2B5EF4-FFF2-40B4-BE49-F238E27FC236}">
                    <a16:creationId xmlns:a16="http://schemas.microsoft.com/office/drawing/2014/main" id="{10AE6A2C-578C-4705-CCD9-A0B602683416}"/>
                  </a:ext>
                </a:extLst>
              </p:cNvPr>
              <p:cNvPicPr/>
              <p:nvPr/>
            </p:nvPicPr>
            <p:blipFill>
              <a:blip r:embed="rId6"/>
              <a:stretch>
                <a:fillRect/>
              </a:stretch>
            </p:blipFill>
            <p:spPr>
              <a:xfrm>
                <a:off x="56385" y="1466620"/>
                <a:ext cx="7319160" cy="556200"/>
              </a:xfrm>
              <a:prstGeom prst="rect">
                <a:avLst/>
              </a:prstGeom>
            </p:spPr>
          </p:pic>
        </mc:Fallback>
      </mc:AlternateContent>
    </p:spTree>
    <p:extLst>
      <p:ext uri="{BB962C8B-B14F-4D97-AF65-F5344CB8AC3E}">
        <p14:creationId xmlns:p14="http://schemas.microsoft.com/office/powerpoint/2010/main" val="1858919829"/>
      </p:ext>
    </p:extLst>
  </p:cSld>
  <p:clrMapOvr>
    <a:masterClrMapping/>
  </p:clrMapOvr>
  <p:transition spd="slow">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70DE44-5E2A-6840-851F-574FC7E428C0}"/>
              </a:ext>
            </a:extLst>
          </p:cNvPr>
          <p:cNvSpPr>
            <a:spLocks noGrp="1"/>
          </p:cNvSpPr>
          <p:nvPr>
            <p:ph type="title"/>
          </p:nvPr>
        </p:nvSpPr>
        <p:spPr>
          <a:xfrm>
            <a:off x="0" y="0"/>
            <a:ext cx="4401634" cy="572700"/>
          </a:xfrm>
        </p:spPr>
        <p:txBody>
          <a:bodyPr>
            <a:normAutofit fontScale="90000"/>
          </a:bodyPr>
          <a:lstStyle/>
          <a:p>
            <a:pPr algn="ctr"/>
            <a:r>
              <a:rPr lang="en-CA" dirty="0"/>
              <a:t>Let’s delve a bit more into </a:t>
            </a:r>
            <a:r>
              <a:rPr lang="en-CA" dirty="0" err="1"/>
              <a:t>Omonogenis</a:t>
            </a:r>
            <a:endParaRPr lang="en-CA" dirty="0"/>
          </a:p>
        </p:txBody>
      </p:sp>
      <p:sp>
        <p:nvSpPr>
          <p:cNvPr id="3" name="Text Placeholder 2">
            <a:extLst>
              <a:ext uri="{FF2B5EF4-FFF2-40B4-BE49-F238E27FC236}">
                <a16:creationId xmlns:a16="http://schemas.microsoft.com/office/drawing/2014/main" id="{1684F6BC-83DC-CD9F-B5A3-E4336A1E2802}"/>
              </a:ext>
            </a:extLst>
          </p:cNvPr>
          <p:cNvSpPr>
            <a:spLocks noGrp="1"/>
          </p:cNvSpPr>
          <p:nvPr>
            <p:ph type="body" idx="1"/>
          </p:nvPr>
        </p:nvSpPr>
        <p:spPr>
          <a:xfrm>
            <a:off x="-1" y="840240"/>
            <a:ext cx="5657385" cy="4303260"/>
          </a:xfrm>
        </p:spPr>
        <p:txBody>
          <a:bodyPr>
            <a:normAutofit lnSpcReduction="10000"/>
          </a:bodyPr>
          <a:lstStyle/>
          <a:p>
            <a:r>
              <a:rPr lang="en-CA" sz="1550" dirty="0">
                <a:solidFill>
                  <a:schemeClr val="tx1"/>
                </a:solidFill>
                <a:latin typeface="Times New Roman" panose="02020603050405020304" pitchFamily="18" charset="0"/>
                <a:cs typeface="Times New Roman" panose="02020603050405020304" pitchFamily="18" charset="0"/>
              </a:rPr>
              <a:t>Actually holds a similar formation to the creed that we recite today</a:t>
            </a:r>
          </a:p>
          <a:p>
            <a:r>
              <a:rPr lang="en-CA" sz="1550" dirty="0">
                <a:solidFill>
                  <a:schemeClr val="tx1"/>
                </a:solidFill>
                <a:latin typeface="Times New Roman" panose="02020603050405020304" pitchFamily="18" charset="0"/>
                <a:cs typeface="Times New Roman" panose="02020603050405020304" pitchFamily="18" charset="0"/>
              </a:rPr>
              <a:t>The Nicene creed was established and was introduced into the liturgy by the 6</a:t>
            </a:r>
            <a:r>
              <a:rPr lang="en-CA" sz="1550" baseline="30000" dirty="0">
                <a:solidFill>
                  <a:schemeClr val="tx1"/>
                </a:solidFill>
                <a:latin typeface="Times New Roman" panose="02020603050405020304" pitchFamily="18" charset="0"/>
                <a:cs typeface="Times New Roman" panose="02020603050405020304" pitchFamily="18" charset="0"/>
              </a:rPr>
              <a:t>th</a:t>
            </a:r>
            <a:r>
              <a:rPr lang="en-CA" sz="1550" dirty="0">
                <a:solidFill>
                  <a:schemeClr val="tx1"/>
                </a:solidFill>
                <a:latin typeface="Times New Roman" panose="02020603050405020304" pitchFamily="18" charset="0"/>
                <a:cs typeface="Times New Roman" panose="02020603050405020304" pitchFamily="18" charset="0"/>
              </a:rPr>
              <a:t> century</a:t>
            </a:r>
          </a:p>
          <a:p>
            <a:r>
              <a:rPr lang="en-CA" sz="1550" dirty="0">
                <a:solidFill>
                  <a:schemeClr val="tx1"/>
                </a:solidFill>
                <a:latin typeface="Times New Roman" panose="02020603050405020304" pitchFamily="18" charset="0"/>
                <a:cs typeface="Times New Roman" panose="02020603050405020304" pitchFamily="18" charset="0"/>
              </a:rPr>
              <a:t>Used to be chanted before the hymn of the Trisagion on a weekly basis!! (14</a:t>
            </a:r>
            <a:r>
              <a:rPr lang="en-CA" sz="1550" baseline="30000" dirty="0">
                <a:solidFill>
                  <a:schemeClr val="tx1"/>
                </a:solidFill>
                <a:latin typeface="Times New Roman" panose="02020603050405020304" pitchFamily="18" charset="0"/>
                <a:cs typeface="Times New Roman" panose="02020603050405020304" pitchFamily="18" charset="0"/>
              </a:rPr>
              <a:t>th</a:t>
            </a:r>
            <a:r>
              <a:rPr lang="en-CA" sz="1550" dirty="0">
                <a:solidFill>
                  <a:schemeClr val="tx1"/>
                </a:solidFill>
                <a:latin typeface="Times New Roman" panose="02020603050405020304" pitchFamily="18" charset="0"/>
                <a:cs typeface="Times New Roman" panose="02020603050405020304" pitchFamily="18" charset="0"/>
              </a:rPr>
              <a:t> – early 20</a:t>
            </a:r>
            <a:r>
              <a:rPr lang="en-CA" sz="1550" baseline="30000" dirty="0">
                <a:solidFill>
                  <a:schemeClr val="tx1"/>
                </a:solidFill>
                <a:latin typeface="Times New Roman" panose="02020603050405020304" pitchFamily="18" charset="0"/>
                <a:cs typeface="Times New Roman" panose="02020603050405020304" pitchFamily="18" charset="0"/>
              </a:rPr>
              <a:t>th</a:t>
            </a:r>
            <a:r>
              <a:rPr lang="en-CA" sz="1550" dirty="0">
                <a:solidFill>
                  <a:schemeClr val="tx1"/>
                </a:solidFill>
                <a:latin typeface="Times New Roman" panose="02020603050405020304" pitchFamily="18" charset="0"/>
                <a:cs typeface="Times New Roman" panose="02020603050405020304" pitchFamily="18" charset="0"/>
              </a:rPr>
              <a:t> century), and the ordination of the patriarch. </a:t>
            </a:r>
            <a:r>
              <a:rPr lang="en-CA" sz="1550" b="1" dirty="0">
                <a:solidFill>
                  <a:schemeClr val="tx1"/>
                </a:solidFill>
                <a:latin typeface="Times New Roman" panose="02020603050405020304" pitchFamily="18" charset="0"/>
                <a:cs typeface="Times New Roman" panose="02020603050405020304" pitchFamily="18" charset="0"/>
              </a:rPr>
              <a:t>WHY??</a:t>
            </a:r>
          </a:p>
          <a:p>
            <a:r>
              <a:rPr lang="en-US" sz="1550" b="0" i="0" u="none" strike="noStrike" dirty="0">
                <a:solidFill>
                  <a:srgbClr val="000000"/>
                </a:solidFill>
                <a:effectLst/>
                <a:latin typeface="Times New Roman" panose="02020603050405020304" pitchFamily="18" charset="0"/>
              </a:rPr>
              <a:t>an affirmation of Christ’s Divinity, in perfect harmony and unison with His Humanity</a:t>
            </a:r>
          </a:p>
          <a:p>
            <a:r>
              <a:rPr lang="en-US" sz="1550" b="0" i="0" u="none" strike="noStrike" dirty="0">
                <a:solidFill>
                  <a:srgbClr val="000000"/>
                </a:solidFill>
                <a:effectLst/>
                <a:latin typeface="Times New Roman" panose="02020603050405020304" pitchFamily="18" charset="0"/>
              </a:rPr>
              <a:t>Also chanted during the making of the holy Chrism (Myron)!</a:t>
            </a:r>
          </a:p>
          <a:p>
            <a:r>
              <a:rPr lang="en-US" sz="1550" b="0" i="0" u="none" strike="noStrike" dirty="0">
                <a:solidFill>
                  <a:srgbClr val="000000"/>
                </a:solidFill>
                <a:effectLst/>
                <a:latin typeface="Times New Roman" panose="02020603050405020304" pitchFamily="18" charset="0"/>
              </a:rPr>
              <a:t>The hymn makes a constant reference to the son, who </a:t>
            </a:r>
            <a:r>
              <a:rPr lang="en-US" sz="1550" b="1" i="0" u="none" strike="noStrike" dirty="0">
                <a:solidFill>
                  <a:srgbClr val="FF0000"/>
                </a:solidFill>
                <a:effectLst/>
                <a:latin typeface="Times New Roman" panose="02020603050405020304" pitchFamily="18" charset="0"/>
              </a:rPr>
              <a:t>through his incarnation, suffered and was crucified, however while still being God (Who without change, became Man and was Crucified)</a:t>
            </a:r>
          </a:p>
          <a:p>
            <a:r>
              <a:rPr lang="en-US" sz="1550" b="0" i="0" u="none" strike="noStrike" dirty="0">
                <a:solidFill>
                  <a:srgbClr val="000000"/>
                </a:solidFill>
                <a:effectLst/>
                <a:latin typeface="Times New Roman" panose="02020603050405020304" pitchFamily="18" charset="0"/>
              </a:rPr>
              <a:t>also emphasizes the ultimate sacrifice in which God willingly gave Himself up for us</a:t>
            </a:r>
          </a:p>
          <a:p>
            <a:pPr marL="114300" indent="0">
              <a:buNone/>
            </a:pPr>
            <a:endParaRPr lang="en-US" sz="1550" b="0" i="0" u="none" strike="noStrike" dirty="0">
              <a:solidFill>
                <a:srgbClr val="000000"/>
              </a:solidFill>
              <a:effectLst/>
              <a:latin typeface="Times New Roman" panose="02020603050405020304" pitchFamily="18" charset="0"/>
            </a:endParaRPr>
          </a:p>
          <a:p>
            <a:endParaRPr lang="en-CA" sz="1550" dirty="0"/>
          </a:p>
        </p:txBody>
      </p:sp>
      <p:pic>
        <p:nvPicPr>
          <p:cNvPr id="5" name="Picture 4" descr="Graphical user interface, calendar&#10;&#10;Description automatically generated">
            <a:extLst>
              <a:ext uri="{FF2B5EF4-FFF2-40B4-BE49-F238E27FC236}">
                <a16:creationId xmlns:a16="http://schemas.microsoft.com/office/drawing/2014/main" id="{9D5A150B-78BB-AF4A-7798-7708BA96EE65}"/>
              </a:ext>
            </a:extLst>
          </p:cNvPr>
          <p:cNvPicPr>
            <a:picLocks noChangeAspect="1"/>
          </p:cNvPicPr>
          <p:nvPr/>
        </p:nvPicPr>
        <p:blipFill>
          <a:blip r:embed="rId2"/>
          <a:stretch>
            <a:fillRect/>
          </a:stretch>
        </p:blipFill>
        <p:spPr>
          <a:xfrm>
            <a:off x="5714999" y="2571750"/>
            <a:ext cx="3429000" cy="2571750"/>
          </a:xfrm>
          <a:prstGeom prst="rect">
            <a:avLst/>
          </a:prstGeom>
        </p:spPr>
      </p:pic>
      <p:pic>
        <p:nvPicPr>
          <p:cNvPr id="1026" name="Picture 2" descr="crucifixion-002 | Saint Mary &amp; Archangel Michael Coptic Orthodox Church">
            <a:extLst>
              <a:ext uri="{FF2B5EF4-FFF2-40B4-BE49-F238E27FC236}">
                <a16:creationId xmlns:a16="http://schemas.microsoft.com/office/drawing/2014/main" id="{052EE814-9C9A-7B5C-1980-8E4FADB0EB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7639" y="110488"/>
            <a:ext cx="1353013" cy="2397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0653461"/>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2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2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2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25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25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25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25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EDA412AC-2412-A65E-982A-DF5D46C4DA88}"/>
              </a:ext>
            </a:extLst>
          </p:cNvPr>
          <p:cNvPicPr>
            <a:picLocks noChangeAspect="1"/>
          </p:cNvPicPr>
          <p:nvPr/>
        </p:nvPicPr>
        <p:blipFill rotWithShape="1">
          <a:blip r:embed="rId2"/>
          <a:srcRect t="2722"/>
          <a:stretch/>
        </p:blipFill>
        <p:spPr>
          <a:xfrm>
            <a:off x="0" y="0"/>
            <a:ext cx="9144000" cy="5143500"/>
          </a:xfrm>
          <a:prstGeom prst="rect">
            <a:avLst/>
          </a:prstGeom>
        </p:spPr>
      </p:pic>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E8B04AA7-B132-F604-D730-3086AF50F078}"/>
                  </a:ext>
                </a:extLst>
              </p14:cNvPr>
              <p14:cNvContentPartPr/>
              <p14:nvPr/>
            </p14:nvContentPartPr>
            <p14:xfrm>
              <a:off x="1538145" y="591100"/>
              <a:ext cx="3073320" cy="798840"/>
            </p14:xfrm>
          </p:contentPart>
        </mc:Choice>
        <mc:Fallback xmlns="">
          <p:pic>
            <p:nvPicPr>
              <p:cNvPr id="2" name="Ink 1">
                <a:extLst>
                  <a:ext uri="{FF2B5EF4-FFF2-40B4-BE49-F238E27FC236}">
                    <a16:creationId xmlns:a16="http://schemas.microsoft.com/office/drawing/2014/main" id="{E8B04AA7-B132-F604-D730-3086AF50F078}"/>
                  </a:ext>
                </a:extLst>
              </p:cNvPr>
              <p:cNvPicPr/>
              <p:nvPr/>
            </p:nvPicPr>
            <p:blipFill>
              <a:blip r:embed="rId4"/>
              <a:stretch>
                <a:fillRect/>
              </a:stretch>
            </p:blipFill>
            <p:spPr>
              <a:xfrm>
                <a:off x="1484145" y="483460"/>
                <a:ext cx="3180960" cy="10144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BAE1106C-CFE0-41F7-5FEB-15D575057159}"/>
                  </a:ext>
                </a:extLst>
              </p14:cNvPr>
              <p14:cNvContentPartPr/>
              <p14:nvPr/>
            </p14:nvContentPartPr>
            <p14:xfrm>
              <a:off x="4184505" y="2274820"/>
              <a:ext cx="3608280" cy="758160"/>
            </p14:xfrm>
          </p:contentPart>
        </mc:Choice>
        <mc:Fallback xmlns="">
          <p:pic>
            <p:nvPicPr>
              <p:cNvPr id="3" name="Ink 2">
                <a:extLst>
                  <a:ext uri="{FF2B5EF4-FFF2-40B4-BE49-F238E27FC236}">
                    <a16:creationId xmlns:a16="http://schemas.microsoft.com/office/drawing/2014/main" id="{BAE1106C-CFE0-41F7-5FEB-15D575057159}"/>
                  </a:ext>
                </a:extLst>
              </p:cNvPr>
              <p:cNvPicPr/>
              <p:nvPr/>
            </p:nvPicPr>
            <p:blipFill>
              <a:blip r:embed="rId6"/>
              <a:stretch>
                <a:fillRect/>
              </a:stretch>
            </p:blipFill>
            <p:spPr>
              <a:xfrm>
                <a:off x="4130865" y="2167180"/>
                <a:ext cx="3715920" cy="9738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F8D79E13-F0B8-2F12-45D7-6A5E119EB479}"/>
                  </a:ext>
                </a:extLst>
              </p14:cNvPr>
              <p14:cNvContentPartPr/>
              <p14:nvPr/>
            </p14:nvContentPartPr>
            <p14:xfrm>
              <a:off x="48465" y="3123700"/>
              <a:ext cx="7900200" cy="873360"/>
            </p14:xfrm>
          </p:contentPart>
        </mc:Choice>
        <mc:Fallback xmlns="">
          <p:pic>
            <p:nvPicPr>
              <p:cNvPr id="4" name="Ink 3">
                <a:extLst>
                  <a:ext uri="{FF2B5EF4-FFF2-40B4-BE49-F238E27FC236}">
                    <a16:creationId xmlns:a16="http://schemas.microsoft.com/office/drawing/2014/main" id="{F8D79E13-F0B8-2F12-45D7-6A5E119EB479}"/>
                  </a:ext>
                </a:extLst>
              </p:cNvPr>
              <p:cNvPicPr/>
              <p:nvPr/>
            </p:nvPicPr>
            <p:blipFill>
              <a:blip r:embed="rId8"/>
              <a:stretch>
                <a:fillRect/>
              </a:stretch>
            </p:blipFill>
            <p:spPr>
              <a:xfrm>
                <a:off x="-5535" y="3015700"/>
                <a:ext cx="8007840" cy="1089000"/>
              </a:xfrm>
              <a:prstGeom prst="rect">
                <a:avLst/>
              </a:prstGeom>
            </p:spPr>
          </p:pic>
        </mc:Fallback>
      </mc:AlternateContent>
    </p:spTree>
    <p:extLst>
      <p:ext uri="{BB962C8B-B14F-4D97-AF65-F5344CB8AC3E}">
        <p14:creationId xmlns:p14="http://schemas.microsoft.com/office/powerpoint/2010/main" val="1346593322"/>
      </p:ext>
    </p:extLst>
  </p:cSld>
  <p:clrMapOvr>
    <a:masterClrMapping/>
  </p:clrMapOvr>
  <p:transition spd="slow">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pic>
        <p:nvPicPr>
          <p:cNvPr id="176" name="Google Shape;176;p37"/>
          <p:cNvPicPr preferRelativeResize="0"/>
          <p:nvPr/>
        </p:nvPicPr>
        <p:blipFill>
          <a:blip r:embed="rId3">
            <a:alphaModFix/>
          </a:blip>
          <a:stretch>
            <a:fillRect/>
          </a:stretch>
        </p:blipFill>
        <p:spPr>
          <a:xfrm>
            <a:off x="0" y="0"/>
            <a:ext cx="9144000" cy="5143500"/>
          </a:xfrm>
          <a:prstGeom prst="rect">
            <a:avLst/>
          </a:prstGeom>
          <a:noFill/>
          <a:ln>
            <a:noFill/>
          </a:ln>
        </p:spPr>
      </p:pic>
      <p:sp>
        <p:nvSpPr>
          <p:cNvPr id="177" name="Google Shape;177;p37"/>
          <p:cNvSpPr/>
          <p:nvPr/>
        </p:nvSpPr>
        <p:spPr>
          <a:xfrm>
            <a:off x="3535600" y="0"/>
            <a:ext cx="2388900" cy="1469700"/>
          </a:xfrm>
          <a:prstGeom prst="roundRect">
            <a:avLst>
              <a:gd name="adj" fmla="val 50000"/>
            </a:avLst>
          </a:prstGeom>
          <a:solidFill>
            <a:srgbClr val="0944A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2500" b="1">
                <a:solidFill>
                  <a:srgbClr val="FFFFFF"/>
                </a:solidFill>
                <a:latin typeface="Roboto"/>
                <a:ea typeface="Roboto"/>
                <a:cs typeface="Roboto"/>
                <a:sym typeface="Roboto"/>
              </a:rPr>
              <a:t>ORTHODOX</a:t>
            </a:r>
            <a:endParaRPr sz="2500" b="1">
              <a:solidFill>
                <a:srgbClr val="FFFFFF"/>
              </a:solidFill>
            </a:endParaRPr>
          </a:p>
        </p:txBody>
      </p:sp>
      <p:sp>
        <p:nvSpPr>
          <p:cNvPr id="178" name="Google Shape;178;p37"/>
          <p:cNvSpPr/>
          <p:nvPr/>
        </p:nvSpPr>
        <p:spPr>
          <a:xfrm>
            <a:off x="5924582" y="2064070"/>
            <a:ext cx="2077500" cy="1015500"/>
          </a:xfrm>
          <a:prstGeom prst="roundRect">
            <a:avLst>
              <a:gd name="adj" fmla="val 50000"/>
            </a:avLst>
          </a:prstGeom>
          <a:solidFill>
            <a:srgbClr val="0D5DD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2300" b="1">
                <a:solidFill>
                  <a:srgbClr val="FFFFFF"/>
                </a:solidFill>
                <a:latin typeface="Roboto"/>
                <a:ea typeface="Roboto"/>
                <a:cs typeface="Roboto"/>
                <a:sym typeface="Roboto"/>
              </a:rPr>
              <a:t>DOXA</a:t>
            </a:r>
            <a:endParaRPr sz="2300" b="1">
              <a:solidFill>
                <a:srgbClr val="FFFFFF"/>
              </a:solidFill>
            </a:endParaRPr>
          </a:p>
        </p:txBody>
      </p:sp>
      <p:sp>
        <p:nvSpPr>
          <p:cNvPr id="179" name="Google Shape;179;p37"/>
          <p:cNvSpPr/>
          <p:nvPr/>
        </p:nvSpPr>
        <p:spPr>
          <a:xfrm>
            <a:off x="1141796" y="2064070"/>
            <a:ext cx="2077500" cy="1015500"/>
          </a:xfrm>
          <a:prstGeom prst="roundRect">
            <a:avLst>
              <a:gd name="adj" fmla="val 50000"/>
            </a:avLst>
          </a:prstGeom>
          <a:solidFill>
            <a:srgbClr val="0D5DD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2300" b="1">
                <a:solidFill>
                  <a:srgbClr val="FFFFFF"/>
                </a:solidFill>
                <a:latin typeface="Roboto"/>
                <a:ea typeface="Roboto"/>
                <a:cs typeface="Roboto"/>
                <a:sym typeface="Roboto"/>
              </a:rPr>
              <a:t>ORTHO</a:t>
            </a:r>
            <a:endParaRPr sz="2300" b="1">
              <a:solidFill>
                <a:srgbClr val="FFFFFF"/>
              </a:solidFill>
            </a:endParaRPr>
          </a:p>
        </p:txBody>
      </p:sp>
      <p:sp>
        <p:nvSpPr>
          <p:cNvPr id="180" name="Google Shape;180;p37"/>
          <p:cNvSpPr/>
          <p:nvPr/>
        </p:nvSpPr>
        <p:spPr>
          <a:xfrm>
            <a:off x="0" y="4128140"/>
            <a:ext cx="2077500" cy="1015500"/>
          </a:xfrm>
          <a:prstGeom prst="roundRect">
            <a:avLst>
              <a:gd name="adj" fmla="val 50000"/>
            </a:avLst>
          </a:prstGeom>
          <a:solidFill>
            <a:srgbClr val="307B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2000" b="1">
                <a:solidFill>
                  <a:srgbClr val="FFFFFF"/>
                </a:solidFill>
                <a:latin typeface="Roboto"/>
                <a:ea typeface="Roboto"/>
                <a:cs typeface="Roboto"/>
                <a:sym typeface="Roboto"/>
              </a:rPr>
              <a:t>STRAIGHT</a:t>
            </a:r>
            <a:endParaRPr sz="2000" b="1">
              <a:solidFill>
                <a:srgbClr val="FFFFFF"/>
              </a:solidFill>
            </a:endParaRPr>
          </a:p>
        </p:txBody>
      </p:sp>
      <p:sp>
        <p:nvSpPr>
          <p:cNvPr id="181" name="Google Shape;181;p37"/>
          <p:cNvSpPr/>
          <p:nvPr/>
        </p:nvSpPr>
        <p:spPr>
          <a:xfrm>
            <a:off x="2283591" y="4128140"/>
            <a:ext cx="2077500" cy="1015500"/>
          </a:xfrm>
          <a:prstGeom prst="roundRect">
            <a:avLst>
              <a:gd name="adj" fmla="val 50000"/>
            </a:avLst>
          </a:prstGeom>
          <a:solidFill>
            <a:srgbClr val="307B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2000" b="1">
                <a:solidFill>
                  <a:srgbClr val="FFFFFF"/>
                </a:solidFill>
                <a:latin typeface="Roboto"/>
                <a:ea typeface="Roboto"/>
                <a:cs typeface="Roboto"/>
                <a:sym typeface="Roboto"/>
              </a:rPr>
              <a:t>PROPER</a:t>
            </a:r>
            <a:endParaRPr sz="2000" b="1">
              <a:solidFill>
                <a:srgbClr val="FFFFFF"/>
              </a:solidFill>
            </a:endParaRPr>
          </a:p>
        </p:txBody>
      </p:sp>
      <p:sp>
        <p:nvSpPr>
          <p:cNvPr id="182" name="Google Shape;182;p37"/>
          <p:cNvSpPr/>
          <p:nvPr/>
        </p:nvSpPr>
        <p:spPr>
          <a:xfrm>
            <a:off x="4782795" y="4128140"/>
            <a:ext cx="2077500" cy="1015500"/>
          </a:xfrm>
          <a:prstGeom prst="roundRect">
            <a:avLst>
              <a:gd name="adj" fmla="val 50000"/>
            </a:avLst>
          </a:prstGeom>
          <a:solidFill>
            <a:srgbClr val="307B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2000" b="1">
                <a:solidFill>
                  <a:srgbClr val="FFFFFF"/>
                </a:solidFill>
                <a:latin typeface="Roboto"/>
                <a:ea typeface="Roboto"/>
                <a:cs typeface="Roboto"/>
                <a:sym typeface="Roboto"/>
              </a:rPr>
              <a:t>GLORY</a:t>
            </a:r>
            <a:endParaRPr sz="2000" b="1">
              <a:solidFill>
                <a:srgbClr val="FFFFFF"/>
              </a:solidFill>
            </a:endParaRPr>
          </a:p>
        </p:txBody>
      </p:sp>
      <p:sp>
        <p:nvSpPr>
          <p:cNvPr id="183" name="Google Shape;183;p37"/>
          <p:cNvSpPr/>
          <p:nvPr/>
        </p:nvSpPr>
        <p:spPr>
          <a:xfrm>
            <a:off x="7066387" y="4128140"/>
            <a:ext cx="2077500" cy="1015500"/>
          </a:xfrm>
          <a:prstGeom prst="roundRect">
            <a:avLst>
              <a:gd name="adj" fmla="val 50000"/>
            </a:avLst>
          </a:prstGeom>
          <a:solidFill>
            <a:srgbClr val="307B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2000" b="1">
                <a:solidFill>
                  <a:srgbClr val="FFFFFF"/>
                </a:solidFill>
                <a:latin typeface="Roboto"/>
                <a:ea typeface="Roboto"/>
                <a:cs typeface="Roboto"/>
                <a:sym typeface="Roboto"/>
              </a:rPr>
              <a:t>OPINION</a:t>
            </a:r>
            <a:endParaRPr sz="2000" b="1">
              <a:solidFill>
                <a:srgbClr val="FFFFFF"/>
              </a:solidFill>
            </a:endParaRPr>
          </a:p>
        </p:txBody>
      </p:sp>
      <p:cxnSp>
        <p:nvCxnSpPr>
          <p:cNvPr id="184" name="Google Shape;184;p37"/>
          <p:cNvCxnSpPr>
            <a:stCxn id="177" idx="2"/>
            <a:endCxn id="178" idx="0"/>
          </p:cNvCxnSpPr>
          <p:nvPr/>
        </p:nvCxnSpPr>
        <p:spPr>
          <a:xfrm rot="-5400000" flipH="1">
            <a:off x="5549500" y="650250"/>
            <a:ext cx="594300" cy="2233200"/>
          </a:xfrm>
          <a:prstGeom prst="bentConnector3">
            <a:avLst>
              <a:gd name="adj1" fmla="val 50006"/>
            </a:avLst>
          </a:prstGeom>
          <a:noFill/>
          <a:ln w="9525" cap="flat" cmpd="sng">
            <a:solidFill>
              <a:srgbClr val="C2C2C2"/>
            </a:solidFill>
            <a:prstDash val="solid"/>
            <a:round/>
            <a:headEnd type="none" w="sm" len="sm"/>
            <a:tailEnd type="none" w="sm" len="sm"/>
          </a:ln>
        </p:spPr>
      </p:cxnSp>
      <p:cxnSp>
        <p:nvCxnSpPr>
          <p:cNvPr id="185" name="Google Shape;185;p37"/>
          <p:cNvCxnSpPr>
            <a:stCxn id="179" idx="0"/>
            <a:endCxn id="177" idx="2"/>
          </p:cNvCxnSpPr>
          <p:nvPr/>
        </p:nvCxnSpPr>
        <p:spPr>
          <a:xfrm rot="-5400000">
            <a:off x="3158096" y="492220"/>
            <a:ext cx="594300" cy="2549400"/>
          </a:xfrm>
          <a:prstGeom prst="bentConnector3">
            <a:avLst>
              <a:gd name="adj1" fmla="val 50006"/>
            </a:avLst>
          </a:prstGeom>
          <a:noFill/>
          <a:ln w="9525" cap="flat" cmpd="sng">
            <a:solidFill>
              <a:srgbClr val="C2C2C2"/>
            </a:solidFill>
            <a:prstDash val="solid"/>
            <a:round/>
            <a:headEnd type="none" w="sm" len="sm"/>
            <a:tailEnd type="none" w="sm" len="sm"/>
          </a:ln>
        </p:spPr>
      </p:cxnSp>
      <p:cxnSp>
        <p:nvCxnSpPr>
          <p:cNvPr id="186" name="Google Shape;186;p37"/>
          <p:cNvCxnSpPr>
            <a:stCxn id="179" idx="2"/>
            <a:endCxn id="181" idx="0"/>
          </p:cNvCxnSpPr>
          <p:nvPr/>
        </p:nvCxnSpPr>
        <p:spPr>
          <a:xfrm rot="-5400000" flipH="1">
            <a:off x="2227196" y="3032920"/>
            <a:ext cx="1048500" cy="1141800"/>
          </a:xfrm>
          <a:prstGeom prst="bentConnector3">
            <a:avLst>
              <a:gd name="adj1" fmla="val 50000"/>
            </a:avLst>
          </a:prstGeom>
          <a:noFill/>
          <a:ln w="9525" cap="flat" cmpd="sng">
            <a:solidFill>
              <a:srgbClr val="C2C2C2"/>
            </a:solidFill>
            <a:prstDash val="solid"/>
            <a:round/>
            <a:headEnd type="none" w="sm" len="sm"/>
            <a:tailEnd type="none" w="sm" len="sm"/>
          </a:ln>
        </p:spPr>
      </p:cxnSp>
      <p:cxnSp>
        <p:nvCxnSpPr>
          <p:cNvPr id="187" name="Google Shape;187;p37"/>
          <p:cNvCxnSpPr>
            <a:stCxn id="180" idx="0"/>
            <a:endCxn id="179" idx="2"/>
          </p:cNvCxnSpPr>
          <p:nvPr/>
        </p:nvCxnSpPr>
        <p:spPr>
          <a:xfrm rot="-5400000">
            <a:off x="1085400" y="3032990"/>
            <a:ext cx="1048500" cy="1141800"/>
          </a:xfrm>
          <a:prstGeom prst="bentConnector3">
            <a:avLst>
              <a:gd name="adj1" fmla="val 50000"/>
            </a:avLst>
          </a:prstGeom>
          <a:noFill/>
          <a:ln w="9525" cap="flat" cmpd="sng">
            <a:solidFill>
              <a:srgbClr val="C2C2C2"/>
            </a:solidFill>
            <a:prstDash val="solid"/>
            <a:round/>
            <a:headEnd type="none" w="sm" len="sm"/>
            <a:tailEnd type="none" w="sm" len="sm"/>
          </a:ln>
        </p:spPr>
      </p:cxnSp>
      <p:cxnSp>
        <p:nvCxnSpPr>
          <p:cNvPr id="188" name="Google Shape;188;p37"/>
          <p:cNvCxnSpPr>
            <a:stCxn id="178" idx="2"/>
            <a:endCxn id="183" idx="0"/>
          </p:cNvCxnSpPr>
          <p:nvPr/>
        </p:nvCxnSpPr>
        <p:spPr>
          <a:xfrm rot="-5400000" flipH="1">
            <a:off x="7009982" y="3032920"/>
            <a:ext cx="1048500" cy="1141800"/>
          </a:xfrm>
          <a:prstGeom prst="bentConnector3">
            <a:avLst>
              <a:gd name="adj1" fmla="val 50000"/>
            </a:avLst>
          </a:prstGeom>
          <a:noFill/>
          <a:ln w="9525" cap="flat" cmpd="sng">
            <a:solidFill>
              <a:srgbClr val="C2C2C2"/>
            </a:solidFill>
            <a:prstDash val="solid"/>
            <a:round/>
            <a:headEnd type="none" w="sm" len="sm"/>
            <a:tailEnd type="none" w="sm" len="sm"/>
          </a:ln>
        </p:spPr>
      </p:cxnSp>
      <p:cxnSp>
        <p:nvCxnSpPr>
          <p:cNvPr id="189" name="Google Shape;189;p37"/>
          <p:cNvCxnSpPr>
            <a:stCxn id="182" idx="0"/>
            <a:endCxn id="178" idx="2"/>
          </p:cNvCxnSpPr>
          <p:nvPr/>
        </p:nvCxnSpPr>
        <p:spPr>
          <a:xfrm rot="-5400000">
            <a:off x="5868195" y="3032990"/>
            <a:ext cx="1048500" cy="1141800"/>
          </a:xfrm>
          <a:prstGeom prst="bentConnector3">
            <a:avLst>
              <a:gd name="adj1" fmla="val 50000"/>
            </a:avLst>
          </a:prstGeom>
          <a:noFill/>
          <a:ln w="9525" cap="flat" cmpd="sng">
            <a:solidFill>
              <a:srgbClr val="C2C2C2"/>
            </a:solidFill>
            <a:prstDash val="solid"/>
            <a:round/>
            <a:headEnd type="none" w="sm" len="sm"/>
            <a:tailEnd type="none" w="sm" len="sm"/>
          </a:ln>
        </p:spPr>
      </p:cxn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7">
                                            <p:txEl>
                                              <p:pRg st="0" end="0"/>
                                            </p:txEl>
                                          </p:spTgt>
                                        </p:tgtEl>
                                        <p:attrNameLst>
                                          <p:attrName>style.visibility</p:attrName>
                                        </p:attrNameLst>
                                      </p:cBhvr>
                                      <p:to>
                                        <p:strVal val="visible"/>
                                      </p:to>
                                    </p:set>
                                    <p:animEffect transition="in" filter="fade">
                                      <p:cBhvr>
                                        <p:cTn id="7" dur="1000"/>
                                        <p:tgtEl>
                                          <p:spTgt spid="17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9">
                                            <p:txEl>
                                              <p:pRg st="0" end="0"/>
                                            </p:txEl>
                                          </p:spTgt>
                                        </p:tgtEl>
                                        <p:attrNameLst>
                                          <p:attrName>style.visibility</p:attrName>
                                        </p:attrNameLst>
                                      </p:cBhvr>
                                      <p:to>
                                        <p:strVal val="visible"/>
                                      </p:to>
                                    </p:set>
                                    <p:animEffect transition="in" filter="fade">
                                      <p:cBhvr>
                                        <p:cTn id="12" dur="1000"/>
                                        <p:tgtEl>
                                          <p:spTgt spid="17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8">
                                            <p:txEl>
                                              <p:pRg st="0" end="0"/>
                                            </p:txEl>
                                          </p:spTgt>
                                        </p:tgtEl>
                                        <p:attrNameLst>
                                          <p:attrName>style.visibility</p:attrName>
                                        </p:attrNameLst>
                                      </p:cBhvr>
                                      <p:to>
                                        <p:strVal val="visible"/>
                                      </p:to>
                                    </p:set>
                                    <p:animEffect transition="in" filter="fade">
                                      <p:cBhvr>
                                        <p:cTn id="17" dur="1000"/>
                                        <p:tgtEl>
                                          <p:spTgt spid="17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0">
                                            <p:txEl>
                                              <p:pRg st="0" end="0"/>
                                            </p:txEl>
                                          </p:spTgt>
                                        </p:tgtEl>
                                        <p:attrNameLst>
                                          <p:attrName>style.visibility</p:attrName>
                                        </p:attrNameLst>
                                      </p:cBhvr>
                                      <p:to>
                                        <p:strVal val="visible"/>
                                      </p:to>
                                    </p:set>
                                    <p:animEffect transition="in" filter="fade">
                                      <p:cBhvr>
                                        <p:cTn id="22" dur="1000"/>
                                        <p:tgtEl>
                                          <p:spTgt spid="180">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1">
                                            <p:txEl>
                                              <p:pRg st="0" end="0"/>
                                            </p:txEl>
                                          </p:spTgt>
                                        </p:tgtEl>
                                        <p:attrNameLst>
                                          <p:attrName>style.visibility</p:attrName>
                                        </p:attrNameLst>
                                      </p:cBhvr>
                                      <p:to>
                                        <p:strVal val="visible"/>
                                      </p:to>
                                    </p:set>
                                    <p:animEffect transition="in" filter="fade">
                                      <p:cBhvr>
                                        <p:cTn id="27" dur="1000"/>
                                        <p:tgtEl>
                                          <p:spTgt spid="181">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82">
                                            <p:txEl>
                                              <p:pRg st="0" end="0"/>
                                            </p:txEl>
                                          </p:spTgt>
                                        </p:tgtEl>
                                        <p:attrNameLst>
                                          <p:attrName>style.visibility</p:attrName>
                                        </p:attrNameLst>
                                      </p:cBhvr>
                                      <p:to>
                                        <p:strVal val="visible"/>
                                      </p:to>
                                    </p:set>
                                    <p:animEffect transition="in" filter="fade">
                                      <p:cBhvr>
                                        <p:cTn id="32" dur="1000"/>
                                        <p:tgtEl>
                                          <p:spTgt spid="182">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83">
                                            <p:txEl>
                                              <p:pRg st="0" end="0"/>
                                            </p:txEl>
                                          </p:spTgt>
                                        </p:tgtEl>
                                        <p:attrNameLst>
                                          <p:attrName>style.visibility</p:attrName>
                                        </p:attrNameLst>
                                      </p:cBhvr>
                                      <p:to>
                                        <p:strVal val="visible"/>
                                      </p:to>
                                    </p:set>
                                    <p:animEffect transition="in" filter="fade">
                                      <p:cBhvr>
                                        <p:cTn id="37" dur="1000"/>
                                        <p:tgtEl>
                                          <p:spTgt spid="18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93"/>
        <p:cNvGrpSpPr/>
        <p:nvPr/>
      </p:nvGrpSpPr>
      <p:grpSpPr>
        <a:xfrm>
          <a:off x="0" y="0"/>
          <a:ext cx="0" cy="0"/>
          <a:chOff x="0" y="0"/>
          <a:chExt cx="0" cy="0"/>
        </a:xfrm>
      </p:grpSpPr>
      <p:sp>
        <p:nvSpPr>
          <p:cNvPr id="194" name="Google Shape;194;p38"/>
          <p:cNvSpPr txBox="1">
            <a:spLocks noGrp="1"/>
          </p:cNvSpPr>
          <p:nvPr>
            <p:ph type="title"/>
          </p:nvPr>
        </p:nvSpPr>
        <p:spPr>
          <a:xfrm>
            <a:off x="0" y="0"/>
            <a:ext cx="91440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GB" b="1">
                <a:solidFill>
                  <a:schemeClr val="lt1"/>
                </a:solidFill>
              </a:rPr>
              <a:t>Homoousios vs. Heteroousios:</a:t>
            </a:r>
            <a:endParaRPr b="1">
              <a:solidFill>
                <a:schemeClr val="lt1"/>
              </a:solidFill>
            </a:endParaRPr>
          </a:p>
        </p:txBody>
      </p:sp>
      <p:sp>
        <p:nvSpPr>
          <p:cNvPr id="195" name="Google Shape;195;p38"/>
          <p:cNvSpPr txBox="1">
            <a:spLocks noGrp="1"/>
          </p:cNvSpPr>
          <p:nvPr>
            <p:ph type="body" idx="1"/>
          </p:nvPr>
        </p:nvSpPr>
        <p:spPr>
          <a:xfrm>
            <a:off x="311700" y="863550"/>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chemeClr val="lt1"/>
              </a:buClr>
              <a:buSzPts val="1800"/>
              <a:buChar char="●"/>
            </a:pPr>
            <a:r>
              <a:rPr lang="en-GB" b="1">
                <a:solidFill>
                  <a:schemeClr val="lt1"/>
                </a:solidFill>
              </a:rPr>
              <a:t>Same in being/person; same in essence </a:t>
            </a:r>
            <a:endParaRPr b="1">
              <a:solidFill>
                <a:schemeClr val="lt1"/>
              </a:solidFill>
            </a:endParaRPr>
          </a:p>
          <a:p>
            <a:pPr marL="457200" lvl="0" indent="0" algn="l" rtl="0">
              <a:spcBef>
                <a:spcPts val="1200"/>
              </a:spcBef>
              <a:spcAft>
                <a:spcPts val="0"/>
              </a:spcAft>
              <a:buNone/>
            </a:pPr>
            <a:r>
              <a:rPr lang="en-GB" b="1">
                <a:solidFill>
                  <a:schemeClr val="lt1"/>
                </a:solidFill>
              </a:rPr>
              <a:t>				VS.</a:t>
            </a:r>
            <a:endParaRPr b="1">
              <a:solidFill>
                <a:schemeClr val="lt1"/>
              </a:solidFill>
            </a:endParaRPr>
          </a:p>
          <a:p>
            <a:pPr marL="457200" lvl="0" indent="-342900" algn="l" rtl="0">
              <a:spcBef>
                <a:spcPts val="1200"/>
              </a:spcBef>
              <a:spcAft>
                <a:spcPts val="0"/>
              </a:spcAft>
              <a:buClr>
                <a:schemeClr val="lt1"/>
              </a:buClr>
              <a:buSzPts val="1800"/>
              <a:buChar char="●"/>
            </a:pPr>
            <a:r>
              <a:rPr lang="en-GB" b="1">
                <a:solidFill>
                  <a:schemeClr val="lt1"/>
                </a:solidFill>
              </a:rPr>
              <a:t>Absolutely distinct person</a:t>
            </a:r>
            <a:endParaRPr b="1">
              <a:solidFill>
                <a:schemeClr val="lt1"/>
              </a:solidFill>
            </a:endParaRPr>
          </a:p>
          <a:p>
            <a:pPr marL="0" lvl="0" indent="0" algn="l" rtl="0">
              <a:spcBef>
                <a:spcPts val="1200"/>
              </a:spcBef>
              <a:spcAft>
                <a:spcPts val="0"/>
              </a:spcAft>
              <a:buNone/>
            </a:pPr>
            <a:r>
              <a:rPr lang="en-GB" b="1">
                <a:solidFill>
                  <a:schemeClr val="lt1"/>
                </a:solidFill>
              </a:rPr>
              <a:t>Thus, Homoousios was the exact form of language used when forming the Nicene Creed </a:t>
            </a:r>
            <a:endParaRPr b="1">
              <a:solidFill>
                <a:schemeClr val="lt1"/>
              </a:solidFill>
            </a:endParaRPr>
          </a:p>
          <a:p>
            <a:pPr marL="457200" lvl="0" indent="0" algn="l" rtl="0">
              <a:spcBef>
                <a:spcPts val="1200"/>
              </a:spcBef>
              <a:spcAft>
                <a:spcPts val="1200"/>
              </a:spcAft>
              <a:buNone/>
            </a:pPr>
            <a:endParaRPr b="1">
              <a:solidFill>
                <a:schemeClr val="lt1"/>
              </a:solidFill>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5">
                                            <p:txEl>
                                              <p:pRg st="0" end="0"/>
                                            </p:txEl>
                                          </p:spTgt>
                                        </p:tgtEl>
                                        <p:attrNameLst>
                                          <p:attrName>style.visibility</p:attrName>
                                        </p:attrNameLst>
                                      </p:cBhvr>
                                      <p:to>
                                        <p:strVal val="visible"/>
                                      </p:to>
                                    </p:set>
                                    <p:animEffect transition="in" filter="fade">
                                      <p:cBhvr>
                                        <p:cTn id="7" dur="1000"/>
                                        <p:tgtEl>
                                          <p:spTgt spid="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5">
                                            <p:txEl>
                                              <p:pRg st="1" end="1"/>
                                            </p:txEl>
                                          </p:spTgt>
                                        </p:tgtEl>
                                        <p:attrNameLst>
                                          <p:attrName>style.visibility</p:attrName>
                                        </p:attrNameLst>
                                      </p:cBhvr>
                                      <p:to>
                                        <p:strVal val="visible"/>
                                      </p:to>
                                    </p:set>
                                    <p:animEffect transition="in" filter="fade">
                                      <p:cBhvr>
                                        <p:cTn id="12" dur="1000"/>
                                        <p:tgtEl>
                                          <p:spTgt spid="1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5">
                                            <p:txEl>
                                              <p:pRg st="2" end="2"/>
                                            </p:txEl>
                                          </p:spTgt>
                                        </p:tgtEl>
                                        <p:attrNameLst>
                                          <p:attrName>style.visibility</p:attrName>
                                        </p:attrNameLst>
                                      </p:cBhvr>
                                      <p:to>
                                        <p:strVal val="visible"/>
                                      </p:to>
                                    </p:set>
                                    <p:animEffect transition="in" filter="fade">
                                      <p:cBhvr>
                                        <p:cTn id="17" dur="1000"/>
                                        <p:tgtEl>
                                          <p:spTgt spid="19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95">
                                            <p:txEl>
                                              <p:pRg st="3" end="3"/>
                                            </p:txEl>
                                          </p:spTgt>
                                        </p:tgtEl>
                                        <p:attrNameLst>
                                          <p:attrName>style.visibility</p:attrName>
                                        </p:attrNameLst>
                                      </p:cBhvr>
                                      <p:to>
                                        <p:strVal val="visible"/>
                                      </p:to>
                                    </p:set>
                                    <p:animEffect transition="in" filter="fade">
                                      <p:cBhvr>
                                        <p:cTn id="22" dur="1000"/>
                                        <p:tgtEl>
                                          <p:spTgt spid="19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95">
                                            <p:txEl>
                                              <p:pRg st="4" end="4"/>
                                            </p:txEl>
                                          </p:spTgt>
                                        </p:tgtEl>
                                        <p:attrNameLst>
                                          <p:attrName>style.visibility</p:attrName>
                                        </p:attrNameLst>
                                      </p:cBhvr>
                                      <p:to>
                                        <p:strVal val="visible"/>
                                      </p:to>
                                    </p:set>
                                    <p:animEffect transition="in" filter="fade">
                                      <p:cBhvr>
                                        <p:cTn id="27" dur="1000"/>
                                        <p:tgtEl>
                                          <p:spTgt spid="1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B6ECFEDD-06D8-28F7-659B-5B9929DD771E}"/>
              </a:ext>
            </a:extLst>
          </p:cNvPr>
          <p:cNvPicPr>
            <a:picLocks noChangeAspect="1"/>
          </p:cNvPicPr>
          <p:nvPr/>
        </p:nvPicPr>
        <p:blipFill rotWithShape="1">
          <a:blip r:embed="rId2"/>
          <a:srcRect l="569" t="2145"/>
          <a:stretch/>
        </p:blipFill>
        <p:spPr>
          <a:xfrm>
            <a:off x="0" y="0"/>
            <a:ext cx="9149706" cy="5143500"/>
          </a:xfrm>
          <a:prstGeom prst="rect">
            <a:avLst/>
          </a:prstGeom>
        </p:spPr>
      </p:pic>
    </p:spTree>
    <p:extLst>
      <p:ext uri="{BB962C8B-B14F-4D97-AF65-F5344CB8AC3E}">
        <p14:creationId xmlns:p14="http://schemas.microsoft.com/office/powerpoint/2010/main" val="1507750477"/>
      </p:ext>
    </p:extLst>
  </p:cSld>
  <p:clrMapOvr>
    <a:masterClrMapping/>
  </p:clrMapOvr>
  <p:transition spd="slow">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99"/>
        <p:cNvGrpSpPr/>
        <p:nvPr/>
      </p:nvGrpSpPr>
      <p:grpSpPr>
        <a:xfrm>
          <a:off x="0" y="0"/>
          <a:ext cx="0" cy="0"/>
          <a:chOff x="0" y="0"/>
          <a:chExt cx="0" cy="0"/>
        </a:xfrm>
      </p:grpSpPr>
      <p:sp>
        <p:nvSpPr>
          <p:cNvPr id="200" name="Google Shape;200;p39"/>
          <p:cNvSpPr txBox="1">
            <a:spLocks noGrp="1"/>
          </p:cNvSpPr>
          <p:nvPr>
            <p:ph type="title"/>
          </p:nvPr>
        </p:nvSpPr>
        <p:spPr>
          <a:xfrm>
            <a:off x="0" y="0"/>
            <a:ext cx="91440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GB" b="1">
                <a:solidFill>
                  <a:schemeClr val="lt1"/>
                </a:solidFill>
              </a:rPr>
              <a:t>Saint Athanasius/Saint Anthony and the teaching of Theosis:</a:t>
            </a:r>
            <a:endParaRPr b="1">
              <a:solidFill>
                <a:schemeClr val="lt1"/>
              </a:solidFill>
            </a:endParaRPr>
          </a:p>
        </p:txBody>
      </p:sp>
      <p:sp>
        <p:nvSpPr>
          <p:cNvPr id="201" name="Google Shape;201;p3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0" algn="ctr" rtl="0">
              <a:spcBef>
                <a:spcPts val="0"/>
              </a:spcBef>
              <a:spcAft>
                <a:spcPts val="1200"/>
              </a:spcAft>
              <a:buNone/>
            </a:pPr>
            <a:r>
              <a:rPr lang="en-GB" sz="2700" b="1">
                <a:solidFill>
                  <a:schemeClr val="dk1"/>
                </a:solidFill>
              </a:rPr>
              <a:t>First off, WHAT IS Theosis?</a:t>
            </a:r>
            <a:endParaRPr sz="2700" b="1">
              <a:solidFill>
                <a:schemeClr val="dk1"/>
              </a:solidFill>
            </a:endParaRPr>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6"/>
          <p:cNvSpPr txBox="1">
            <a:spLocks noGrp="1"/>
          </p:cNvSpPr>
          <p:nvPr>
            <p:ph type="title"/>
          </p:nvPr>
        </p:nvSpPr>
        <p:spPr>
          <a:xfrm>
            <a:off x="0" y="0"/>
            <a:ext cx="48837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n-GB" sz="2420"/>
              <a:t>The Start of Monasticism (Historical Context):</a:t>
            </a:r>
            <a:endParaRPr sz="2420"/>
          </a:p>
        </p:txBody>
      </p:sp>
      <p:sp>
        <p:nvSpPr>
          <p:cNvPr id="105" name="Google Shape;105;p26"/>
          <p:cNvSpPr txBox="1">
            <a:spLocks noGrp="1"/>
          </p:cNvSpPr>
          <p:nvPr>
            <p:ph type="body" idx="1"/>
          </p:nvPr>
        </p:nvSpPr>
        <p:spPr>
          <a:xfrm>
            <a:off x="0" y="894525"/>
            <a:ext cx="4883700" cy="42489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GB"/>
              <a:t>Persecution began as early as the first few centuries after the resurrection of Christ</a:t>
            </a:r>
            <a:endParaRPr/>
          </a:p>
          <a:p>
            <a:pPr marL="457200" lvl="0" indent="-342900" algn="l" rtl="0">
              <a:spcBef>
                <a:spcPts val="0"/>
              </a:spcBef>
              <a:spcAft>
                <a:spcPts val="0"/>
              </a:spcAft>
              <a:buSzPts val="1800"/>
              <a:buChar char="●"/>
            </a:pPr>
            <a:r>
              <a:rPr lang="en-GB"/>
              <a:t>People would willingly give their lives to Christ by offering bloodshed on His behalf (Martyrdom → Martyrion → Witness).</a:t>
            </a:r>
            <a:endParaRPr/>
          </a:p>
          <a:p>
            <a:pPr marL="457200" lvl="0" indent="-342900" algn="l" rtl="0">
              <a:spcBef>
                <a:spcPts val="0"/>
              </a:spcBef>
              <a:spcAft>
                <a:spcPts val="0"/>
              </a:spcAft>
              <a:buSzPts val="1800"/>
              <a:buChar char="●"/>
            </a:pPr>
            <a:r>
              <a:rPr lang="en-GB"/>
              <a:t>Emperor Constantine (313 AD), creates an edict that not only allows the practice of Christianity, but actively abolished the notion of persecution against Christians</a:t>
            </a:r>
            <a:endParaRPr/>
          </a:p>
          <a:p>
            <a:pPr marL="457200" lvl="0" indent="-342900" algn="l" rtl="0">
              <a:spcBef>
                <a:spcPts val="0"/>
              </a:spcBef>
              <a:spcAft>
                <a:spcPts val="0"/>
              </a:spcAft>
              <a:buSzPts val="1800"/>
              <a:buChar char="●"/>
            </a:pPr>
            <a:r>
              <a:rPr lang="en-GB"/>
              <a:t>Although persecution was not completely gone, it did begin to dwindle down</a:t>
            </a:r>
            <a:endParaRPr/>
          </a:p>
        </p:txBody>
      </p:sp>
      <p:pic>
        <p:nvPicPr>
          <p:cNvPr id="106" name="Google Shape;106;p26"/>
          <p:cNvPicPr preferRelativeResize="0"/>
          <p:nvPr/>
        </p:nvPicPr>
        <p:blipFill>
          <a:blip r:embed="rId3">
            <a:alphaModFix/>
          </a:blip>
          <a:stretch>
            <a:fillRect/>
          </a:stretch>
        </p:blipFill>
        <p:spPr>
          <a:xfrm>
            <a:off x="4883700" y="0"/>
            <a:ext cx="4260301" cy="5143500"/>
          </a:xfrm>
          <a:prstGeom prst="rect">
            <a:avLst/>
          </a:prstGeom>
          <a:noFill/>
          <a:ln>
            <a:noFill/>
          </a:ln>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5">
                                            <p:txEl>
                                              <p:pRg st="0" end="0"/>
                                            </p:txEl>
                                          </p:spTgt>
                                        </p:tgtEl>
                                        <p:attrNameLst>
                                          <p:attrName>style.visibility</p:attrName>
                                        </p:attrNameLst>
                                      </p:cBhvr>
                                      <p:to>
                                        <p:strVal val="visible"/>
                                      </p:to>
                                    </p:set>
                                    <p:animEffect transition="in" filter="fade">
                                      <p:cBhvr>
                                        <p:cTn id="7" dur="1000"/>
                                        <p:tgtEl>
                                          <p:spTgt spid="10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5">
                                            <p:txEl>
                                              <p:pRg st="1" end="1"/>
                                            </p:txEl>
                                          </p:spTgt>
                                        </p:tgtEl>
                                        <p:attrNameLst>
                                          <p:attrName>style.visibility</p:attrName>
                                        </p:attrNameLst>
                                      </p:cBhvr>
                                      <p:to>
                                        <p:strVal val="visible"/>
                                      </p:to>
                                    </p:set>
                                    <p:animEffect transition="in" filter="fade">
                                      <p:cBhvr>
                                        <p:cTn id="12" dur="1000"/>
                                        <p:tgtEl>
                                          <p:spTgt spid="10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5">
                                            <p:txEl>
                                              <p:pRg st="2" end="2"/>
                                            </p:txEl>
                                          </p:spTgt>
                                        </p:tgtEl>
                                        <p:attrNameLst>
                                          <p:attrName>style.visibility</p:attrName>
                                        </p:attrNameLst>
                                      </p:cBhvr>
                                      <p:to>
                                        <p:strVal val="visible"/>
                                      </p:to>
                                    </p:set>
                                    <p:animEffect transition="in" filter="fade">
                                      <p:cBhvr>
                                        <p:cTn id="17" dur="1000"/>
                                        <p:tgtEl>
                                          <p:spTgt spid="10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5">
                                            <p:txEl>
                                              <p:pRg st="3" end="3"/>
                                            </p:txEl>
                                          </p:spTgt>
                                        </p:tgtEl>
                                        <p:attrNameLst>
                                          <p:attrName>style.visibility</p:attrName>
                                        </p:attrNameLst>
                                      </p:cBhvr>
                                      <p:to>
                                        <p:strVal val="visible"/>
                                      </p:to>
                                    </p:set>
                                    <p:animEffect transition="in" filter="fade">
                                      <p:cBhvr>
                                        <p:cTn id="22" dur="1000"/>
                                        <p:tgtEl>
                                          <p:spTgt spid="10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05"/>
        <p:cNvGrpSpPr/>
        <p:nvPr/>
      </p:nvGrpSpPr>
      <p:grpSpPr>
        <a:xfrm>
          <a:off x="0" y="0"/>
          <a:ext cx="0" cy="0"/>
          <a:chOff x="0" y="0"/>
          <a:chExt cx="0" cy="0"/>
        </a:xfrm>
      </p:grpSpPr>
    </p:spTree>
  </p:cSld>
  <p:clrMapOvr>
    <a:masterClrMapping/>
  </p:clrMapOvr>
  <p:transition spd="slow">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09"/>
        <p:cNvGrpSpPr/>
        <p:nvPr/>
      </p:nvGrpSpPr>
      <p:grpSpPr>
        <a:xfrm>
          <a:off x="0" y="0"/>
          <a:ext cx="0" cy="0"/>
          <a:chOff x="0" y="0"/>
          <a:chExt cx="0" cy="0"/>
        </a:xfrm>
      </p:grpSpPr>
      <p:sp>
        <p:nvSpPr>
          <p:cNvPr id="210" name="Google Shape;210;p41"/>
          <p:cNvSpPr txBox="1">
            <a:spLocks noGrp="1"/>
          </p:cNvSpPr>
          <p:nvPr>
            <p:ph type="title"/>
          </p:nvPr>
        </p:nvSpPr>
        <p:spPr>
          <a:xfrm>
            <a:off x="262000" y="184125"/>
            <a:ext cx="8520600" cy="12696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b="1" i="1"/>
              <a:t>“It is such a holy union with the divine life that we may reflect its brightness in OUR OWN humanity which shines with the Glory of God.”</a:t>
            </a:r>
            <a:endParaRPr b="1" i="1"/>
          </a:p>
        </p:txBody>
      </p:sp>
    </p:spTree>
  </p:cSld>
  <p:clrMapOvr>
    <a:masterClrMapping/>
  </p:clrMapOvr>
  <p:transition spd="slow">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14"/>
        <p:cNvGrpSpPr/>
        <p:nvPr/>
      </p:nvGrpSpPr>
      <p:grpSpPr>
        <a:xfrm>
          <a:off x="0" y="0"/>
          <a:ext cx="0" cy="0"/>
          <a:chOff x="0" y="0"/>
          <a:chExt cx="0" cy="0"/>
        </a:xfrm>
      </p:grpSpPr>
      <p:sp>
        <p:nvSpPr>
          <p:cNvPr id="215" name="Google Shape;215;p42"/>
          <p:cNvSpPr txBox="1"/>
          <p:nvPr/>
        </p:nvSpPr>
        <p:spPr>
          <a:xfrm>
            <a:off x="0" y="0"/>
            <a:ext cx="4572000" cy="2832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200"/>
              <a:t>"A true man is one who understand that the body is corruptible and short-lived, whereas </a:t>
            </a:r>
            <a:r>
              <a:rPr lang="en-GB" sz="2200" b="1">
                <a:solidFill>
                  <a:srgbClr val="FF0000"/>
                </a:solidFill>
              </a:rPr>
              <a:t>the soul is divine</a:t>
            </a:r>
            <a:r>
              <a:rPr lang="en-GB" sz="2200"/>
              <a:t> and immortal and, while being God's breath, is joined to the body </a:t>
            </a:r>
            <a:r>
              <a:rPr lang="en-GB" sz="2200" b="1">
                <a:solidFill>
                  <a:srgbClr val="FF0000"/>
                </a:solidFill>
              </a:rPr>
              <a:t>to be tested and deified."</a:t>
            </a:r>
            <a:endParaRPr sz="2200" b="1">
              <a:solidFill>
                <a:srgbClr val="FF0000"/>
              </a:solidFill>
            </a:endParaRPr>
          </a:p>
          <a:p>
            <a:pPr marL="0" lvl="0" indent="0" algn="l" rtl="0">
              <a:spcBef>
                <a:spcPts val="0"/>
              </a:spcBef>
              <a:spcAft>
                <a:spcPts val="0"/>
              </a:spcAft>
              <a:buNone/>
            </a:pPr>
            <a:endParaRPr sz="2000" b="1">
              <a:solidFill>
                <a:srgbClr val="FF0000"/>
              </a:solidFill>
            </a:endParaRPr>
          </a:p>
          <a:p>
            <a:pPr marL="0" lvl="0" indent="0" algn="l" rtl="0">
              <a:spcBef>
                <a:spcPts val="0"/>
              </a:spcBef>
              <a:spcAft>
                <a:spcPts val="0"/>
              </a:spcAft>
              <a:buNone/>
            </a:pPr>
            <a:endParaRPr sz="2000" b="1">
              <a:solidFill>
                <a:schemeClr val="dk1"/>
              </a:solidFill>
            </a:endParaRPr>
          </a:p>
        </p:txBody>
      </p:sp>
      <p:sp>
        <p:nvSpPr>
          <p:cNvPr id="216" name="Google Shape;216;p42"/>
          <p:cNvSpPr txBox="1"/>
          <p:nvPr/>
        </p:nvSpPr>
        <p:spPr>
          <a:xfrm>
            <a:off x="0" y="3362125"/>
            <a:ext cx="4506600" cy="1231500"/>
          </a:xfrm>
          <a:prstGeom prst="rect">
            <a:avLst/>
          </a:prstGeom>
          <a:noFill/>
          <a:ln>
            <a:noFill/>
          </a:ln>
        </p:spPr>
        <p:txBody>
          <a:bodyPr spcFirstLastPara="1" wrap="square" lIns="91425" tIns="91425" rIns="91425" bIns="91425" anchor="t" anchorCtr="0">
            <a:spAutoFit/>
          </a:bodyPr>
          <a:lstStyle/>
          <a:p>
            <a:pPr marL="457200" lvl="0" indent="-355600" algn="l" rtl="0">
              <a:spcBef>
                <a:spcPts val="0"/>
              </a:spcBef>
              <a:spcAft>
                <a:spcPts val="0"/>
              </a:spcAft>
              <a:buClr>
                <a:schemeClr val="dk1"/>
              </a:buClr>
              <a:buSzPts val="2000"/>
              <a:buChar char="-"/>
            </a:pPr>
            <a:r>
              <a:rPr lang="en-GB" sz="1600" b="1" i="1">
                <a:solidFill>
                  <a:schemeClr val="dk1"/>
                </a:solidFill>
              </a:rPr>
              <a:t>Anthony the Great. "On the Character of Men and on the Virtuous Life 124." Philokalia. Ed. G.E.H. Palmer. Vol. 1. London: Faber and Faber, 1981. 348.</a:t>
            </a:r>
            <a:endParaRPr b="1" i="1"/>
          </a:p>
        </p:txBody>
      </p:sp>
    </p:spTree>
  </p:cSld>
  <p:clrMapOvr>
    <a:masterClrMapping/>
  </p:clrMapOvr>
  <p:transition spd="slow">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43"/>
          <p:cNvSpPr txBox="1">
            <a:spLocks noGrp="1"/>
          </p:cNvSpPr>
          <p:nvPr>
            <p:ph type="body" idx="1"/>
          </p:nvPr>
        </p:nvSpPr>
        <p:spPr>
          <a:xfrm>
            <a:off x="0" y="0"/>
            <a:ext cx="4893000" cy="5143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GB">
                <a:solidFill>
                  <a:schemeClr val="dk1"/>
                </a:solidFill>
              </a:rPr>
              <a:t>“He, indeed, became Man (assumed humanity) that we might become God”</a:t>
            </a:r>
            <a:endParaRPr>
              <a:solidFill>
                <a:schemeClr val="dk1"/>
              </a:solidFill>
            </a:endParaRPr>
          </a:p>
          <a:p>
            <a:pPr marL="457200" lvl="0" indent="-342900" algn="l" rtl="0">
              <a:spcBef>
                <a:spcPts val="1200"/>
              </a:spcBef>
              <a:spcAft>
                <a:spcPts val="0"/>
              </a:spcAft>
              <a:buClr>
                <a:schemeClr val="dk1"/>
              </a:buClr>
              <a:buSzPts val="1800"/>
              <a:buChar char="-"/>
            </a:pPr>
            <a:r>
              <a:rPr lang="en-GB">
                <a:solidFill>
                  <a:schemeClr val="dk1"/>
                </a:solidFill>
              </a:rPr>
              <a:t>Athanasius of Alexandria, on the incarnation, chapter 8</a:t>
            </a:r>
            <a:endParaRPr>
              <a:solidFill>
                <a:srgbClr val="000000"/>
              </a:solidFill>
            </a:endParaRPr>
          </a:p>
          <a:p>
            <a:pPr marL="457200" lvl="0" indent="0" algn="l" rtl="0">
              <a:spcBef>
                <a:spcPts val="1200"/>
              </a:spcBef>
              <a:spcAft>
                <a:spcPts val="0"/>
              </a:spcAft>
              <a:buNone/>
            </a:pPr>
            <a:endParaRPr>
              <a:solidFill>
                <a:srgbClr val="000000"/>
              </a:solidFill>
            </a:endParaRPr>
          </a:p>
          <a:p>
            <a:pPr marL="457200" lvl="0" indent="-342900" algn="l" rtl="0">
              <a:spcBef>
                <a:spcPts val="1200"/>
              </a:spcBef>
              <a:spcAft>
                <a:spcPts val="0"/>
              </a:spcAft>
              <a:buClr>
                <a:schemeClr val="dk1"/>
              </a:buClr>
              <a:buSzPts val="1800"/>
              <a:buChar char="-"/>
            </a:pPr>
            <a:r>
              <a:rPr lang="en-GB">
                <a:solidFill>
                  <a:schemeClr val="dk1"/>
                </a:solidFill>
              </a:rPr>
              <a:t>Athanasius is also attributed to have written the morning Gloria “let us praise with the angels saying, Glory to God in the highest, peace on Earth, and goodwill toward men. We praise You, we bless You,” to the end.</a:t>
            </a:r>
            <a:endParaRPr>
              <a:solidFill>
                <a:schemeClr val="dk1"/>
              </a:solidFill>
            </a:endParaRPr>
          </a:p>
          <a:p>
            <a:pPr marL="0" lvl="0" indent="0" algn="l" rtl="0">
              <a:spcBef>
                <a:spcPts val="1200"/>
              </a:spcBef>
              <a:spcAft>
                <a:spcPts val="0"/>
              </a:spcAft>
              <a:buClr>
                <a:schemeClr val="dk1"/>
              </a:buClr>
              <a:buSzPts val="1100"/>
              <a:buFont typeface="Arial"/>
              <a:buNone/>
            </a:pPr>
            <a:endParaRPr b="1">
              <a:solidFill>
                <a:schemeClr val="dk1"/>
              </a:solidFill>
            </a:endParaRPr>
          </a:p>
          <a:p>
            <a:pPr marL="0" lvl="0" indent="0" algn="l" rtl="0">
              <a:spcBef>
                <a:spcPts val="1200"/>
              </a:spcBef>
              <a:spcAft>
                <a:spcPts val="1200"/>
              </a:spcAft>
              <a:buNone/>
            </a:pPr>
            <a:endParaRPr/>
          </a:p>
        </p:txBody>
      </p:sp>
      <p:pic>
        <p:nvPicPr>
          <p:cNvPr id="222" name="Google Shape;222;p43"/>
          <p:cNvPicPr preferRelativeResize="0"/>
          <p:nvPr/>
        </p:nvPicPr>
        <p:blipFill>
          <a:blip r:embed="rId3">
            <a:alphaModFix/>
          </a:blip>
          <a:stretch>
            <a:fillRect/>
          </a:stretch>
        </p:blipFill>
        <p:spPr>
          <a:xfrm>
            <a:off x="4959675" y="0"/>
            <a:ext cx="4184325" cy="5143500"/>
          </a:xfrm>
          <a:prstGeom prst="rect">
            <a:avLst/>
          </a:prstGeom>
          <a:noFill/>
          <a:ln>
            <a:noFill/>
          </a:ln>
        </p:spPr>
      </p:pic>
    </p:spTree>
  </p:cSld>
  <p:clrMapOvr>
    <a:masterClrMapping/>
  </p:clrMapOvr>
  <p:transition spd="slow">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44"/>
          <p:cNvSpPr txBox="1">
            <a:spLocks noGrp="1"/>
          </p:cNvSpPr>
          <p:nvPr>
            <p:ph type="title"/>
          </p:nvPr>
        </p:nvSpPr>
        <p:spPr>
          <a:xfrm>
            <a:off x="0" y="-125800"/>
            <a:ext cx="91440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GB"/>
              <a:t>John Chrysostom:</a:t>
            </a:r>
            <a:endParaRPr/>
          </a:p>
        </p:txBody>
      </p:sp>
      <p:sp>
        <p:nvSpPr>
          <p:cNvPr id="228" name="Google Shape;228;p44"/>
          <p:cNvSpPr txBox="1">
            <a:spLocks noGrp="1"/>
          </p:cNvSpPr>
          <p:nvPr>
            <p:ph type="body" idx="1"/>
          </p:nvPr>
        </p:nvSpPr>
        <p:spPr>
          <a:xfrm>
            <a:off x="0" y="228350"/>
            <a:ext cx="4260300" cy="4568400"/>
          </a:xfrm>
          <a:prstGeom prst="rect">
            <a:avLst/>
          </a:prstGeom>
        </p:spPr>
        <p:txBody>
          <a:bodyPr spcFirstLastPara="1" wrap="square" lIns="91425" tIns="91425" rIns="91425" bIns="91425" anchor="t" anchorCtr="0">
            <a:noAutofit/>
          </a:bodyPr>
          <a:lstStyle/>
          <a:p>
            <a:pPr marL="457200" lvl="0" indent="-323850" algn="l" rtl="0">
              <a:lnSpc>
                <a:spcPct val="95000"/>
              </a:lnSpc>
              <a:spcBef>
                <a:spcPts val="0"/>
              </a:spcBef>
              <a:spcAft>
                <a:spcPts val="0"/>
              </a:spcAft>
              <a:buSzPts val="1500"/>
              <a:buChar char="●"/>
            </a:pPr>
            <a:r>
              <a:rPr lang="en-GB" sz="1500"/>
              <a:t>Born in 347 AD to wealthy parents, received his education in Athens</a:t>
            </a:r>
            <a:endParaRPr sz="1500"/>
          </a:p>
          <a:p>
            <a:pPr marL="457200" lvl="0" indent="-323850" algn="l" rtl="0">
              <a:lnSpc>
                <a:spcPct val="95000"/>
              </a:lnSpc>
              <a:spcBef>
                <a:spcPts val="0"/>
              </a:spcBef>
              <a:spcAft>
                <a:spcPts val="0"/>
              </a:spcAft>
              <a:buSzPts val="1500"/>
              <a:buChar char="●"/>
            </a:pPr>
            <a:r>
              <a:rPr lang="en-GB" sz="1500"/>
              <a:t>Chrysostom → Golden mouth → From the Greek language</a:t>
            </a:r>
            <a:endParaRPr sz="1500"/>
          </a:p>
          <a:p>
            <a:pPr marL="457200" lvl="0" indent="-323850" algn="l" rtl="0">
              <a:lnSpc>
                <a:spcPct val="95000"/>
              </a:lnSpc>
              <a:spcBef>
                <a:spcPts val="0"/>
              </a:spcBef>
              <a:spcAft>
                <a:spcPts val="0"/>
              </a:spcAft>
              <a:buSzPts val="1500"/>
              <a:buChar char="●"/>
            </a:pPr>
            <a:r>
              <a:rPr lang="en-GB" sz="1500"/>
              <a:t>Became a monk, gave his money to the poor, and later was ordained patriarch over Constantinople</a:t>
            </a:r>
            <a:endParaRPr sz="1500"/>
          </a:p>
          <a:p>
            <a:pPr marL="457200" lvl="0" indent="-323850" algn="l" rtl="0">
              <a:lnSpc>
                <a:spcPct val="95000"/>
              </a:lnSpc>
              <a:spcBef>
                <a:spcPts val="0"/>
              </a:spcBef>
              <a:spcAft>
                <a:spcPts val="0"/>
              </a:spcAft>
              <a:buSzPts val="1500"/>
              <a:buChar char="●"/>
            </a:pPr>
            <a:r>
              <a:rPr lang="en-GB" sz="1500"/>
              <a:t>Wrote many homilies (commentaries on scripture, some we use during the paschal week)</a:t>
            </a:r>
            <a:endParaRPr sz="1500"/>
          </a:p>
          <a:p>
            <a:pPr marL="457200" lvl="0" indent="-323850" algn="l" rtl="0">
              <a:lnSpc>
                <a:spcPct val="95000"/>
              </a:lnSpc>
              <a:spcBef>
                <a:spcPts val="0"/>
              </a:spcBef>
              <a:spcAft>
                <a:spcPts val="0"/>
              </a:spcAft>
              <a:buSzPts val="1500"/>
              <a:buChar char="●"/>
            </a:pPr>
            <a:r>
              <a:rPr lang="en-GB" sz="1500"/>
              <a:t>Would also commonly quarrel with political and ecclesiastical (clergy) leaders of the state, denouncing their actions and abuse of authority which would lead to Chrysostom being exiled several times throughout his patriarchal era</a:t>
            </a:r>
            <a:endParaRPr sz="1500"/>
          </a:p>
          <a:p>
            <a:pPr marL="457200" lvl="0" indent="-323850" algn="l" rtl="0">
              <a:lnSpc>
                <a:spcPct val="95000"/>
              </a:lnSpc>
              <a:spcBef>
                <a:spcPts val="0"/>
              </a:spcBef>
              <a:spcAft>
                <a:spcPts val="0"/>
              </a:spcAft>
              <a:buSzPts val="1500"/>
              <a:buChar char="●"/>
            </a:pPr>
            <a:r>
              <a:rPr lang="en-GB" sz="1500"/>
              <a:t>Wrote quite a few prayers before communion that we have adopted in our church</a:t>
            </a:r>
            <a:endParaRPr sz="1500"/>
          </a:p>
          <a:p>
            <a:pPr marL="457200" lvl="0" indent="-323850" algn="l" rtl="0">
              <a:lnSpc>
                <a:spcPct val="95000"/>
              </a:lnSpc>
              <a:spcBef>
                <a:spcPts val="0"/>
              </a:spcBef>
              <a:spcAft>
                <a:spcPts val="0"/>
              </a:spcAft>
              <a:buSzPts val="1500"/>
              <a:buChar char="●"/>
            </a:pPr>
            <a:r>
              <a:rPr lang="en-GB" sz="1500"/>
              <a:t>Also has an anaphora (text used for liturgical prayer) predominantly used within the byzantine rites</a:t>
            </a:r>
            <a:endParaRPr sz="1500"/>
          </a:p>
          <a:p>
            <a:pPr marL="0" lvl="0" indent="0" algn="l" rtl="0">
              <a:lnSpc>
                <a:spcPct val="95000"/>
              </a:lnSpc>
              <a:spcBef>
                <a:spcPts val="1200"/>
              </a:spcBef>
              <a:spcAft>
                <a:spcPts val="1200"/>
              </a:spcAft>
              <a:buSzPts val="852"/>
              <a:buNone/>
            </a:pPr>
            <a:endParaRPr sz="1500"/>
          </a:p>
        </p:txBody>
      </p:sp>
      <p:pic>
        <p:nvPicPr>
          <p:cNvPr id="229" name="Google Shape;229;p44"/>
          <p:cNvPicPr preferRelativeResize="0"/>
          <p:nvPr/>
        </p:nvPicPr>
        <p:blipFill>
          <a:blip r:embed="rId3">
            <a:alphaModFix/>
          </a:blip>
          <a:stretch>
            <a:fillRect/>
          </a:stretch>
        </p:blipFill>
        <p:spPr>
          <a:xfrm>
            <a:off x="4527600" y="2534750"/>
            <a:ext cx="4616400" cy="2594176"/>
          </a:xfrm>
          <a:prstGeom prst="rect">
            <a:avLst/>
          </a:prstGeom>
          <a:noFill/>
          <a:ln>
            <a:noFill/>
          </a:ln>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8">
                                            <p:txEl>
                                              <p:pRg st="0" end="0"/>
                                            </p:txEl>
                                          </p:spTgt>
                                        </p:tgtEl>
                                        <p:attrNameLst>
                                          <p:attrName>style.visibility</p:attrName>
                                        </p:attrNameLst>
                                      </p:cBhvr>
                                      <p:to>
                                        <p:strVal val="visible"/>
                                      </p:to>
                                    </p:set>
                                    <p:animEffect transition="in" filter="fade">
                                      <p:cBhvr>
                                        <p:cTn id="7" dur="1000"/>
                                        <p:tgtEl>
                                          <p:spTgt spid="22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8">
                                            <p:txEl>
                                              <p:pRg st="1" end="1"/>
                                            </p:txEl>
                                          </p:spTgt>
                                        </p:tgtEl>
                                        <p:attrNameLst>
                                          <p:attrName>style.visibility</p:attrName>
                                        </p:attrNameLst>
                                      </p:cBhvr>
                                      <p:to>
                                        <p:strVal val="visible"/>
                                      </p:to>
                                    </p:set>
                                    <p:animEffect transition="in" filter="fade">
                                      <p:cBhvr>
                                        <p:cTn id="12" dur="1000"/>
                                        <p:tgtEl>
                                          <p:spTgt spid="22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8">
                                            <p:txEl>
                                              <p:pRg st="2" end="2"/>
                                            </p:txEl>
                                          </p:spTgt>
                                        </p:tgtEl>
                                        <p:attrNameLst>
                                          <p:attrName>style.visibility</p:attrName>
                                        </p:attrNameLst>
                                      </p:cBhvr>
                                      <p:to>
                                        <p:strVal val="visible"/>
                                      </p:to>
                                    </p:set>
                                    <p:animEffect transition="in" filter="fade">
                                      <p:cBhvr>
                                        <p:cTn id="17" dur="1000"/>
                                        <p:tgtEl>
                                          <p:spTgt spid="22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28">
                                            <p:txEl>
                                              <p:pRg st="3" end="3"/>
                                            </p:txEl>
                                          </p:spTgt>
                                        </p:tgtEl>
                                        <p:attrNameLst>
                                          <p:attrName>style.visibility</p:attrName>
                                        </p:attrNameLst>
                                      </p:cBhvr>
                                      <p:to>
                                        <p:strVal val="visible"/>
                                      </p:to>
                                    </p:set>
                                    <p:animEffect transition="in" filter="fade">
                                      <p:cBhvr>
                                        <p:cTn id="22" dur="1000"/>
                                        <p:tgtEl>
                                          <p:spTgt spid="22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28">
                                            <p:txEl>
                                              <p:pRg st="4" end="4"/>
                                            </p:txEl>
                                          </p:spTgt>
                                        </p:tgtEl>
                                        <p:attrNameLst>
                                          <p:attrName>style.visibility</p:attrName>
                                        </p:attrNameLst>
                                      </p:cBhvr>
                                      <p:to>
                                        <p:strVal val="visible"/>
                                      </p:to>
                                    </p:set>
                                    <p:animEffect transition="in" filter="fade">
                                      <p:cBhvr>
                                        <p:cTn id="27" dur="1000"/>
                                        <p:tgtEl>
                                          <p:spTgt spid="22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8">
                                            <p:txEl>
                                              <p:pRg st="5" end="5"/>
                                            </p:txEl>
                                          </p:spTgt>
                                        </p:tgtEl>
                                        <p:attrNameLst>
                                          <p:attrName>style.visibility</p:attrName>
                                        </p:attrNameLst>
                                      </p:cBhvr>
                                      <p:to>
                                        <p:strVal val="visible"/>
                                      </p:to>
                                    </p:set>
                                    <p:animEffect transition="in" filter="fade">
                                      <p:cBhvr>
                                        <p:cTn id="32" dur="1000"/>
                                        <p:tgtEl>
                                          <p:spTgt spid="228">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28">
                                            <p:txEl>
                                              <p:pRg st="6" end="6"/>
                                            </p:txEl>
                                          </p:spTgt>
                                        </p:tgtEl>
                                        <p:attrNameLst>
                                          <p:attrName>style.visibility</p:attrName>
                                        </p:attrNameLst>
                                      </p:cBhvr>
                                      <p:to>
                                        <p:strVal val="visible"/>
                                      </p:to>
                                    </p:set>
                                    <p:animEffect transition="in" filter="fade">
                                      <p:cBhvr>
                                        <p:cTn id="37" dur="1000"/>
                                        <p:tgtEl>
                                          <p:spTgt spid="228">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28">
                                            <p:txEl>
                                              <p:pRg st="7" end="7"/>
                                            </p:txEl>
                                          </p:spTgt>
                                        </p:tgtEl>
                                        <p:attrNameLst>
                                          <p:attrName>style.visibility</p:attrName>
                                        </p:attrNameLst>
                                      </p:cBhvr>
                                      <p:to>
                                        <p:strVal val="visible"/>
                                      </p:to>
                                    </p:set>
                                    <p:animEffect transition="in" filter="fade">
                                      <p:cBhvr>
                                        <p:cTn id="42" dur="1000"/>
                                        <p:tgtEl>
                                          <p:spTgt spid="22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45"/>
          <p:cNvSpPr txBox="1">
            <a:spLocks noGrp="1"/>
          </p:cNvSpPr>
          <p:nvPr>
            <p:ph type="title"/>
          </p:nvPr>
        </p:nvSpPr>
        <p:spPr>
          <a:xfrm>
            <a:off x="0" y="0"/>
            <a:ext cx="91440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GB"/>
              <a:t>Chrysostom Banning Applause in Church…?</a:t>
            </a:r>
            <a:endParaRPr/>
          </a:p>
        </p:txBody>
      </p:sp>
      <p:sp>
        <p:nvSpPr>
          <p:cNvPr id="235" name="Google Shape;235;p45"/>
          <p:cNvSpPr txBox="1">
            <a:spLocks noGrp="1"/>
          </p:cNvSpPr>
          <p:nvPr>
            <p:ph type="body" idx="1"/>
          </p:nvPr>
        </p:nvSpPr>
        <p:spPr>
          <a:xfrm>
            <a:off x="97075" y="572700"/>
            <a:ext cx="4260300" cy="45708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SzPts val="1800"/>
              <a:buChar char="●"/>
            </a:pPr>
            <a:r>
              <a:rPr lang="en-GB"/>
              <a:t>Back in the 5th century, it was commonly noted that bishops/lectors struggled to maintain control among the congregation. Why?</a:t>
            </a:r>
            <a:endParaRPr/>
          </a:p>
          <a:p>
            <a:pPr marL="457200" lvl="0" indent="-342900" algn="l" rtl="0">
              <a:spcBef>
                <a:spcPts val="0"/>
              </a:spcBef>
              <a:spcAft>
                <a:spcPts val="0"/>
              </a:spcAft>
              <a:buSzPts val="1800"/>
              <a:buChar char="●"/>
            </a:pPr>
            <a:r>
              <a:rPr lang="en-GB"/>
              <a:t>It was a common tradition within church to cheer or applaud when the people hear something they approve of, or to loudly shout of their disapproval if otherwise (McGuckin 2004)</a:t>
            </a:r>
            <a:endParaRPr/>
          </a:p>
          <a:p>
            <a:pPr marL="457200" lvl="0" indent="-342900" algn="l" rtl="0">
              <a:spcBef>
                <a:spcPts val="0"/>
              </a:spcBef>
              <a:spcAft>
                <a:spcPts val="0"/>
              </a:spcAft>
              <a:buSzPts val="1800"/>
              <a:buChar char="●"/>
            </a:pPr>
            <a:r>
              <a:rPr lang="en-GB"/>
              <a:t>This was a problem Cyril (the pillar of faith) had, and would be observed by Chrysostom</a:t>
            </a:r>
            <a:endParaRPr/>
          </a:p>
          <a:p>
            <a:pPr marL="0" lvl="0" indent="0" algn="l" rtl="0">
              <a:spcBef>
                <a:spcPts val="1200"/>
              </a:spcBef>
              <a:spcAft>
                <a:spcPts val="1200"/>
              </a:spcAft>
              <a:buNone/>
            </a:pPr>
            <a:endParaRPr/>
          </a:p>
        </p:txBody>
      </p:sp>
      <p:pic>
        <p:nvPicPr>
          <p:cNvPr id="236" name="Google Shape;236;p45"/>
          <p:cNvPicPr preferRelativeResize="0"/>
          <p:nvPr/>
        </p:nvPicPr>
        <p:blipFill>
          <a:blip r:embed="rId3">
            <a:alphaModFix/>
          </a:blip>
          <a:stretch>
            <a:fillRect/>
          </a:stretch>
        </p:blipFill>
        <p:spPr>
          <a:xfrm>
            <a:off x="4447924" y="2018474"/>
            <a:ext cx="4696075" cy="3125025"/>
          </a:xfrm>
          <a:prstGeom prst="rect">
            <a:avLst/>
          </a:prstGeom>
          <a:noFill/>
          <a:ln>
            <a:noFill/>
          </a:ln>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
                                            <p:txEl>
                                              <p:pRg st="0" end="0"/>
                                            </p:txEl>
                                          </p:spTgt>
                                        </p:tgtEl>
                                        <p:attrNameLst>
                                          <p:attrName>style.visibility</p:attrName>
                                        </p:attrNameLst>
                                      </p:cBhvr>
                                      <p:to>
                                        <p:strVal val="visible"/>
                                      </p:to>
                                    </p:set>
                                    <p:animEffect transition="in" filter="fade">
                                      <p:cBhvr>
                                        <p:cTn id="7" dur="1000"/>
                                        <p:tgtEl>
                                          <p:spTgt spid="2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5">
                                            <p:txEl>
                                              <p:pRg st="1" end="1"/>
                                            </p:txEl>
                                          </p:spTgt>
                                        </p:tgtEl>
                                        <p:attrNameLst>
                                          <p:attrName>style.visibility</p:attrName>
                                        </p:attrNameLst>
                                      </p:cBhvr>
                                      <p:to>
                                        <p:strVal val="visible"/>
                                      </p:to>
                                    </p:set>
                                    <p:animEffect transition="in" filter="fade">
                                      <p:cBhvr>
                                        <p:cTn id="12" dur="1000"/>
                                        <p:tgtEl>
                                          <p:spTgt spid="2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5">
                                            <p:txEl>
                                              <p:pRg st="2" end="2"/>
                                            </p:txEl>
                                          </p:spTgt>
                                        </p:tgtEl>
                                        <p:attrNameLst>
                                          <p:attrName>style.visibility</p:attrName>
                                        </p:attrNameLst>
                                      </p:cBhvr>
                                      <p:to>
                                        <p:strVal val="visible"/>
                                      </p:to>
                                    </p:set>
                                    <p:animEffect transition="in" filter="fade">
                                      <p:cBhvr>
                                        <p:cTn id="17" dur="1000"/>
                                        <p:tgtEl>
                                          <p:spTgt spid="2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5">
                                            <p:txEl>
                                              <p:pRg st="3" end="3"/>
                                            </p:txEl>
                                          </p:spTgt>
                                        </p:tgtEl>
                                        <p:attrNameLst>
                                          <p:attrName>style.visibility</p:attrName>
                                        </p:attrNameLst>
                                      </p:cBhvr>
                                      <p:to>
                                        <p:strVal val="visible"/>
                                      </p:to>
                                    </p:set>
                                    <p:animEffect transition="in" filter="fade">
                                      <p:cBhvr>
                                        <p:cTn id="22" dur="1000"/>
                                        <p:tgtEl>
                                          <p:spTgt spid="2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46"/>
          <p:cNvSpPr txBox="1">
            <a:spLocks noGrp="1"/>
          </p:cNvSpPr>
          <p:nvPr>
            <p:ph type="body" idx="1"/>
          </p:nvPr>
        </p:nvSpPr>
        <p:spPr>
          <a:xfrm>
            <a:off x="89675" y="64550"/>
            <a:ext cx="5875200" cy="507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500">
                <a:solidFill>
                  <a:srgbClr val="444444"/>
                </a:solidFill>
                <a:highlight>
                  <a:srgbClr val="FFFFFF"/>
                </a:highlight>
                <a:latin typeface="Lato"/>
                <a:ea typeface="Lato"/>
                <a:cs typeface="Lato"/>
                <a:sym typeface="Lato"/>
              </a:rPr>
              <a:t>“Believe me, I am not speaking at random: when you applaud me as I speak, I feel pride at the moment as it is natural for a man to feel.  Why should I not?  I am delighted and overjoyed.  And then when I go home and reflect that the people who have been applauding me have received no benefit, and indeed that whatever benefit they might have had has been killed by the applause and praises, I am sore at heart, and I lament and fall to tears, and I feel as though I had spoken altogether in vain, and I say to myself, What is the good of all your labours, seeing that your hearers don’t want to reap any fruit out of all that you say? And I have often thought of laying down a rule absolutely prohibiting all applause, and urging you to listen in silence.”</a:t>
            </a:r>
            <a:endParaRPr sz="1500">
              <a:solidFill>
                <a:srgbClr val="444444"/>
              </a:solidFill>
              <a:highlight>
                <a:srgbClr val="FFFFFF"/>
              </a:highlight>
              <a:latin typeface="Lato"/>
              <a:ea typeface="Lato"/>
              <a:cs typeface="Lato"/>
              <a:sym typeface="Lato"/>
            </a:endParaRPr>
          </a:p>
          <a:p>
            <a:pPr marL="0" lvl="0" indent="0" algn="l" rtl="0">
              <a:spcBef>
                <a:spcPts val="1200"/>
              </a:spcBef>
              <a:spcAft>
                <a:spcPts val="0"/>
              </a:spcAft>
              <a:buNone/>
            </a:pPr>
            <a:endParaRPr sz="1500" i="1">
              <a:solidFill>
                <a:srgbClr val="444444"/>
              </a:solidFill>
              <a:highlight>
                <a:srgbClr val="FFFFFF"/>
              </a:highlight>
              <a:latin typeface="Lato"/>
              <a:ea typeface="Lato"/>
              <a:cs typeface="Lato"/>
              <a:sym typeface="Lato"/>
            </a:endParaRPr>
          </a:p>
          <a:p>
            <a:pPr marL="0" lvl="0" indent="0" algn="l" rtl="0">
              <a:spcBef>
                <a:spcPts val="1200"/>
              </a:spcBef>
              <a:spcAft>
                <a:spcPts val="0"/>
              </a:spcAft>
              <a:buNone/>
            </a:pPr>
            <a:endParaRPr sz="1500" i="1">
              <a:solidFill>
                <a:srgbClr val="444444"/>
              </a:solidFill>
              <a:highlight>
                <a:srgbClr val="FFFFFF"/>
              </a:highlight>
              <a:latin typeface="Lato"/>
              <a:ea typeface="Lato"/>
              <a:cs typeface="Lato"/>
              <a:sym typeface="Lato"/>
            </a:endParaRPr>
          </a:p>
          <a:p>
            <a:pPr marL="0" lvl="0" indent="0" algn="l" rtl="0">
              <a:spcBef>
                <a:spcPts val="1200"/>
              </a:spcBef>
              <a:spcAft>
                <a:spcPts val="1200"/>
              </a:spcAft>
              <a:buNone/>
            </a:pPr>
            <a:r>
              <a:rPr lang="en-GB" sz="1500" b="1" i="1">
                <a:solidFill>
                  <a:srgbClr val="444444"/>
                </a:solidFill>
                <a:highlight>
                  <a:srgbClr val="FFFFFF"/>
                </a:highlight>
                <a:latin typeface="Lato"/>
                <a:ea typeface="Lato"/>
                <a:cs typeface="Lato"/>
                <a:sym typeface="Lato"/>
              </a:rPr>
              <a:t>Chrysostom, John. Hom. xxx. In Act. Apost. c. 3, vol.ix. 238., quoted by Edwin Hatch in The influence of Greek Ideas and Usages upon the Orthodox Church, 1897, p111.</a:t>
            </a:r>
            <a:endParaRPr sz="1500" b="1" i="1">
              <a:solidFill>
                <a:srgbClr val="444444"/>
              </a:solidFill>
              <a:highlight>
                <a:srgbClr val="FFFFFF"/>
              </a:highlight>
              <a:latin typeface="Lato"/>
              <a:ea typeface="Lato"/>
              <a:cs typeface="Lato"/>
              <a:sym typeface="Lato"/>
            </a:endParaRPr>
          </a:p>
        </p:txBody>
      </p:sp>
      <p:pic>
        <p:nvPicPr>
          <p:cNvPr id="242" name="Google Shape;242;p46"/>
          <p:cNvPicPr preferRelativeResize="0"/>
          <p:nvPr/>
        </p:nvPicPr>
        <p:blipFill>
          <a:blip r:embed="rId3">
            <a:alphaModFix/>
          </a:blip>
          <a:stretch>
            <a:fillRect/>
          </a:stretch>
        </p:blipFill>
        <p:spPr>
          <a:xfrm>
            <a:off x="6690050" y="0"/>
            <a:ext cx="2453960" cy="5143500"/>
          </a:xfrm>
          <a:prstGeom prst="rect">
            <a:avLst/>
          </a:prstGeom>
          <a:noFill/>
          <a:ln>
            <a:noFill/>
          </a:ln>
        </p:spPr>
      </p:pic>
    </p:spTree>
  </p:cSld>
  <p:clrMapOvr>
    <a:masterClrMapping/>
  </p:clrMapOvr>
  <p:transition spd="slow">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47"/>
          <p:cNvSpPr txBox="1">
            <a:spLocks noGrp="1"/>
          </p:cNvSpPr>
          <p:nvPr>
            <p:ph type="title"/>
          </p:nvPr>
        </p:nvSpPr>
        <p:spPr>
          <a:xfrm>
            <a:off x="0" y="2285400"/>
            <a:ext cx="91440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GB"/>
              <a:t>Questions/Discussion?</a:t>
            </a:r>
            <a:endParaRPr/>
          </a:p>
        </p:txBody>
      </p:sp>
      <p:pic>
        <p:nvPicPr>
          <p:cNvPr id="248" name="Google Shape;248;p47"/>
          <p:cNvPicPr preferRelativeResize="0"/>
          <p:nvPr/>
        </p:nvPicPr>
        <p:blipFill>
          <a:blip r:embed="rId3">
            <a:alphaModFix/>
          </a:blip>
          <a:stretch>
            <a:fillRect/>
          </a:stretch>
        </p:blipFill>
        <p:spPr>
          <a:xfrm>
            <a:off x="0" y="0"/>
            <a:ext cx="2640800" cy="1980600"/>
          </a:xfrm>
          <a:prstGeom prst="rect">
            <a:avLst/>
          </a:prstGeom>
          <a:noFill/>
          <a:ln>
            <a:noFill/>
          </a:ln>
        </p:spPr>
      </p:pic>
      <p:pic>
        <p:nvPicPr>
          <p:cNvPr id="249" name="Google Shape;249;p47"/>
          <p:cNvPicPr preferRelativeResize="0"/>
          <p:nvPr/>
        </p:nvPicPr>
        <p:blipFill>
          <a:blip r:embed="rId3">
            <a:alphaModFix/>
          </a:blip>
          <a:stretch>
            <a:fillRect/>
          </a:stretch>
        </p:blipFill>
        <p:spPr>
          <a:xfrm>
            <a:off x="6503200" y="0"/>
            <a:ext cx="2640800" cy="1980600"/>
          </a:xfrm>
          <a:prstGeom prst="rect">
            <a:avLst/>
          </a:prstGeom>
          <a:noFill/>
          <a:ln>
            <a:noFill/>
          </a:ln>
        </p:spPr>
      </p:pic>
      <p:pic>
        <p:nvPicPr>
          <p:cNvPr id="250" name="Google Shape;250;p47"/>
          <p:cNvPicPr preferRelativeResize="0"/>
          <p:nvPr/>
        </p:nvPicPr>
        <p:blipFill>
          <a:blip r:embed="rId3">
            <a:alphaModFix/>
          </a:blip>
          <a:stretch>
            <a:fillRect/>
          </a:stretch>
        </p:blipFill>
        <p:spPr>
          <a:xfrm>
            <a:off x="0" y="3162900"/>
            <a:ext cx="2640800" cy="1980600"/>
          </a:xfrm>
          <a:prstGeom prst="rect">
            <a:avLst/>
          </a:prstGeom>
          <a:noFill/>
          <a:ln>
            <a:noFill/>
          </a:ln>
        </p:spPr>
      </p:pic>
      <p:pic>
        <p:nvPicPr>
          <p:cNvPr id="251" name="Google Shape;251;p47"/>
          <p:cNvPicPr preferRelativeResize="0"/>
          <p:nvPr/>
        </p:nvPicPr>
        <p:blipFill>
          <a:blip r:embed="rId3">
            <a:alphaModFix/>
          </a:blip>
          <a:stretch>
            <a:fillRect/>
          </a:stretch>
        </p:blipFill>
        <p:spPr>
          <a:xfrm>
            <a:off x="6503200" y="3162900"/>
            <a:ext cx="2640800" cy="1980600"/>
          </a:xfrm>
          <a:prstGeom prst="rect">
            <a:avLst/>
          </a:prstGeom>
          <a:noFill/>
          <a:ln>
            <a:noFill/>
          </a:ln>
        </p:spPr>
      </p:pic>
      <p:pic>
        <p:nvPicPr>
          <p:cNvPr id="252" name="Google Shape;252;p47"/>
          <p:cNvPicPr preferRelativeResize="0"/>
          <p:nvPr/>
        </p:nvPicPr>
        <p:blipFill>
          <a:blip r:embed="rId4">
            <a:alphaModFix/>
          </a:blip>
          <a:stretch>
            <a:fillRect/>
          </a:stretch>
        </p:blipFill>
        <p:spPr>
          <a:xfrm>
            <a:off x="3251600" y="35650"/>
            <a:ext cx="2640800" cy="1980600"/>
          </a:xfrm>
          <a:prstGeom prst="rect">
            <a:avLst/>
          </a:prstGeom>
          <a:noFill/>
          <a:ln>
            <a:noFill/>
          </a:ln>
        </p:spPr>
      </p:pic>
      <p:pic>
        <p:nvPicPr>
          <p:cNvPr id="253" name="Google Shape;253;p47"/>
          <p:cNvPicPr preferRelativeResize="0"/>
          <p:nvPr/>
        </p:nvPicPr>
        <p:blipFill>
          <a:blip r:embed="rId5">
            <a:alphaModFix/>
          </a:blip>
          <a:stretch>
            <a:fillRect/>
          </a:stretch>
        </p:blipFill>
        <p:spPr>
          <a:xfrm>
            <a:off x="3086550" y="3162900"/>
            <a:ext cx="2970902" cy="1980602"/>
          </a:xfrm>
          <a:prstGeom prst="rect">
            <a:avLst/>
          </a:prstGeom>
          <a:noFill/>
          <a:ln>
            <a:noFill/>
          </a:ln>
        </p:spPr>
      </p:pic>
    </p:spTree>
  </p:cSld>
  <p:clrMapOvr>
    <a:masterClrMapping/>
  </p:clrMapOvr>
  <p:transition spd="slow">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48"/>
          <p:cNvSpPr txBox="1">
            <a:spLocks noGrp="1"/>
          </p:cNvSpPr>
          <p:nvPr>
            <p:ph type="title"/>
          </p:nvPr>
        </p:nvSpPr>
        <p:spPr>
          <a:xfrm>
            <a:off x="0" y="0"/>
            <a:ext cx="91440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GB"/>
              <a:t>References</a:t>
            </a:r>
            <a:endParaRPr/>
          </a:p>
        </p:txBody>
      </p:sp>
      <p:sp>
        <p:nvSpPr>
          <p:cNvPr id="259" name="Google Shape;259;p48"/>
          <p:cNvSpPr txBox="1">
            <a:spLocks noGrp="1"/>
          </p:cNvSpPr>
          <p:nvPr>
            <p:ph type="body" idx="1"/>
          </p:nvPr>
        </p:nvSpPr>
        <p:spPr>
          <a:xfrm>
            <a:off x="0" y="489125"/>
            <a:ext cx="9144000" cy="4567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770"/>
              <a:buNone/>
            </a:pPr>
            <a:r>
              <a:rPr lang="en-GB" sz="1200" dirty="0"/>
              <a:t>Chrysostom, John. </a:t>
            </a:r>
            <a:r>
              <a:rPr lang="en-GB" sz="1200" dirty="0" err="1"/>
              <a:t>Hom</a:t>
            </a:r>
            <a:r>
              <a:rPr lang="en-GB" sz="1200" dirty="0"/>
              <a:t>. xxx. In Act. </a:t>
            </a:r>
            <a:r>
              <a:rPr lang="en-GB" sz="1200" dirty="0" err="1"/>
              <a:t>Apost</a:t>
            </a:r>
            <a:r>
              <a:rPr lang="en-GB" sz="1200" dirty="0"/>
              <a:t>. c. 3, </a:t>
            </a:r>
            <a:r>
              <a:rPr lang="en-GB" sz="1200" dirty="0" err="1"/>
              <a:t>vol.ix</a:t>
            </a:r>
            <a:r>
              <a:rPr lang="en-GB" sz="1200" dirty="0"/>
              <a:t>. 238., quoted by Edwin Hatch in The influence of Greek Ideas and Usages upon the Orthodox Church, 1897, p111.</a:t>
            </a:r>
            <a:endParaRPr sz="1200" dirty="0"/>
          </a:p>
          <a:p>
            <a:pPr marL="0" lvl="0" indent="0" algn="l" rtl="0">
              <a:spcBef>
                <a:spcPts val="1200"/>
              </a:spcBef>
              <a:spcAft>
                <a:spcPts val="0"/>
              </a:spcAft>
              <a:buSzPts val="770"/>
              <a:buNone/>
            </a:pPr>
            <a:r>
              <a:rPr lang="en-GB" sz="1200" dirty="0"/>
              <a:t>The Apostolic, A., &amp; Behr, J. (2011). On the incarnation. St Vladimir's Seminary Press. </a:t>
            </a:r>
            <a:endParaRPr sz="1200" dirty="0"/>
          </a:p>
          <a:p>
            <a:pPr marL="0" lvl="0" indent="0" algn="l" rtl="0">
              <a:spcBef>
                <a:spcPts val="1200"/>
              </a:spcBef>
              <a:spcAft>
                <a:spcPts val="0"/>
              </a:spcAft>
              <a:buSzPts val="770"/>
              <a:buNone/>
            </a:pPr>
            <a:r>
              <a:rPr lang="en-GB" sz="1200" dirty="0"/>
              <a:t>Anthony the Great. "On the Character of Men and on the Virtuous Life 124." </a:t>
            </a:r>
            <a:r>
              <a:rPr lang="en-GB" sz="1200" dirty="0" err="1"/>
              <a:t>Philokalia</a:t>
            </a:r>
            <a:r>
              <a:rPr lang="en-GB" sz="1200" dirty="0"/>
              <a:t>. Ed. G.E.H. Palmer. Vol. 1. London: Faber and Faber, 1981. 348.</a:t>
            </a:r>
            <a:endParaRPr sz="1200" dirty="0"/>
          </a:p>
          <a:p>
            <a:pPr marL="0" lvl="0" indent="0" algn="l" rtl="0">
              <a:spcBef>
                <a:spcPts val="1200"/>
              </a:spcBef>
              <a:spcAft>
                <a:spcPts val="0"/>
              </a:spcAft>
              <a:buSzPts val="770"/>
              <a:buNone/>
            </a:pPr>
            <a:r>
              <a:rPr lang="en-GB" sz="1200" dirty="0"/>
              <a:t>il </a:t>
            </a:r>
            <a:r>
              <a:rPr lang="en-GB" sz="1200" dirty="0" err="1"/>
              <a:t>Makari</a:t>
            </a:r>
            <a:r>
              <a:rPr lang="en-GB" sz="1200" dirty="0"/>
              <a:t>, A., Mitri, M. S., Sami, N. N., &amp; </a:t>
            </a:r>
            <a:r>
              <a:rPr lang="en-GB" sz="1200" dirty="0" err="1"/>
              <a:t>Mehanna</a:t>
            </a:r>
            <a:r>
              <a:rPr lang="en-GB" sz="1200" dirty="0"/>
              <a:t>, M. M. (2016). Chapter 3. In S. L. Mitri (Trans.), A summary of the liturgical history of the Church of Alexandria (pp. 96–97). essay, Saint Paul Brotherhood Press. </a:t>
            </a:r>
            <a:endParaRPr sz="1200" dirty="0"/>
          </a:p>
          <a:p>
            <a:pPr marL="0" lvl="0" indent="0" algn="l" rtl="0">
              <a:spcBef>
                <a:spcPts val="1200"/>
              </a:spcBef>
              <a:spcAft>
                <a:spcPts val="0"/>
              </a:spcAft>
              <a:buSzPts val="770"/>
              <a:buNone/>
            </a:pPr>
            <a:r>
              <a:rPr lang="en-GB" sz="1200" dirty="0"/>
              <a:t>Mikhail, R. (2020). The presentation of the lamb: The prothesis and preparatory rites of the </a:t>
            </a:r>
            <a:r>
              <a:rPr lang="en-GB" sz="1200" dirty="0" err="1"/>
              <a:t>coptic</a:t>
            </a:r>
            <a:r>
              <a:rPr lang="en-GB" sz="1200" dirty="0"/>
              <a:t> liturgy. (H. </a:t>
            </a:r>
            <a:r>
              <a:rPr lang="en-GB" sz="1200" dirty="0" err="1"/>
              <a:t>Buchinger</a:t>
            </a:r>
            <a:r>
              <a:rPr lang="en-GB" sz="1200" dirty="0"/>
              <a:t>, T. </a:t>
            </a:r>
            <a:r>
              <a:rPr lang="en-GB" sz="1200" dirty="0" err="1"/>
              <a:t>Chronz</a:t>
            </a:r>
            <a:r>
              <a:rPr lang="en-GB" sz="1200" dirty="0"/>
              <a:t>, M. Farag, &amp; T. Pott, Eds.) (Vol. 2, Ser. Studies in Eastern Christian Liturgies). </a:t>
            </a:r>
            <a:r>
              <a:rPr lang="en-GB" sz="1200" dirty="0" err="1"/>
              <a:t>Aschendorff</a:t>
            </a:r>
            <a:r>
              <a:rPr lang="en-GB" sz="1200" dirty="0"/>
              <a:t> Verlag. </a:t>
            </a:r>
            <a:endParaRPr sz="1200" dirty="0"/>
          </a:p>
          <a:p>
            <a:pPr marL="0" lvl="0" indent="0" algn="l" rtl="0">
              <a:spcBef>
                <a:spcPts val="1200"/>
              </a:spcBef>
              <a:spcAft>
                <a:spcPts val="0"/>
              </a:spcAft>
              <a:buSzPts val="1100"/>
              <a:buNone/>
            </a:pPr>
            <a:r>
              <a:rPr lang="en-GB" sz="1200" dirty="0"/>
              <a:t>McGuckin, J. A. (2004). The Context of the Ephesus Crisis. In Saint Cyril of Alexandria and the Christological Controversy (Vol. 1, pp. 10–12). essay, Saint Vladimir's Seminary Press. </a:t>
            </a:r>
            <a:endParaRPr sz="1200" dirty="0"/>
          </a:p>
          <a:p>
            <a:pPr marL="0" lvl="0" indent="0" algn="l" rtl="0">
              <a:spcBef>
                <a:spcPts val="1200"/>
              </a:spcBef>
              <a:spcAft>
                <a:spcPts val="0"/>
              </a:spcAft>
              <a:buSzPts val="1100"/>
              <a:buNone/>
            </a:pPr>
            <a:r>
              <a:rPr lang="en-GB" sz="1200" dirty="0" err="1"/>
              <a:t>Zakarīya</a:t>
            </a:r>
            <a:r>
              <a:rPr lang="en-GB" sz="1200" dirty="0"/>
              <a:t>̄, Ibn </a:t>
            </a:r>
            <a:r>
              <a:rPr lang="en-GB" sz="1200" dirty="0" err="1"/>
              <a:t>Sabbāʻ</a:t>
            </a:r>
            <a:r>
              <a:rPr lang="en-GB" sz="1200" dirty="0"/>
              <a:t>, </a:t>
            </a:r>
            <a:r>
              <a:rPr lang="en-GB" sz="1200" dirty="0" err="1"/>
              <a:t>Yūḥanna</a:t>
            </a:r>
            <a:r>
              <a:rPr lang="en-GB" sz="1200" dirty="0"/>
              <a:t>̄ ibn Abī, al-</a:t>
            </a:r>
            <a:r>
              <a:rPr lang="en-GB" sz="1200" dirty="0" err="1"/>
              <a:t>Asʻad</a:t>
            </a:r>
            <a:r>
              <a:rPr lang="en-GB" sz="1200" dirty="0"/>
              <a:t>, Ibn </a:t>
            </a:r>
            <a:r>
              <a:rPr lang="en-GB" sz="1200" dirty="0" err="1"/>
              <a:t>Kubr</a:t>
            </a:r>
            <a:r>
              <a:rPr lang="en-GB" sz="1200" dirty="0"/>
              <a:t>, Abū </a:t>
            </a:r>
            <a:r>
              <a:rPr lang="en-GB" sz="1200" dirty="0" err="1"/>
              <a:t>al-Barakāt</a:t>
            </a:r>
            <a:r>
              <a:rPr lang="en-GB" sz="1200" dirty="0"/>
              <a:t> ibn, &amp; Gabriel V, P. (2022). Guides to the Eucharist in medieval Egypt three Arabic commentaries on the </a:t>
            </a:r>
            <a:r>
              <a:rPr lang="en-GB" sz="1200" dirty="0" err="1"/>
              <a:t>coptic</a:t>
            </a:r>
            <a:r>
              <a:rPr lang="en-GB" sz="1200" dirty="0"/>
              <a:t> liturgy: </a:t>
            </a:r>
            <a:r>
              <a:rPr lang="en-GB" sz="1200" dirty="0" err="1"/>
              <a:t>Yūḥanna</a:t>
            </a:r>
            <a:r>
              <a:rPr lang="en-GB" sz="1200" dirty="0"/>
              <a:t>̄ Ibn </a:t>
            </a:r>
            <a:r>
              <a:rPr lang="en-GB" sz="1200" dirty="0" err="1"/>
              <a:t>Sabbāʻ</a:t>
            </a:r>
            <a:r>
              <a:rPr lang="en-GB" sz="1200" dirty="0"/>
              <a:t>, Abū </a:t>
            </a:r>
            <a:r>
              <a:rPr lang="en-GB" sz="1200" dirty="0" err="1"/>
              <a:t>al-Barakāt</a:t>
            </a:r>
            <a:r>
              <a:rPr lang="en-GB" sz="1200" dirty="0"/>
              <a:t> ibn </a:t>
            </a:r>
            <a:r>
              <a:rPr lang="en-GB" sz="1200" dirty="0" err="1"/>
              <a:t>Kabar</a:t>
            </a:r>
            <a:r>
              <a:rPr lang="en-GB" sz="1200" dirty="0"/>
              <a:t>, and pope </a:t>
            </a:r>
            <a:r>
              <a:rPr lang="en-GB" sz="1200" dirty="0" err="1"/>
              <a:t>gabriel</a:t>
            </a:r>
            <a:r>
              <a:rPr lang="en-GB" sz="1200" dirty="0"/>
              <a:t> V. (A. Mikhail, Trans.) (1st ed.). Fordham University Press. </a:t>
            </a:r>
            <a:endParaRPr sz="1200" dirty="0"/>
          </a:p>
          <a:p>
            <a:pPr marL="0" lvl="0" indent="0" algn="l" rtl="0">
              <a:spcBef>
                <a:spcPts val="1200"/>
              </a:spcBef>
              <a:spcAft>
                <a:spcPts val="0"/>
              </a:spcAft>
              <a:buSzPts val="1100"/>
              <a:buNone/>
            </a:pPr>
            <a:r>
              <a:rPr lang="en-GB" sz="1200" dirty="0"/>
              <a:t>Bradshaw, P. F., Johnson, M. E., </a:t>
            </a:r>
            <a:r>
              <a:rPr lang="en-GB" sz="1200" dirty="0" err="1"/>
              <a:t>Cuming</a:t>
            </a:r>
            <a:r>
              <a:rPr lang="en-GB" sz="1200" dirty="0"/>
              <a:t>, G. J., &amp; Dudley, J. R. C. (2019). Prayers of the Eucharist: Early and Reformed. Liturgical Press. </a:t>
            </a:r>
            <a:endParaRPr sz="1200" dirty="0"/>
          </a:p>
          <a:p>
            <a:pPr marL="0" lvl="0" indent="0" algn="l" rtl="0">
              <a:spcBef>
                <a:spcPts val="1200"/>
              </a:spcBef>
              <a:spcAft>
                <a:spcPts val="0"/>
              </a:spcAft>
              <a:buSzPts val="1100"/>
              <a:buNone/>
            </a:pPr>
            <a:endParaRPr sz="1200" dirty="0"/>
          </a:p>
          <a:p>
            <a:pPr marL="0" lvl="0" indent="0" algn="l" rtl="0">
              <a:spcBef>
                <a:spcPts val="1200"/>
              </a:spcBef>
              <a:spcAft>
                <a:spcPts val="0"/>
              </a:spcAft>
              <a:buClr>
                <a:schemeClr val="dk1"/>
              </a:buClr>
              <a:buSzPts val="1100"/>
              <a:buFont typeface="Arial"/>
              <a:buNone/>
            </a:pPr>
            <a:endParaRPr sz="1200" dirty="0"/>
          </a:p>
          <a:p>
            <a:pPr marL="0" lvl="0" indent="0" algn="l" rtl="0">
              <a:spcBef>
                <a:spcPts val="1200"/>
              </a:spcBef>
              <a:spcAft>
                <a:spcPts val="0"/>
              </a:spcAft>
              <a:buSzPts val="770"/>
              <a:buNone/>
            </a:pPr>
            <a:endParaRPr sz="1200" dirty="0"/>
          </a:p>
          <a:p>
            <a:pPr marL="0" lvl="0" indent="0" algn="l" rtl="0">
              <a:spcBef>
                <a:spcPts val="1200"/>
              </a:spcBef>
              <a:spcAft>
                <a:spcPts val="0"/>
              </a:spcAft>
              <a:buSzPts val="770"/>
              <a:buNone/>
            </a:pPr>
            <a:endParaRPr sz="1200" dirty="0"/>
          </a:p>
          <a:p>
            <a:pPr marL="0" lvl="0" indent="0" algn="l" rtl="0">
              <a:spcBef>
                <a:spcPts val="1200"/>
              </a:spcBef>
              <a:spcAft>
                <a:spcPts val="0"/>
              </a:spcAft>
              <a:buClr>
                <a:schemeClr val="dk1"/>
              </a:buClr>
              <a:buSzPts val="770"/>
              <a:buFont typeface="Arial"/>
              <a:buNone/>
            </a:pPr>
            <a:endParaRPr sz="1200" dirty="0"/>
          </a:p>
          <a:p>
            <a:pPr marL="0" lvl="0" indent="0" algn="l" rtl="0">
              <a:spcBef>
                <a:spcPts val="1200"/>
              </a:spcBef>
              <a:spcAft>
                <a:spcPts val="0"/>
              </a:spcAft>
              <a:buSzPts val="770"/>
              <a:buNone/>
            </a:pPr>
            <a:endParaRPr sz="1200" dirty="0"/>
          </a:p>
          <a:p>
            <a:pPr marL="0" lvl="0" indent="0" algn="l" rtl="0">
              <a:spcBef>
                <a:spcPts val="1200"/>
              </a:spcBef>
              <a:spcAft>
                <a:spcPts val="0"/>
              </a:spcAft>
              <a:buSzPts val="770"/>
              <a:buNone/>
            </a:pPr>
            <a:endParaRPr sz="1200" dirty="0"/>
          </a:p>
          <a:p>
            <a:pPr marL="0" lvl="0" indent="0" algn="l" rtl="0">
              <a:spcBef>
                <a:spcPts val="1200"/>
              </a:spcBef>
              <a:spcAft>
                <a:spcPts val="0"/>
              </a:spcAft>
              <a:buSzPts val="770"/>
              <a:buNone/>
            </a:pPr>
            <a:endParaRPr sz="1200" dirty="0"/>
          </a:p>
          <a:p>
            <a:pPr marL="0" lvl="0" indent="0" algn="l" rtl="0">
              <a:spcBef>
                <a:spcPts val="1200"/>
              </a:spcBef>
              <a:spcAft>
                <a:spcPts val="1200"/>
              </a:spcAft>
              <a:buClr>
                <a:schemeClr val="dk1"/>
              </a:buClr>
              <a:buSzPts val="770"/>
              <a:buFont typeface="Arial"/>
              <a:buNone/>
            </a:pPr>
            <a:endParaRPr sz="1200" dirty="0"/>
          </a:p>
        </p:txBody>
      </p:sp>
    </p:spTree>
  </p:cSld>
  <p:clrMapOvr>
    <a:masterClrMapping/>
  </p:clrMapOvr>
  <p:transition spd="slow">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E58462C-0114-B3BB-1210-A03365B9FFC7}"/>
              </a:ext>
            </a:extLst>
          </p:cNvPr>
          <p:cNvSpPr>
            <a:spLocks noGrp="1"/>
          </p:cNvSpPr>
          <p:nvPr>
            <p:ph type="body" idx="1"/>
          </p:nvPr>
        </p:nvSpPr>
        <p:spPr>
          <a:xfrm>
            <a:off x="0" y="0"/>
            <a:ext cx="9144000" cy="5143499"/>
          </a:xfrm>
        </p:spPr>
        <p:txBody>
          <a:bodyPr>
            <a:normAutofit/>
          </a:bodyPr>
          <a:lstStyle/>
          <a:p>
            <a:pPr marL="114300" indent="0">
              <a:buNone/>
            </a:pPr>
            <a:r>
              <a:rPr lang="en-US" sz="1200" dirty="0">
                <a:effectLst/>
              </a:rPr>
              <a:t>Pillar of Faith, C. of A. P. (2000). </a:t>
            </a:r>
            <a:r>
              <a:rPr lang="en-US" sz="1200" i="1" dirty="0">
                <a:effectLst/>
              </a:rPr>
              <a:t>Cyril of Alexandria - An Explanation of the Twelve Anathemas</a:t>
            </a:r>
            <a:r>
              <a:rPr lang="en-US" sz="1200" dirty="0">
                <a:effectLst/>
              </a:rPr>
              <a:t>. (N. Russell, Trans.). Routledge. </a:t>
            </a:r>
          </a:p>
          <a:p>
            <a:endParaRPr lang="en-US" sz="1200" dirty="0">
              <a:effectLst/>
            </a:endParaRPr>
          </a:p>
          <a:p>
            <a:pPr marL="114300" indent="0">
              <a:buNone/>
            </a:pPr>
            <a:r>
              <a:rPr lang="en-US" sz="1200" dirty="0">
                <a:effectLst/>
              </a:rPr>
              <a:t>Pillar of Faith, C. of A. P., &amp; Wickham, L. R. (1983). </a:t>
            </a:r>
            <a:r>
              <a:rPr lang="en-US" sz="1200" i="1" dirty="0">
                <a:effectLst/>
              </a:rPr>
              <a:t>First Letter of Cyril to </a:t>
            </a:r>
            <a:r>
              <a:rPr lang="en-US" sz="1200" i="1" dirty="0" err="1">
                <a:effectLst/>
              </a:rPr>
              <a:t>Succensus</a:t>
            </a:r>
            <a:r>
              <a:rPr lang="en-US" sz="1200" dirty="0">
                <a:effectLst/>
              </a:rPr>
              <a:t>. Clarendon Press. </a:t>
            </a:r>
          </a:p>
          <a:p>
            <a:endParaRPr lang="en-US" sz="1200" dirty="0">
              <a:effectLst/>
            </a:endParaRPr>
          </a:p>
          <a:p>
            <a:pPr marL="114300" indent="0">
              <a:buNone/>
            </a:pPr>
            <a:r>
              <a:rPr lang="en-US" sz="1200" dirty="0" err="1">
                <a:effectLst/>
              </a:rPr>
              <a:t>Aleksandryjski</a:t>
            </a:r>
            <a:r>
              <a:rPr lang="en-US" sz="1200" dirty="0">
                <a:effectLst/>
              </a:rPr>
              <a:t>, C., &amp; McGuckin, J. A. (1995). </a:t>
            </a:r>
            <a:r>
              <a:rPr lang="en-US" sz="1200" i="1" dirty="0">
                <a:effectLst/>
              </a:rPr>
              <a:t>On the unity of Christ</a:t>
            </a:r>
            <a:r>
              <a:rPr lang="en-US" sz="1200" dirty="0">
                <a:effectLst/>
              </a:rPr>
              <a:t>. St Vladimir's Seminary Press. </a:t>
            </a:r>
          </a:p>
          <a:p>
            <a:endParaRPr lang="en-US" sz="1200" dirty="0">
              <a:effectLst/>
            </a:endParaRPr>
          </a:p>
          <a:p>
            <a:pPr marL="114300" indent="0">
              <a:buNone/>
            </a:pPr>
            <a:r>
              <a:rPr lang="en-US" sz="1200" dirty="0">
                <a:effectLst/>
              </a:rPr>
              <a:t>Samuel, F. V. C. C. (2013). </a:t>
            </a:r>
            <a:r>
              <a:rPr lang="en-US" sz="1200" i="1" dirty="0">
                <a:effectLst/>
              </a:rPr>
              <a:t>The Council of Chalcedon re-examined</a:t>
            </a:r>
            <a:r>
              <a:rPr lang="en-US" sz="1200" dirty="0">
                <a:effectLst/>
              </a:rPr>
              <a:t>. ISPCK. </a:t>
            </a:r>
          </a:p>
          <a:p>
            <a:pPr marL="114300" indent="0">
              <a:buNone/>
            </a:pPr>
            <a:endParaRPr lang="en-US" sz="1200" dirty="0">
              <a:effectLst/>
            </a:endParaRPr>
          </a:p>
          <a:p>
            <a:pPr marL="114300" indent="0">
              <a:buNone/>
            </a:pPr>
            <a:r>
              <a:rPr lang="en-CA" sz="1200" dirty="0" err="1"/>
              <a:t>Brugarolas</a:t>
            </a:r>
            <a:r>
              <a:rPr lang="en-CA" sz="1200" dirty="0"/>
              <a:t>, Miguel. Gregory of Nyssa: Contra </a:t>
            </a:r>
            <a:r>
              <a:rPr lang="en-CA" sz="1200" dirty="0" err="1"/>
              <a:t>Eunomium</a:t>
            </a:r>
            <a:r>
              <a:rPr lang="en-CA" sz="1200" dirty="0"/>
              <a:t> I. An English Translation with Supporting Studies. </a:t>
            </a:r>
            <a:r>
              <a:rPr lang="en-CA" sz="1200" dirty="0" err="1"/>
              <a:t>Koninklijke</a:t>
            </a:r>
            <a:r>
              <a:rPr lang="en-CA" sz="1200" dirty="0"/>
              <a:t> Brill NV, 2018.</a:t>
            </a:r>
            <a:endParaRPr lang="en-US" sz="1200" dirty="0">
              <a:effectLst/>
            </a:endParaRPr>
          </a:p>
          <a:p>
            <a:endParaRPr lang="en-US" sz="1200" dirty="0">
              <a:effectLst/>
            </a:endParaRPr>
          </a:p>
          <a:p>
            <a:pPr marL="114300" indent="0">
              <a:buNone/>
            </a:pPr>
            <a:r>
              <a:rPr lang="en-US" sz="1200" dirty="0">
                <a:effectLst/>
              </a:rPr>
              <a:t>John of Damascus, J., &amp; F., S. S. D. (2016). </a:t>
            </a:r>
            <a:r>
              <a:rPr lang="en-US" sz="1200" i="1" dirty="0">
                <a:effectLst/>
              </a:rPr>
              <a:t>Exposition of the Orthodox Faith</a:t>
            </a:r>
            <a:r>
              <a:rPr lang="en-US" sz="1200" dirty="0">
                <a:effectLst/>
              </a:rPr>
              <a:t>. </a:t>
            </a:r>
            <a:r>
              <a:rPr lang="en-US" sz="1200" dirty="0" err="1">
                <a:effectLst/>
              </a:rPr>
              <a:t>Aeterna</a:t>
            </a:r>
            <a:r>
              <a:rPr lang="en-US" sz="1200" dirty="0">
                <a:effectLst/>
              </a:rPr>
              <a:t> Press. </a:t>
            </a:r>
          </a:p>
          <a:p>
            <a:pPr marL="114300" indent="0">
              <a:buNone/>
            </a:pPr>
            <a:endParaRPr lang="en-US" sz="1200" dirty="0"/>
          </a:p>
          <a:p>
            <a:pPr marL="114300" indent="0">
              <a:buNone/>
            </a:pPr>
            <a:r>
              <a:rPr lang="en-US" sz="1200" dirty="0"/>
              <a:t>The Holy Pascha: Being the Liturgies of the Holy Week of Pascha According to the Current Usage in the Church of Alexandria. The Holy Virgin Mary Coptic Orthodox Church, 1996</a:t>
            </a:r>
          </a:p>
          <a:p>
            <a:pPr marL="114300" indent="0">
              <a:buNone/>
            </a:pPr>
            <a:endParaRPr lang="en-US" sz="1200" dirty="0"/>
          </a:p>
          <a:p>
            <a:pPr marL="114300" indent="0">
              <a:buNone/>
            </a:pPr>
            <a:r>
              <a:rPr lang="en-US" sz="1200" dirty="0"/>
              <a:t>Chrysostom, John, and Thomas Aquinas Goggin. Commentary on Saint John the Apostle and Evangelist. Catholic University of America Press, 2000</a:t>
            </a:r>
          </a:p>
          <a:p>
            <a:pPr marL="114300" indent="0">
              <a:buNone/>
            </a:pPr>
            <a:endParaRPr lang="en-US" sz="1200" dirty="0">
              <a:effectLst/>
            </a:endParaRPr>
          </a:p>
          <a:p>
            <a:pPr marL="114300" indent="0">
              <a:buNone/>
            </a:pPr>
            <a:r>
              <a:rPr lang="en-US" sz="1200" dirty="0" err="1"/>
              <a:t>Shanūdah</a:t>
            </a:r>
            <a:r>
              <a:rPr lang="en-US" sz="1200" dirty="0"/>
              <a:t> Pope. Thine Is the Power and the Glory: Contemplations on the Prayer of the Holy Week. St. Mark Coptic Orthodox Church, 2007.</a:t>
            </a:r>
            <a:endParaRPr lang="en-US" sz="1200" dirty="0">
              <a:effectLst/>
            </a:endParaRPr>
          </a:p>
          <a:p>
            <a:endParaRPr lang="en-CA" sz="1200" dirty="0"/>
          </a:p>
        </p:txBody>
      </p:sp>
    </p:spTree>
    <p:extLst>
      <p:ext uri="{BB962C8B-B14F-4D97-AF65-F5344CB8AC3E}">
        <p14:creationId xmlns:p14="http://schemas.microsoft.com/office/powerpoint/2010/main" val="2648757152"/>
      </p:ext>
    </p:extLst>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0"/>
        <p:cNvGrpSpPr/>
        <p:nvPr/>
      </p:nvGrpSpPr>
      <p:grpSpPr>
        <a:xfrm>
          <a:off x="0" y="0"/>
          <a:ext cx="0" cy="0"/>
          <a:chOff x="0" y="0"/>
          <a:chExt cx="0" cy="0"/>
        </a:xfrm>
      </p:grpSpPr>
      <p:sp>
        <p:nvSpPr>
          <p:cNvPr id="111" name="Google Shape;111;p27"/>
          <p:cNvSpPr txBox="1">
            <a:spLocks noGrp="1"/>
          </p:cNvSpPr>
          <p:nvPr>
            <p:ph type="title"/>
          </p:nvPr>
        </p:nvSpPr>
        <p:spPr>
          <a:xfrm>
            <a:off x="311700" y="21617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GB" b="1">
                <a:solidFill>
                  <a:schemeClr val="lt1"/>
                </a:solidFill>
              </a:rPr>
              <a:t>People still wanted to give their life to Christ. How would they go about achieving this?</a:t>
            </a:r>
            <a:endParaRPr b="1">
              <a:solidFill>
                <a:schemeClr val="lt1"/>
              </a:solidFill>
            </a:endParaRPr>
          </a:p>
        </p:txBody>
      </p:sp>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8"/>
          <p:cNvSpPr txBox="1">
            <a:spLocks noGrp="1"/>
          </p:cNvSpPr>
          <p:nvPr>
            <p:ph type="title"/>
          </p:nvPr>
        </p:nvSpPr>
        <p:spPr>
          <a:xfrm>
            <a:off x="3529100" y="0"/>
            <a:ext cx="56382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GB" b="1"/>
              <a:t>Saint Anthony the Great</a:t>
            </a:r>
            <a:endParaRPr b="1"/>
          </a:p>
        </p:txBody>
      </p:sp>
      <p:sp>
        <p:nvSpPr>
          <p:cNvPr id="117" name="Google Shape;117;p28"/>
          <p:cNvSpPr txBox="1">
            <a:spLocks noGrp="1"/>
          </p:cNvSpPr>
          <p:nvPr>
            <p:ph type="body" idx="1"/>
          </p:nvPr>
        </p:nvSpPr>
        <p:spPr>
          <a:xfrm>
            <a:off x="3552500" y="572700"/>
            <a:ext cx="5591400" cy="4570800"/>
          </a:xfrm>
          <a:prstGeom prst="rect">
            <a:avLst/>
          </a:prstGeom>
        </p:spPr>
        <p:txBody>
          <a:bodyPr spcFirstLastPara="1" wrap="square" lIns="91425" tIns="91425" rIns="91425" bIns="91425" anchor="t" anchorCtr="0">
            <a:noAutofit/>
          </a:bodyPr>
          <a:lstStyle/>
          <a:p>
            <a:pPr marL="457200" lvl="0" indent="-336550" algn="l" rtl="0">
              <a:spcBef>
                <a:spcPts val="0"/>
              </a:spcBef>
              <a:spcAft>
                <a:spcPts val="0"/>
              </a:spcAft>
              <a:buSzPts val="1700"/>
              <a:buChar char="●"/>
            </a:pPr>
            <a:r>
              <a:rPr lang="en-GB" sz="1700"/>
              <a:t>“If you want to be perfect, go, sell what you have and give to the poor and you will have treasure in heaven; and come, follow Me.” (Matthew 19:21)</a:t>
            </a:r>
            <a:endParaRPr sz="1700"/>
          </a:p>
          <a:p>
            <a:pPr marL="457200" lvl="0" indent="-336550" algn="l" rtl="0">
              <a:spcBef>
                <a:spcPts val="0"/>
              </a:spcBef>
              <a:spcAft>
                <a:spcPts val="0"/>
              </a:spcAft>
              <a:buSzPts val="1700"/>
              <a:buChar char="●"/>
            </a:pPr>
            <a:r>
              <a:rPr lang="en-GB" sz="1700"/>
              <a:t>Left his worldly possessions (including 300 acres of fertile land!!), offered his soul, body, and spirit in complete focus and solitude, towards Christ alone </a:t>
            </a:r>
            <a:endParaRPr sz="1700"/>
          </a:p>
          <a:p>
            <a:pPr marL="457200" lvl="0" indent="-336550" algn="l" rtl="0">
              <a:spcBef>
                <a:spcPts val="0"/>
              </a:spcBef>
              <a:spcAft>
                <a:spcPts val="0"/>
              </a:spcAft>
              <a:buSzPts val="1700"/>
              <a:buChar char="●"/>
            </a:pPr>
            <a:r>
              <a:rPr lang="en-GB" sz="1700"/>
              <a:t>Along with Saint Anthony was saint paul of Thebes (the hermit, one of Saint Anthony’s disciples)</a:t>
            </a:r>
            <a:endParaRPr sz="1700"/>
          </a:p>
          <a:p>
            <a:pPr marL="457200" lvl="0" indent="-336550" algn="l" rtl="0">
              <a:spcBef>
                <a:spcPts val="0"/>
              </a:spcBef>
              <a:spcAft>
                <a:spcPts val="0"/>
              </a:spcAft>
              <a:buSzPts val="1700"/>
              <a:buChar char="●"/>
            </a:pPr>
            <a:r>
              <a:rPr lang="en-GB" sz="1700"/>
              <a:t>Saint Basil, bishop of Caesarea once visited Egypt and observed the spring of monasticism and him along with others would begin to spread this notion of people willingly giving their time if bloodshed was not necessary  </a:t>
            </a:r>
            <a:endParaRPr sz="1700"/>
          </a:p>
          <a:p>
            <a:pPr marL="0" lvl="0" indent="0" algn="l" rtl="0">
              <a:spcBef>
                <a:spcPts val="1200"/>
              </a:spcBef>
              <a:spcAft>
                <a:spcPts val="1200"/>
              </a:spcAft>
              <a:buSzPts val="1018"/>
              <a:buNone/>
            </a:pPr>
            <a:endParaRPr sz="1700"/>
          </a:p>
        </p:txBody>
      </p:sp>
      <p:pic>
        <p:nvPicPr>
          <p:cNvPr id="118" name="Google Shape;118;p28"/>
          <p:cNvPicPr preferRelativeResize="0"/>
          <p:nvPr/>
        </p:nvPicPr>
        <p:blipFill>
          <a:blip r:embed="rId3">
            <a:alphaModFix/>
          </a:blip>
          <a:stretch>
            <a:fillRect/>
          </a:stretch>
        </p:blipFill>
        <p:spPr>
          <a:xfrm>
            <a:off x="0" y="0"/>
            <a:ext cx="3505855" cy="5143501"/>
          </a:xfrm>
          <a:prstGeom prst="rect">
            <a:avLst/>
          </a:prstGeom>
          <a:noFill/>
          <a:ln>
            <a:noFill/>
          </a:ln>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7">
                                            <p:txEl>
                                              <p:pRg st="0" end="0"/>
                                            </p:txEl>
                                          </p:spTgt>
                                        </p:tgtEl>
                                        <p:attrNameLst>
                                          <p:attrName>style.visibility</p:attrName>
                                        </p:attrNameLst>
                                      </p:cBhvr>
                                      <p:to>
                                        <p:strVal val="visible"/>
                                      </p:to>
                                    </p:set>
                                    <p:animEffect transition="in" filter="fade">
                                      <p:cBhvr>
                                        <p:cTn id="7" dur="1000"/>
                                        <p:tgtEl>
                                          <p:spTgt spid="1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7">
                                            <p:txEl>
                                              <p:pRg st="1" end="1"/>
                                            </p:txEl>
                                          </p:spTgt>
                                        </p:tgtEl>
                                        <p:attrNameLst>
                                          <p:attrName>style.visibility</p:attrName>
                                        </p:attrNameLst>
                                      </p:cBhvr>
                                      <p:to>
                                        <p:strVal val="visible"/>
                                      </p:to>
                                    </p:set>
                                    <p:animEffect transition="in" filter="fade">
                                      <p:cBhvr>
                                        <p:cTn id="12" dur="1000"/>
                                        <p:tgtEl>
                                          <p:spTgt spid="11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7">
                                            <p:txEl>
                                              <p:pRg st="2" end="2"/>
                                            </p:txEl>
                                          </p:spTgt>
                                        </p:tgtEl>
                                        <p:attrNameLst>
                                          <p:attrName>style.visibility</p:attrName>
                                        </p:attrNameLst>
                                      </p:cBhvr>
                                      <p:to>
                                        <p:strVal val="visible"/>
                                      </p:to>
                                    </p:set>
                                    <p:animEffect transition="in" filter="fade">
                                      <p:cBhvr>
                                        <p:cTn id="17" dur="1000"/>
                                        <p:tgtEl>
                                          <p:spTgt spid="11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7">
                                            <p:txEl>
                                              <p:pRg st="3" end="3"/>
                                            </p:txEl>
                                          </p:spTgt>
                                        </p:tgtEl>
                                        <p:attrNameLst>
                                          <p:attrName>style.visibility</p:attrName>
                                        </p:attrNameLst>
                                      </p:cBhvr>
                                      <p:to>
                                        <p:strVal val="visible"/>
                                      </p:to>
                                    </p:set>
                                    <p:animEffect transition="in" filter="fade">
                                      <p:cBhvr>
                                        <p:cTn id="22" dur="1000"/>
                                        <p:tgtEl>
                                          <p:spTgt spid="11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7">
                                            <p:txEl>
                                              <p:pRg st="4" end="4"/>
                                            </p:txEl>
                                          </p:spTgt>
                                        </p:tgtEl>
                                        <p:attrNameLst>
                                          <p:attrName>style.visibility</p:attrName>
                                        </p:attrNameLst>
                                      </p:cBhvr>
                                      <p:to>
                                        <p:strVal val="visible"/>
                                      </p:to>
                                    </p:set>
                                    <p:animEffect transition="in" filter="fade">
                                      <p:cBhvr>
                                        <p:cTn id="27" dur="1000"/>
                                        <p:tgtEl>
                                          <p:spTgt spid="11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9"/>
          <p:cNvSpPr txBox="1">
            <a:spLocks noGrp="1"/>
          </p:cNvSpPr>
          <p:nvPr>
            <p:ph type="title"/>
          </p:nvPr>
        </p:nvSpPr>
        <p:spPr>
          <a:xfrm>
            <a:off x="150" y="0"/>
            <a:ext cx="91440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GB"/>
              <a:t>The Flourishing of Monasticism </a:t>
            </a:r>
            <a:endParaRPr/>
          </a:p>
        </p:txBody>
      </p:sp>
      <p:sp>
        <p:nvSpPr>
          <p:cNvPr id="124" name="Google Shape;124;p29"/>
          <p:cNvSpPr txBox="1">
            <a:spLocks noGrp="1"/>
          </p:cNvSpPr>
          <p:nvPr>
            <p:ph type="body" idx="1"/>
          </p:nvPr>
        </p:nvSpPr>
        <p:spPr>
          <a:xfrm>
            <a:off x="0" y="572700"/>
            <a:ext cx="8520600" cy="3416400"/>
          </a:xfrm>
          <a:prstGeom prst="rect">
            <a:avLst/>
          </a:prstGeom>
        </p:spPr>
        <p:txBody>
          <a:bodyPr spcFirstLastPara="1" wrap="square" lIns="91425" tIns="91425" rIns="91425" bIns="91425" anchor="t" anchorCtr="0">
            <a:normAutofit/>
          </a:bodyPr>
          <a:lstStyle/>
          <a:p>
            <a:pPr marL="457200" lvl="0" indent="-336550" algn="l" rtl="0">
              <a:spcBef>
                <a:spcPts val="0"/>
              </a:spcBef>
              <a:spcAft>
                <a:spcPts val="0"/>
              </a:spcAft>
              <a:buSzPts val="1700"/>
              <a:buChar char="●"/>
            </a:pPr>
            <a:r>
              <a:rPr lang="en-GB" sz="1700"/>
              <a:t>Saint Pachomius (the successor of Saint Anthony) began to adopt the ascetic life and would compose rules/policies regarding the conduct of monasticism</a:t>
            </a:r>
            <a:endParaRPr sz="1700"/>
          </a:p>
          <a:p>
            <a:pPr marL="457200" lvl="0" indent="-336550" algn="l" rtl="0">
              <a:spcBef>
                <a:spcPts val="0"/>
              </a:spcBef>
              <a:spcAft>
                <a:spcPts val="0"/>
              </a:spcAft>
              <a:buSzPts val="1700"/>
              <a:buChar char="●"/>
            </a:pPr>
            <a:r>
              <a:rPr lang="en-GB" sz="1700"/>
              <a:t>Rather than dwelling in caves or hills, monasteries began to be built</a:t>
            </a:r>
            <a:endParaRPr sz="1700"/>
          </a:p>
          <a:p>
            <a:pPr marL="457200" lvl="0" indent="-336550" algn="l" rtl="0">
              <a:spcBef>
                <a:spcPts val="0"/>
              </a:spcBef>
              <a:spcAft>
                <a:spcPts val="0"/>
              </a:spcAft>
              <a:buSzPts val="1700"/>
              <a:buChar char="●"/>
            </a:pPr>
            <a:r>
              <a:rPr lang="en-GB" sz="1700"/>
              <a:t>Athanasius would refer to Saint Anthony as “a physician given by God to Egypt” (By Christians and even non-Christians) in his book “The Life Of Saint Anthony”</a:t>
            </a:r>
            <a:endParaRPr sz="1700"/>
          </a:p>
          <a:p>
            <a:pPr marL="457200" lvl="0" indent="0" algn="l" rtl="0">
              <a:spcBef>
                <a:spcPts val="1200"/>
              </a:spcBef>
              <a:spcAft>
                <a:spcPts val="1200"/>
              </a:spcAft>
              <a:buNone/>
            </a:pPr>
            <a:endParaRPr sz="1700"/>
          </a:p>
        </p:txBody>
      </p:sp>
      <p:pic>
        <p:nvPicPr>
          <p:cNvPr id="125" name="Google Shape;125;p29"/>
          <p:cNvPicPr preferRelativeResize="0"/>
          <p:nvPr/>
        </p:nvPicPr>
        <p:blipFill>
          <a:blip r:embed="rId3">
            <a:alphaModFix/>
          </a:blip>
          <a:stretch>
            <a:fillRect/>
          </a:stretch>
        </p:blipFill>
        <p:spPr>
          <a:xfrm>
            <a:off x="5362269" y="2310850"/>
            <a:ext cx="3781725" cy="2832650"/>
          </a:xfrm>
          <a:prstGeom prst="rect">
            <a:avLst/>
          </a:prstGeom>
          <a:noFill/>
          <a:ln>
            <a:noFill/>
          </a:ln>
        </p:spPr>
      </p:pic>
      <p:pic>
        <p:nvPicPr>
          <p:cNvPr id="126" name="Google Shape;126;p29"/>
          <p:cNvPicPr preferRelativeResize="0"/>
          <p:nvPr/>
        </p:nvPicPr>
        <p:blipFill>
          <a:blip r:embed="rId4">
            <a:alphaModFix/>
          </a:blip>
          <a:stretch>
            <a:fillRect/>
          </a:stretch>
        </p:blipFill>
        <p:spPr>
          <a:xfrm>
            <a:off x="150" y="2307213"/>
            <a:ext cx="3781724" cy="2836285"/>
          </a:xfrm>
          <a:prstGeom prst="rect">
            <a:avLst/>
          </a:prstGeom>
          <a:noFill/>
          <a:ln>
            <a:noFill/>
          </a:ln>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4">
                                            <p:txEl>
                                              <p:pRg st="0" end="0"/>
                                            </p:txEl>
                                          </p:spTgt>
                                        </p:tgtEl>
                                        <p:attrNameLst>
                                          <p:attrName>style.visibility</p:attrName>
                                        </p:attrNameLst>
                                      </p:cBhvr>
                                      <p:to>
                                        <p:strVal val="visible"/>
                                      </p:to>
                                    </p:set>
                                    <p:animEffect transition="in" filter="fade">
                                      <p:cBhvr>
                                        <p:cTn id="7" dur="1000"/>
                                        <p:tgtEl>
                                          <p:spTgt spid="12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4">
                                            <p:txEl>
                                              <p:pRg st="1" end="1"/>
                                            </p:txEl>
                                          </p:spTgt>
                                        </p:tgtEl>
                                        <p:attrNameLst>
                                          <p:attrName>style.visibility</p:attrName>
                                        </p:attrNameLst>
                                      </p:cBhvr>
                                      <p:to>
                                        <p:strVal val="visible"/>
                                      </p:to>
                                    </p:set>
                                    <p:animEffect transition="in" filter="fade">
                                      <p:cBhvr>
                                        <p:cTn id="12" dur="1000"/>
                                        <p:tgtEl>
                                          <p:spTgt spid="12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4">
                                            <p:txEl>
                                              <p:pRg st="2" end="2"/>
                                            </p:txEl>
                                          </p:spTgt>
                                        </p:tgtEl>
                                        <p:attrNameLst>
                                          <p:attrName>style.visibility</p:attrName>
                                        </p:attrNameLst>
                                      </p:cBhvr>
                                      <p:to>
                                        <p:strVal val="visible"/>
                                      </p:to>
                                    </p:set>
                                    <p:animEffect transition="in" filter="fade">
                                      <p:cBhvr>
                                        <p:cTn id="17" dur="1000"/>
                                        <p:tgtEl>
                                          <p:spTgt spid="12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4">
                                            <p:txEl>
                                              <p:pRg st="3" end="3"/>
                                            </p:txEl>
                                          </p:spTgt>
                                        </p:tgtEl>
                                        <p:attrNameLst>
                                          <p:attrName>style.visibility</p:attrName>
                                        </p:attrNameLst>
                                      </p:cBhvr>
                                      <p:to>
                                        <p:strVal val="visible"/>
                                      </p:to>
                                    </p:set>
                                    <p:animEffect transition="in" filter="fade">
                                      <p:cBhvr>
                                        <p:cTn id="22" dur="1000"/>
                                        <p:tgtEl>
                                          <p:spTgt spid="12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0"/>
        <p:cNvGrpSpPr/>
        <p:nvPr/>
      </p:nvGrpSpPr>
      <p:grpSpPr>
        <a:xfrm>
          <a:off x="0" y="0"/>
          <a:ext cx="0" cy="0"/>
          <a:chOff x="0" y="0"/>
          <a:chExt cx="0" cy="0"/>
        </a:xfrm>
      </p:grpSpPr>
      <p:sp>
        <p:nvSpPr>
          <p:cNvPr id="131" name="Google Shape;131;p30"/>
          <p:cNvSpPr txBox="1">
            <a:spLocks noGrp="1"/>
          </p:cNvSpPr>
          <p:nvPr>
            <p:ph type="title"/>
          </p:nvPr>
        </p:nvSpPr>
        <p:spPr>
          <a:xfrm>
            <a:off x="246325" y="1999050"/>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GB" b="1">
                <a:solidFill>
                  <a:schemeClr val="lt1"/>
                </a:solidFill>
              </a:rPr>
              <a:t>What Roles did the Monastery Take Part in During the Post Arab-Conquest? </a:t>
            </a:r>
            <a:endParaRPr b="1">
              <a:solidFill>
                <a:schemeClr val="lt1"/>
              </a:solidFill>
            </a:endParaRPr>
          </a:p>
        </p:txBody>
      </p:sp>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31"/>
          <p:cNvSpPr txBox="1">
            <a:spLocks noGrp="1"/>
          </p:cNvSpPr>
          <p:nvPr>
            <p:ph type="title"/>
          </p:nvPr>
        </p:nvSpPr>
        <p:spPr>
          <a:xfrm>
            <a:off x="33575" y="0"/>
            <a:ext cx="45552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GB"/>
              <a:t>Production of Wine </a:t>
            </a:r>
            <a:endParaRPr/>
          </a:p>
        </p:txBody>
      </p:sp>
      <p:sp>
        <p:nvSpPr>
          <p:cNvPr id="137" name="Google Shape;137;p31"/>
          <p:cNvSpPr txBox="1">
            <a:spLocks noGrp="1"/>
          </p:cNvSpPr>
          <p:nvPr>
            <p:ph type="body" idx="1"/>
          </p:nvPr>
        </p:nvSpPr>
        <p:spPr>
          <a:xfrm>
            <a:off x="33575" y="572700"/>
            <a:ext cx="4488900" cy="4570800"/>
          </a:xfrm>
          <a:prstGeom prst="rect">
            <a:avLst/>
          </a:prstGeom>
        </p:spPr>
        <p:txBody>
          <a:bodyPr spcFirstLastPara="1" wrap="square" lIns="91425" tIns="91425" rIns="91425" bIns="91425" anchor="t" anchorCtr="0">
            <a:normAutofit fontScale="92500" lnSpcReduction="20000"/>
          </a:bodyPr>
          <a:lstStyle/>
          <a:p>
            <a:pPr marL="457200" lvl="0" indent="-334327" algn="l" rtl="0">
              <a:spcBef>
                <a:spcPts val="0"/>
              </a:spcBef>
              <a:spcAft>
                <a:spcPts val="0"/>
              </a:spcAft>
              <a:buSzPct val="100000"/>
              <a:buChar char="●"/>
            </a:pPr>
            <a:r>
              <a:rPr lang="en-GB"/>
              <a:t>During the 8th-14th centuries AD (Islamic Golden Age), wine began to be strictly prohibited by the mamalik/salateen (notably Al-Hakim bi amr allah, etc).</a:t>
            </a:r>
            <a:endParaRPr/>
          </a:p>
          <a:p>
            <a:pPr marL="457200" lvl="0" indent="-334327" algn="l" rtl="0">
              <a:spcBef>
                <a:spcPts val="0"/>
              </a:spcBef>
              <a:spcAft>
                <a:spcPts val="0"/>
              </a:spcAft>
              <a:buSzPct val="100000"/>
              <a:buChar char="●"/>
            </a:pPr>
            <a:r>
              <a:rPr lang="en-GB"/>
              <a:t>As there was no strict security in churches, muslims would often break into churches to find wine and steal/break the vessels</a:t>
            </a:r>
            <a:endParaRPr/>
          </a:p>
          <a:p>
            <a:pPr marL="457200" lvl="0" indent="-334327" algn="l" rtl="0">
              <a:spcBef>
                <a:spcPts val="0"/>
              </a:spcBef>
              <a:spcAft>
                <a:spcPts val="0"/>
              </a:spcAft>
              <a:buSzPct val="100000"/>
              <a:buChar char="●"/>
            </a:pPr>
            <a:r>
              <a:rPr lang="en-GB"/>
              <a:t>However, since monasteries were out in the dessert and far away from any government regulation/intervention, monasteries began to produce wine and often times the deacon or priest would secretly go and take the wine and store it in areas often hidden from the muslims</a:t>
            </a:r>
            <a:endParaRPr/>
          </a:p>
        </p:txBody>
      </p:sp>
      <p:pic>
        <p:nvPicPr>
          <p:cNvPr id="138" name="Google Shape;138;p31"/>
          <p:cNvPicPr preferRelativeResize="0"/>
          <p:nvPr/>
        </p:nvPicPr>
        <p:blipFill>
          <a:blip r:embed="rId3">
            <a:alphaModFix/>
          </a:blip>
          <a:stretch>
            <a:fillRect/>
          </a:stretch>
        </p:blipFill>
        <p:spPr>
          <a:xfrm>
            <a:off x="4588775" y="-43600"/>
            <a:ext cx="4555226" cy="5187100"/>
          </a:xfrm>
          <a:prstGeom prst="rect">
            <a:avLst/>
          </a:prstGeom>
          <a:noFill/>
          <a:ln>
            <a:noFill/>
          </a:ln>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7">
                                            <p:txEl>
                                              <p:pRg st="0" end="0"/>
                                            </p:txEl>
                                          </p:spTgt>
                                        </p:tgtEl>
                                        <p:attrNameLst>
                                          <p:attrName>style.visibility</p:attrName>
                                        </p:attrNameLst>
                                      </p:cBhvr>
                                      <p:to>
                                        <p:strVal val="visible"/>
                                      </p:to>
                                    </p:set>
                                    <p:animEffect transition="in" filter="fade">
                                      <p:cBhvr>
                                        <p:cTn id="7" dur="1000"/>
                                        <p:tgtEl>
                                          <p:spTgt spid="13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7">
                                            <p:txEl>
                                              <p:pRg st="1" end="1"/>
                                            </p:txEl>
                                          </p:spTgt>
                                        </p:tgtEl>
                                        <p:attrNameLst>
                                          <p:attrName>style.visibility</p:attrName>
                                        </p:attrNameLst>
                                      </p:cBhvr>
                                      <p:to>
                                        <p:strVal val="visible"/>
                                      </p:to>
                                    </p:set>
                                    <p:animEffect transition="in" filter="fade">
                                      <p:cBhvr>
                                        <p:cTn id="12" dur="1000"/>
                                        <p:tgtEl>
                                          <p:spTgt spid="13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7">
                                            <p:txEl>
                                              <p:pRg st="2" end="2"/>
                                            </p:txEl>
                                          </p:spTgt>
                                        </p:tgtEl>
                                        <p:attrNameLst>
                                          <p:attrName>style.visibility</p:attrName>
                                        </p:attrNameLst>
                                      </p:cBhvr>
                                      <p:to>
                                        <p:strVal val="visible"/>
                                      </p:to>
                                    </p:set>
                                    <p:animEffect transition="in" filter="fade">
                                      <p:cBhvr>
                                        <p:cTn id="17" dur="1000"/>
                                        <p:tgtEl>
                                          <p:spTgt spid="13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32"/>
          <p:cNvSpPr txBox="1">
            <a:spLocks noGrp="1"/>
          </p:cNvSpPr>
          <p:nvPr>
            <p:ph type="title"/>
          </p:nvPr>
        </p:nvSpPr>
        <p:spPr>
          <a:xfrm>
            <a:off x="0" y="0"/>
            <a:ext cx="45720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GB"/>
              <a:t>The Origin of The Synaxarium/Antiphonarium</a:t>
            </a:r>
            <a:endParaRPr/>
          </a:p>
        </p:txBody>
      </p:sp>
      <p:sp>
        <p:nvSpPr>
          <p:cNvPr id="144" name="Google Shape;144;p32"/>
          <p:cNvSpPr txBox="1">
            <a:spLocks noGrp="1"/>
          </p:cNvSpPr>
          <p:nvPr>
            <p:ph type="body" idx="1"/>
          </p:nvPr>
        </p:nvSpPr>
        <p:spPr>
          <a:xfrm>
            <a:off x="87175" y="893575"/>
            <a:ext cx="4402500" cy="42498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GB"/>
              <a:t>Greek for “collection”</a:t>
            </a:r>
            <a:endParaRPr/>
          </a:p>
          <a:p>
            <a:pPr marL="0" lvl="0" indent="0" algn="l" rtl="0">
              <a:spcBef>
                <a:spcPts val="1200"/>
              </a:spcBef>
              <a:spcAft>
                <a:spcPts val="0"/>
              </a:spcAft>
              <a:buNone/>
            </a:pPr>
            <a:endParaRPr/>
          </a:p>
          <a:p>
            <a:pPr marL="457200" lvl="0" indent="-342900" algn="l" rtl="0">
              <a:spcBef>
                <a:spcPts val="1200"/>
              </a:spcBef>
              <a:spcAft>
                <a:spcPts val="0"/>
              </a:spcAft>
              <a:buSzPts val="1800"/>
              <a:buChar char="●"/>
            </a:pPr>
            <a:r>
              <a:rPr lang="en-GB"/>
              <a:t>Exact date is unknown, but this book was initially put together by 3 bishops: </a:t>
            </a:r>
            <a:endParaRPr/>
          </a:p>
          <a:p>
            <a:pPr marL="0" lvl="0" indent="0" algn="l" rtl="0">
              <a:spcBef>
                <a:spcPts val="1200"/>
              </a:spcBef>
              <a:spcAft>
                <a:spcPts val="0"/>
              </a:spcAft>
              <a:buNone/>
            </a:pPr>
            <a:endParaRPr/>
          </a:p>
          <a:p>
            <a:pPr marL="457200" lvl="0" indent="-342900" algn="l" rtl="0">
              <a:spcBef>
                <a:spcPts val="1200"/>
              </a:spcBef>
              <a:spcAft>
                <a:spcPts val="0"/>
              </a:spcAft>
              <a:buSzPts val="1800"/>
              <a:buChar char="●"/>
            </a:pPr>
            <a:r>
              <a:rPr lang="en-GB"/>
              <a:t>Anba botros (bishop of Meleeg), Anba Mikhail (bishop of Etreeb), and Anba Youhanna (bishop of el Borollos) </a:t>
            </a:r>
            <a:endParaRPr/>
          </a:p>
          <a:p>
            <a:pPr marL="457200" lvl="0" indent="0" algn="l" rtl="0">
              <a:spcBef>
                <a:spcPts val="1200"/>
              </a:spcBef>
              <a:spcAft>
                <a:spcPts val="1200"/>
              </a:spcAft>
              <a:buNone/>
            </a:pPr>
            <a:endParaRPr/>
          </a:p>
        </p:txBody>
      </p:sp>
      <p:pic>
        <p:nvPicPr>
          <p:cNvPr id="145" name="Google Shape;145;p32"/>
          <p:cNvPicPr preferRelativeResize="0"/>
          <p:nvPr/>
        </p:nvPicPr>
        <p:blipFill>
          <a:blip r:embed="rId3">
            <a:alphaModFix/>
          </a:blip>
          <a:stretch>
            <a:fillRect/>
          </a:stretch>
        </p:blipFill>
        <p:spPr>
          <a:xfrm>
            <a:off x="4572000" y="0"/>
            <a:ext cx="4572001" cy="5143501"/>
          </a:xfrm>
          <a:prstGeom prst="rect">
            <a:avLst/>
          </a:prstGeom>
          <a:noFill/>
          <a:ln>
            <a:noFill/>
          </a:ln>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4">
                                            <p:txEl>
                                              <p:pRg st="0" end="0"/>
                                            </p:txEl>
                                          </p:spTgt>
                                        </p:tgtEl>
                                        <p:attrNameLst>
                                          <p:attrName>style.visibility</p:attrName>
                                        </p:attrNameLst>
                                      </p:cBhvr>
                                      <p:to>
                                        <p:strVal val="visible"/>
                                      </p:to>
                                    </p:set>
                                    <p:animEffect transition="in" filter="fade">
                                      <p:cBhvr>
                                        <p:cTn id="7" dur="1000"/>
                                        <p:tgtEl>
                                          <p:spTgt spid="14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4">
                                            <p:txEl>
                                              <p:pRg st="1" end="1"/>
                                            </p:txEl>
                                          </p:spTgt>
                                        </p:tgtEl>
                                        <p:attrNameLst>
                                          <p:attrName>style.visibility</p:attrName>
                                        </p:attrNameLst>
                                      </p:cBhvr>
                                      <p:to>
                                        <p:strVal val="visible"/>
                                      </p:to>
                                    </p:set>
                                    <p:animEffect transition="in" filter="fade">
                                      <p:cBhvr>
                                        <p:cTn id="12" dur="1000"/>
                                        <p:tgtEl>
                                          <p:spTgt spid="14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4">
                                            <p:txEl>
                                              <p:pRg st="2" end="2"/>
                                            </p:txEl>
                                          </p:spTgt>
                                        </p:tgtEl>
                                        <p:attrNameLst>
                                          <p:attrName>style.visibility</p:attrName>
                                        </p:attrNameLst>
                                      </p:cBhvr>
                                      <p:to>
                                        <p:strVal val="visible"/>
                                      </p:to>
                                    </p:set>
                                    <p:animEffect transition="in" filter="fade">
                                      <p:cBhvr>
                                        <p:cTn id="17" dur="1000"/>
                                        <p:tgtEl>
                                          <p:spTgt spid="14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4">
                                            <p:txEl>
                                              <p:pRg st="3" end="3"/>
                                            </p:txEl>
                                          </p:spTgt>
                                        </p:tgtEl>
                                        <p:attrNameLst>
                                          <p:attrName>style.visibility</p:attrName>
                                        </p:attrNameLst>
                                      </p:cBhvr>
                                      <p:to>
                                        <p:strVal val="visible"/>
                                      </p:to>
                                    </p:set>
                                    <p:animEffect transition="in" filter="fade">
                                      <p:cBhvr>
                                        <p:cTn id="22" dur="1000"/>
                                        <p:tgtEl>
                                          <p:spTgt spid="14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4">
                                            <p:txEl>
                                              <p:pRg st="4" end="4"/>
                                            </p:txEl>
                                          </p:spTgt>
                                        </p:tgtEl>
                                        <p:attrNameLst>
                                          <p:attrName>style.visibility</p:attrName>
                                        </p:attrNameLst>
                                      </p:cBhvr>
                                      <p:to>
                                        <p:strVal val="visible"/>
                                      </p:to>
                                    </p:set>
                                    <p:animEffect transition="in" filter="fade">
                                      <p:cBhvr>
                                        <p:cTn id="27" dur="1000"/>
                                        <p:tgtEl>
                                          <p:spTgt spid="14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4">
                                            <p:txEl>
                                              <p:pRg st="5" end="5"/>
                                            </p:txEl>
                                          </p:spTgt>
                                        </p:tgtEl>
                                        <p:attrNameLst>
                                          <p:attrName>style.visibility</p:attrName>
                                        </p:attrNameLst>
                                      </p:cBhvr>
                                      <p:to>
                                        <p:strVal val="visible"/>
                                      </p:to>
                                    </p:set>
                                    <p:animEffect transition="in" filter="fade">
                                      <p:cBhvr>
                                        <p:cTn id="32" dur="1000"/>
                                        <p:tgtEl>
                                          <p:spTgt spid="14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9"/>
        <p:cNvGrpSpPr/>
        <p:nvPr/>
      </p:nvGrpSpPr>
      <p:grpSpPr>
        <a:xfrm>
          <a:off x="0" y="0"/>
          <a:ext cx="0" cy="0"/>
          <a:chOff x="0" y="0"/>
          <a:chExt cx="0" cy="0"/>
        </a:xfrm>
      </p:grpSpPr>
      <p:sp>
        <p:nvSpPr>
          <p:cNvPr id="150" name="Google Shape;150;p33"/>
          <p:cNvSpPr txBox="1">
            <a:spLocks noGrp="1"/>
          </p:cNvSpPr>
          <p:nvPr>
            <p:ph type="title"/>
          </p:nvPr>
        </p:nvSpPr>
        <p:spPr>
          <a:xfrm>
            <a:off x="-125" y="0"/>
            <a:ext cx="91440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GB" b="1">
                <a:solidFill>
                  <a:schemeClr val="lt1"/>
                </a:solidFill>
              </a:rPr>
              <a:t>What is the Antiphonarium?</a:t>
            </a:r>
            <a:endParaRPr b="1">
              <a:solidFill>
                <a:schemeClr val="lt1"/>
              </a:solidFill>
            </a:endParaRPr>
          </a:p>
        </p:txBody>
      </p:sp>
      <p:sp>
        <p:nvSpPr>
          <p:cNvPr id="151" name="Google Shape;151;p33"/>
          <p:cNvSpPr txBox="1">
            <a:spLocks noGrp="1"/>
          </p:cNvSpPr>
          <p:nvPr>
            <p:ph type="body" idx="1"/>
          </p:nvPr>
        </p:nvSpPr>
        <p:spPr>
          <a:xfrm>
            <a:off x="235425" y="863550"/>
            <a:ext cx="8520600" cy="3416400"/>
          </a:xfrm>
          <a:prstGeom prst="rect">
            <a:avLst/>
          </a:prstGeom>
        </p:spPr>
        <p:txBody>
          <a:bodyPr spcFirstLastPara="1" wrap="square" lIns="91425" tIns="91425" rIns="91425" bIns="91425" anchor="t" anchorCtr="0">
            <a:normAutofit fontScale="92500" lnSpcReduction="20000"/>
          </a:bodyPr>
          <a:lstStyle/>
          <a:p>
            <a:pPr marL="0" lvl="0" indent="0" algn="l" rtl="0">
              <a:spcBef>
                <a:spcPts val="0"/>
              </a:spcBef>
              <a:spcAft>
                <a:spcPts val="0"/>
              </a:spcAft>
              <a:buClr>
                <a:schemeClr val="dk1"/>
              </a:buClr>
              <a:buSzPts val="1100"/>
              <a:buFont typeface="Arial"/>
              <a:buNone/>
            </a:pPr>
            <a:r>
              <a:rPr lang="en-GB" sz="2300" b="1">
                <a:solidFill>
                  <a:schemeClr val="lt1"/>
                </a:solidFill>
              </a:rPr>
              <a:t>There remains till this day, not used as often but a book called the Coptic antiphonarium</a:t>
            </a:r>
            <a:endParaRPr sz="2300" b="1">
              <a:solidFill>
                <a:schemeClr val="lt1"/>
              </a:solidFill>
            </a:endParaRPr>
          </a:p>
          <a:p>
            <a:pPr marL="0" lvl="0" indent="0" algn="l" rtl="0">
              <a:spcBef>
                <a:spcPts val="1200"/>
              </a:spcBef>
              <a:spcAft>
                <a:spcPts val="0"/>
              </a:spcAft>
              <a:buClr>
                <a:schemeClr val="dk1"/>
              </a:buClr>
              <a:buSzPts val="1100"/>
              <a:buFont typeface="Arial"/>
              <a:buNone/>
            </a:pPr>
            <a:r>
              <a:rPr lang="en-GB" sz="2300" b="1">
                <a:solidFill>
                  <a:schemeClr val="lt1"/>
                </a:solidFill>
              </a:rPr>
              <a:t>Antiphon just means a short sentence or line chanted in a melody as an introduction to some reading, usually done between 2 separate choruses </a:t>
            </a:r>
            <a:endParaRPr sz="2300" b="1">
              <a:solidFill>
                <a:schemeClr val="lt1"/>
              </a:solidFill>
            </a:endParaRPr>
          </a:p>
          <a:p>
            <a:pPr marL="0" lvl="0" indent="0" algn="l" rtl="0">
              <a:spcBef>
                <a:spcPts val="1200"/>
              </a:spcBef>
              <a:spcAft>
                <a:spcPts val="0"/>
              </a:spcAft>
              <a:buClr>
                <a:schemeClr val="dk1"/>
              </a:buClr>
              <a:buSzPts val="1100"/>
              <a:buFont typeface="Arial"/>
              <a:buNone/>
            </a:pPr>
            <a:r>
              <a:rPr lang="en-GB" sz="2300" b="1">
                <a:solidFill>
                  <a:schemeClr val="lt1"/>
                </a:solidFill>
              </a:rPr>
              <a:t>It is undoubtedly true that the antiphonarium is older than the synaxarium in its composition </a:t>
            </a:r>
            <a:endParaRPr sz="2300" b="1">
              <a:solidFill>
                <a:schemeClr val="lt1"/>
              </a:solidFill>
            </a:endParaRPr>
          </a:p>
          <a:p>
            <a:pPr marL="0" lvl="0" indent="0" algn="l" rtl="0">
              <a:spcBef>
                <a:spcPts val="1200"/>
              </a:spcBef>
              <a:spcAft>
                <a:spcPts val="1200"/>
              </a:spcAft>
              <a:buClr>
                <a:schemeClr val="dk1"/>
              </a:buClr>
              <a:buSzPts val="1100"/>
              <a:buFont typeface="Arial"/>
              <a:buNone/>
            </a:pPr>
            <a:r>
              <a:rPr lang="en-GB" sz="2300" b="1">
                <a:solidFill>
                  <a:schemeClr val="lt1"/>
                </a:solidFill>
              </a:rPr>
              <a:t>Is nowadays recited at the end of the midnight praises</a:t>
            </a:r>
            <a:endParaRPr b="1">
              <a:solidFill>
                <a:schemeClr val="lt1"/>
              </a:solidFill>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1">
                                            <p:txEl>
                                              <p:pRg st="0" end="0"/>
                                            </p:txEl>
                                          </p:spTgt>
                                        </p:tgtEl>
                                        <p:attrNameLst>
                                          <p:attrName>style.visibility</p:attrName>
                                        </p:attrNameLst>
                                      </p:cBhvr>
                                      <p:to>
                                        <p:strVal val="visible"/>
                                      </p:to>
                                    </p:set>
                                    <p:animEffect transition="in" filter="fade">
                                      <p:cBhvr>
                                        <p:cTn id="7" dur="1000"/>
                                        <p:tgtEl>
                                          <p:spTgt spid="1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1">
                                            <p:txEl>
                                              <p:pRg st="1" end="1"/>
                                            </p:txEl>
                                          </p:spTgt>
                                        </p:tgtEl>
                                        <p:attrNameLst>
                                          <p:attrName>style.visibility</p:attrName>
                                        </p:attrNameLst>
                                      </p:cBhvr>
                                      <p:to>
                                        <p:strVal val="visible"/>
                                      </p:to>
                                    </p:set>
                                    <p:animEffect transition="in" filter="fade">
                                      <p:cBhvr>
                                        <p:cTn id="12" dur="1000"/>
                                        <p:tgtEl>
                                          <p:spTgt spid="1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1">
                                            <p:txEl>
                                              <p:pRg st="2" end="2"/>
                                            </p:txEl>
                                          </p:spTgt>
                                        </p:tgtEl>
                                        <p:attrNameLst>
                                          <p:attrName>style.visibility</p:attrName>
                                        </p:attrNameLst>
                                      </p:cBhvr>
                                      <p:to>
                                        <p:strVal val="visible"/>
                                      </p:to>
                                    </p:set>
                                    <p:animEffect transition="in" filter="fade">
                                      <p:cBhvr>
                                        <p:cTn id="17" dur="1000"/>
                                        <p:tgtEl>
                                          <p:spTgt spid="1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1">
                                            <p:txEl>
                                              <p:pRg st="3" end="3"/>
                                            </p:txEl>
                                          </p:spTgt>
                                        </p:tgtEl>
                                        <p:attrNameLst>
                                          <p:attrName>style.visibility</p:attrName>
                                        </p:attrNameLst>
                                      </p:cBhvr>
                                      <p:to>
                                        <p:strVal val="visible"/>
                                      </p:to>
                                    </p:set>
                                    <p:animEffect transition="in" filter="fade">
                                      <p:cBhvr>
                                        <p:cTn id="22" dur="1000"/>
                                        <p:tgtEl>
                                          <p:spTgt spid="1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4CB545EDB3FED42AEDC9C876E08A802" ma:contentTypeVersion="2" ma:contentTypeDescription="Create a new document." ma:contentTypeScope="" ma:versionID="d8eb83c8fcb304624c3ecc4a951fcd59">
  <xsd:schema xmlns:xsd="http://www.w3.org/2001/XMLSchema" xmlns:xs="http://www.w3.org/2001/XMLSchema" xmlns:p="http://schemas.microsoft.com/office/2006/metadata/properties" xmlns:ns3="54702910-f6d2-4863-b108-84849bc2335a" targetNamespace="http://schemas.microsoft.com/office/2006/metadata/properties" ma:root="true" ma:fieldsID="f7073de70b91045d61a67a17199abe89" ns3:_="">
    <xsd:import namespace="54702910-f6d2-4863-b108-84849bc2335a"/>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702910-f6d2-4863-b108-84849bc233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C5F489B-FF6B-4EF7-80BD-48A398B9D072}">
  <ds:schemaRefs>
    <ds:schemaRef ds:uri="http://www.w3.org/XML/1998/namespace"/>
    <ds:schemaRef ds:uri="http://purl.org/dc/elements/1.1/"/>
    <ds:schemaRef ds:uri="http://schemas.microsoft.com/office/2006/documentManagement/types"/>
    <ds:schemaRef ds:uri="http://purl.org/dc/dcmitype/"/>
    <ds:schemaRef ds:uri="http://purl.org/dc/terms/"/>
    <ds:schemaRef ds:uri="http://schemas.microsoft.com/office/infopath/2007/PartnerControls"/>
    <ds:schemaRef ds:uri="http://schemas.openxmlformats.org/package/2006/metadata/core-properties"/>
    <ds:schemaRef ds:uri="54702910-f6d2-4863-b108-84849bc2335a"/>
    <ds:schemaRef ds:uri="http://schemas.microsoft.com/office/2006/metadata/properties"/>
  </ds:schemaRefs>
</ds:datastoreItem>
</file>

<file path=customXml/itemProps2.xml><?xml version="1.0" encoding="utf-8"?>
<ds:datastoreItem xmlns:ds="http://schemas.openxmlformats.org/officeDocument/2006/customXml" ds:itemID="{ACE9ABDB-7430-4EBF-B67C-4403AEB5292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4702910-f6d2-4863-b108-84849bc233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F02B81B-D0DE-4272-9269-22DD21E440E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109</TotalTime>
  <Words>2429</Words>
  <Application>Microsoft Macintosh PowerPoint</Application>
  <PresentationFormat>On-screen Show (16:9)</PresentationFormat>
  <Paragraphs>134</Paragraphs>
  <Slides>29</Slides>
  <Notes>24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29</vt:i4>
      </vt:variant>
    </vt:vector>
  </HeadingPairs>
  <TitlesOfParts>
    <vt:vector size="35" baseType="lpstr">
      <vt:lpstr>Times New Roman</vt:lpstr>
      <vt:lpstr>Roboto</vt:lpstr>
      <vt:lpstr>Arial</vt:lpstr>
      <vt:lpstr>Lato</vt:lpstr>
      <vt:lpstr>Simple Light</vt:lpstr>
      <vt:lpstr>Simple Light</vt:lpstr>
      <vt:lpstr>The History and Role of Monasticism &amp; Church Fathers Chrysostom and Athanasius</vt:lpstr>
      <vt:lpstr>The Start of Monasticism (Historical Context):</vt:lpstr>
      <vt:lpstr>People still wanted to give their life to Christ. How would they go about achieving this?</vt:lpstr>
      <vt:lpstr>Saint Anthony the Great</vt:lpstr>
      <vt:lpstr>The Flourishing of Monasticism </vt:lpstr>
      <vt:lpstr>What Roles did the Monastery Take Part in During the Post Arab-Conquest? </vt:lpstr>
      <vt:lpstr>Production of Wine </vt:lpstr>
      <vt:lpstr>The Origin of The Synaxarium/Antiphonarium</vt:lpstr>
      <vt:lpstr>What is the Antiphonarium?</vt:lpstr>
      <vt:lpstr>PowerPoint Presentation</vt:lpstr>
      <vt:lpstr>PowerPoint Presentation</vt:lpstr>
      <vt:lpstr>Saint Athanasius (The Apostolic)</vt:lpstr>
      <vt:lpstr>PowerPoint Presentation</vt:lpstr>
      <vt:lpstr>Let’s delve a bit more into Omonogenis</vt:lpstr>
      <vt:lpstr>PowerPoint Presentation</vt:lpstr>
      <vt:lpstr>PowerPoint Presentation</vt:lpstr>
      <vt:lpstr>Homoousios vs. Heteroousios:</vt:lpstr>
      <vt:lpstr>PowerPoint Presentation</vt:lpstr>
      <vt:lpstr>Saint Athanasius/Saint Anthony and the teaching of Theosis:</vt:lpstr>
      <vt:lpstr>PowerPoint Presentation</vt:lpstr>
      <vt:lpstr>“It is such a holy union with the divine life that we may reflect its brightness in OUR OWN humanity which shines with the Glory of God.”</vt:lpstr>
      <vt:lpstr>PowerPoint Presentation</vt:lpstr>
      <vt:lpstr>PowerPoint Presentation</vt:lpstr>
      <vt:lpstr>John Chrysostom:</vt:lpstr>
      <vt:lpstr>Chrysostom Banning Applause in Church…?</vt:lpstr>
      <vt:lpstr>PowerPoint Presentation</vt:lpstr>
      <vt:lpstr>Questions/Discussion?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History and Role of Monasticism &amp; Church Fathers Chrysostom and Athanasius</dc:title>
  <cp:lastModifiedBy>WGI - Sam Menshawy</cp:lastModifiedBy>
  <cp:revision>11</cp:revision>
  <dcterms:modified xsi:type="dcterms:W3CDTF">2022-11-22T21:56:50Z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0x010100A4CB545EDB3FED42AEDC9C876E08A802</vt:lpwstr>
  </property>
</Properties>
</file>