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51" r:id="rId1"/>
  </p:sldMasterIdLst>
  <p:notesMasterIdLst>
    <p:notesMasterId r:id="rId52"/>
  </p:notesMasterIdLst>
  <p:sldIdLst>
    <p:sldId id="256" r:id="rId2"/>
    <p:sldId id="312" r:id="rId3"/>
    <p:sldId id="316" r:id="rId4"/>
    <p:sldId id="285" r:id="rId5"/>
    <p:sldId id="286" r:id="rId6"/>
    <p:sldId id="302" r:id="rId7"/>
    <p:sldId id="301" r:id="rId8"/>
    <p:sldId id="287" r:id="rId9"/>
    <p:sldId id="303" r:id="rId10"/>
    <p:sldId id="304" r:id="rId11"/>
    <p:sldId id="288" r:id="rId12"/>
    <p:sldId id="305" r:id="rId13"/>
    <p:sldId id="289" r:id="rId14"/>
    <p:sldId id="306" r:id="rId15"/>
    <p:sldId id="290" r:id="rId16"/>
    <p:sldId id="291" r:id="rId17"/>
    <p:sldId id="292" r:id="rId18"/>
    <p:sldId id="307" r:id="rId19"/>
    <p:sldId id="293" r:id="rId20"/>
    <p:sldId id="294" r:id="rId21"/>
    <p:sldId id="308" r:id="rId22"/>
    <p:sldId id="295" r:id="rId23"/>
    <p:sldId id="309" r:id="rId24"/>
    <p:sldId id="296" r:id="rId25"/>
    <p:sldId id="310" r:id="rId26"/>
    <p:sldId id="297" r:id="rId27"/>
    <p:sldId id="298" r:id="rId28"/>
    <p:sldId id="299" r:id="rId29"/>
    <p:sldId id="300" r:id="rId30"/>
    <p:sldId id="314" r:id="rId31"/>
    <p:sldId id="317" r:id="rId32"/>
    <p:sldId id="318" r:id="rId33"/>
    <p:sldId id="319" r:id="rId34"/>
    <p:sldId id="320" r:id="rId35"/>
    <p:sldId id="321" r:id="rId36"/>
    <p:sldId id="322" r:id="rId37"/>
    <p:sldId id="324" r:id="rId38"/>
    <p:sldId id="323" r:id="rId39"/>
    <p:sldId id="325" r:id="rId40"/>
    <p:sldId id="327" r:id="rId41"/>
    <p:sldId id="328" r:id="rId42"/>
    <p:sldId id="329" r:id="rId43"/>
    <p:sldId id="330" r:id="rId44"/>
    <p:sldId id="331" r:id="rId45"/>
    <p:sldId id="332" r:id="rId46"/>
    <p:sldId id="333" r:id="rId47"/>
    <p:sldId id="334" r:id="rId48"/>
    <p:sldId id="335" r:id="rId49"/>
    <p:sldId id="336" r:id="rId50"/>
    <p:sldId id="337" r:id="rId5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6E6E6"/>
    <a:srgbClr val="FFFFFF"/>
    <a:srgbClr val="EFE0BE"/>
    <a:srgbClr val="4E220E"/>
    <a:srgbClr val="A48362"/>
    <a:srgbClr val="603B14"/>
    <a:srgbClr val="F1CCB5"/>
    <a:srgbClr val="EDEEE6"/>
    <a:srgbClr val="513E1B"/>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669" autoAdjust="0"/>
    <p:restoredTop sz="92457"/>
  </p:normalViewPr>
  <p:slideViewPr>
    <p:cSldViewPr snapToGrid="0">
      <p:cViewPr varScale="1">
        <p:scale>
          <a:sx n="102" d="100"/>
          <a:sy n="102" d="100"/>
        </p:scale>
        <p:origin x="1008" y="184"/>
      </p:cViewPr>
      <p:guideLst/>
    </p:cSldViewPr>
  </p:slideViewPr>
  <p:notesTextViewPr>
    <p:cViewPr>
      <p:scale>
        <a:sx n="3" d="2"/>
        <a:sy n="3" d="2"/>
      </p:scale>
      <p:origin x="0" y="0"/>
    </p:cViewPr>
  </p:notesTextViewPr>
  <p:sorterViewPr>
    <p:cViewPr>
      <p:scale>
        <a:sx n="100" d="100"/>
        <a:sy n="100" d="100"/>
      </p:scale>
      <p:origin x="0" y="0"/>
    </p:cViewPr>
  </p:sorterViewPr>
  <p:notesViewPr>
    <p:cSldViewPr snapToGrid="0">
      <p:cViewPr varScale="1">
        <p:scale>
          <a:sx n="86" d="100"/>
          <a:sy n="86" d="100"/>
        </p:scale>
        <p:origin x="3864" y="102"/>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diagrams/_rels/data2.xml.rels><?xml version="1.0" encoding="UTF-8" standalone="yes"?>
<Relationships xmlns="http://schemas.openxmlformats.org/package/2006/relationships"><Relationship Id="rId1" Type="http://schemas.openxmlformats.org/officeDocument/2006/relationships/image" Target="../media/image3.png"/></Relationships>
</file>

<file path=ppt/diagrams/_rels/data4.xml.rels><?xml version="1.0" encoding="UTF-8" standalone="yes"?>
<Relationships xmlns="http://schemas.openxmlformats.org/package/2006/relationships"><Relationship Id="rId1" Type="http://schemas.openxmlformats.org/officeDocument/2006/relationships/image" Target="../media/image3.png"/></Relationships>
</file>

<file path=ppt/diagrams/_rels/drawing2.xml.rels><?xml version="1.0" encoding="UTF-8" standalone="yes"?>
<Relationships xmlns="http://schemas.openxmlformats.org/package/2006/relationships"><Relationship Id="rId1" Type="http://schemas.openxmlformats.org/officeDocument/2006/relationships/image" Target="../media/image3.png"/></Relationships>
</file>

<file path=ppt/diagrams/_rels/drawing4.xml.rels><?xml version="1.0" encoding="UTF-8" standalone="yes"?>
<Relationships xmlns="http://schemas.openxmlformats.org/package/2006/relationships"><Relationship Id="rId1" Type="http://schemas.openxmlformats.org/officeDocument/2006/relationships/image" Target="../media/image3.png"/></Relationships>
</file>

<file path=ppt/diagrams/colors1.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AEE6B12-DD70-470A-8C6B-A29364BB077E}" type="doc">
      <dgm:prSet loTypeId="urn:microsoft.com/office/officeart/2008/layout/VerticalCurvedList" loCatId="list" qsTypeId="urn:microsoft.com/office/officeart/2005/8/quickstyle/simple1" qsCatId="simple" csTypeId="urn:microsoft.com/office/officeart/2005/8/colors/accent0_2" csCatId="mainScheme" phldr="1"/>
      <dgm:spPr/>
      <dgm:t>
        <a:bodyPr/>
        <a:lstStyle/>
        <a:p>
          <a:endParaRPr lang="en-CA"/>
        </a:p>
      </dgm:t>
    </dgm:pt>
    <dgm:pt modelId="{74A57752-ADF6-4D2A-A783-D27AB3D6CA1F}">
      <dgm:prSet custT="1"/>
      <dgm:spPr>
        <a:solidFill>
          <a:srgbClr val="FFFF00"/>
        </a:solidFill>
      </dgm:spPr>
      <dgm:t>
        <a:bodyPr/>
        <a:lstStyle/>
        <a:p>
          <a:r>
            <a:rPr lang="en-CA" sz="4000" b="1" dirty="0">
              <a:latin typeface="Bahnschrift SemiBold Condensed" panose="020B0502040204020203" pitchFamily="34" charset="0"/>
            </a:rPr>
            <a:t>1- sentences</a:t>
          </a:r>
        </a:p>
      </dgm:t>
    </dgm:pt>
    <dgm:pt modelId="{51016392-719D-435A-83F4-8CE3181DB3BC}" type="parTrans" cxnId="{38D57BAF-68BE-444D-BD28-A021172D6019}">
      <dgm:prSet/>
      <dgm:spPr/>
      <dgm:t>
        <a:bodyPr/>
        <a:lstStyle/>
        <a:p>
          <a:endParaRPr lang="en-CA"/>
        </a:p>
      </dgm:t>
    </dgm:pt>
    <dgm:pt modelId="{D4B27F02-24EC-4B95-9403-CF00B67FBE53}" type="sibTrans" cxnId="{38D57BAF-68BE-444D-BD28-A021172D6019}">
      <dgm:prSet/>
      <dgm:spPr/>
      <dgm:t>
        <a:bodyPr/>
        <a:lstStyle/>
        <a:p>
          <a:endParaRPr lang="en-CA"/>
        </a:p>
      </dgm:t>
    </dgm:pt>
    <dgm:pt modelId="{B22DA4C5-3BC6-48FF-9721-34898046D6F8}">
      <dgm:prSet custT="1"/>
      <dgm:spPr/>
      <dgm:t>
        <a:bodyPr/>
        <a:lstStyle/>
        <a:p>
          <a:r>
            <a:rPr lang="en-US" sz="4000" b="1" kern="1200" dirty="0">
              <a:latin typeface="Bahnschrift SemiBold Condensed" panose="020B0502040204020203" pitchFamily="34" charset="0"/>
              <a:ea typeface="+mn-ea"/>
              <a:cs typeface="+mn-cs"/>
            </a:rPr>
            <a:t>2- paragraphs</a:t>
          </a:r>
          <a:endParaRPr lang="en-CA" sz="4000" b="1" kern="1200" dirty="0">
            <a:latin typeface="Bahnschrift SemiBold Condensed" panose="020B0502040204020203" pitchFamily="34" charset="0"/>
            <a:ea typeface="+mn-ea"/>
            <a:cs typeface="+mn-cs"/>
          </a:endParaRPr>
        </a:p>
      </dgm:t>
    </dgm:pt>
    <dgm:pt modelId="{488628A9-8774-4244-A062-279A9BD09EDB}" type="parTrans" cxnId="{9F796401-A682-4FB5-A0CA-8B65C58FD774}">
      <dgm:prSet/>
      <dgm:spPr/>
      <dgm:t>
        <a:bodyPr/>
        <a:lstStyle/>
        <a:p>
          <a:endParaRPr lang="en-CA"/>
        </a:p>
      </dgm:t>
    </dgm:pt>
    <dgm:pt modelId="{419B9F47-B5C2-428D-9982-269A73D777E7}" type="sibTrans" cxnId="{9F796401-A682-4FB5-A0CA-8B65C58FD774}">
      <dgm:prSet/>
      <dgm:spPr/>
      <dgm:t>
        <a:bodyPr/>
        <a:lstStyle/>
        <a:p>
          <a:endParaRPr lang="en-CA"/>
        </a:p>
      </dgm:t>
    </dgm:pt>
    <dgm:pt modelId="{3AF2B1C7-327E-4FA7-9F7B-0DFF4E990FD1}">
      <dgm:prSet custT="1"/>
      <dgm:spPr/>
      <dgm:t>
        <a:bodyPr/>
        <a:lstStyle/>
        <a:p>
          <a:r>
            <a:rPr lang="en-CA" sz="4000" b="1" dirty="0">
              <a:latin typeface="Bahnschrift SemiBold Condensed" panose="020B0502040204020203" pitchFamily="34" charset="0"/>
            </a:rPr>
            <a:t>3- discourses</a:t>
          </a:r>
        </a:p>
      </dgm:t>
    </dgm:pt>
    <dgm:pt modelId="{0CED7DF1-E6CD-4561-B2E0-8B66C39E4B95}" type="parTrans" cxnId="{13A03918-8123-45D7-AAB6-52BB8FD3F0F9}">
      <dgm:prSet/>
      <dgm:spPr/>
      <dgm:t>
        <a:bodyPr/>
        <a:lstStyle/>
        <a:p>
          <a:endParaRPr lang="en-CA"/>
        </a:p>
      </dgm:t>
    </dgm:pt>
    <dgm:pt modelId="{56FAF8A8-D6AE-4FD2-BC8A-774D34A452B6}" type="sibTrans" cxnId="{13A03918-8123-45D7-AAB6-52BB8FD3F0F9}">
      <dgm:prSet/>
      <dgm:spPr/>
      <dgm:t>
        <a:bodyPr/>
        <a:lstStyle/>
        <a:p>
          <a:endParaRPr lang="en-CA"/>
        </a:p>
      </dgm:t>
    </dgm:pt>
    <dgm:pt modelId="{2663018C-FDF9-4952-B1D6-7F07DA157500}" type="pres">
      <dgm:prSet presAssocID="{CAEE6B12-DD70-470A-8C6B-A29364BB077E}" presName="Name0" presStyleCnt="0">
        <dgm:presLayoutVars>
          <dgm:chMax val="7"/>
          <dgm:chPref val="7"/>
          <dgm:dir/>
        </dgm:presLayoutVars>
      </dgm:prSet>
      <dgm:spPr/>
    </dgm:pt>
    <dgm:pt modelId="{50F27B12-FCA7-408F-832D-2AE4079C8DDE}" type="pres">
      <dgm:prSet presAssocID="{CAEE6B12-DD70-470A-8C6B-A29364BB077E}" presName="Name1" presStyleCnt="0"/>
      <dgm:spPr/>
    </dgm:pt>
    <dgm:pt modelId="{85F52AA3-278B-442B-8403-B1AE88D0347E}" type="pres">
      <dgm:prSet presAssocID="{CAEE6B12-DD70-470A-8C6B-A29364BB077E}" presName="cycle" presStyleCnt="0"/>
      <dgm:spPr/>
    </dgm:pt>
    <dgm:pt modelId="{7CFAEDC8-B514-48FC-8E5E-F48E90C68081}" type="pres">
      <dgm:prSet presAssocID="{CAEE6B12-DD70-470A-8C6B-A29364BB077E}" presName="srcNode" presStyleLbl="node1" presStyleIdx="0" presStyleCnt="3"/>
      <dgm:spPr/>
    </dgm:pt>
    <dgm:pt modelId="{B436B0F1-9A81-414A-A5C3-F98FF36D7A8D}" type="pres">
      <dgm:prSet presAssocID="{CAEE6B12-DD70-470A-8C6B-A29364BB077E}" presName="conn" presStyleLbl="parChTrans1D2" presStyleIdx="0" presStyleCnt="1"/>
      <dgm:spPr/>
    </dgm:pt>
    <dgm:pt modelId="{C6F4A8C4-9306-4099-B717-37BDFE05A2EA}" type="pres">
      <dgm:prSet presAssocID="{CAEE6B12-DD70-470A-8C6B-A29364BB077E}" presName="extraNode" presStyleLbl="node1" presStyleIdx="0" presStyleCnt="3"/>
      <dgm:spPr/>
    </dgm:pt>
    <dgm:pt modelId="{AC49387C-19FC-420A-B55F-66E192F1A725}" type="pres">
      <dgm:prSet presAssocID="{CAEE6B12-DD70-470A-8C6B-A29364BB077E}" presName="dstNode" presStyleLbl="node1" presStyleIdx="0" presStyleCnt="3"/>
      <dgm:spPr/>
    </dgm:pt>
    <dgm:pt modelId="{BCC81D4E-85D1-4619-8F0C-749638CB79A3}" type="pres">
      <dgm:prSet presAssocID="{74A57752-ADF6-4D2A-A783-D27AB3D6CA1F}" presName="text_1" presStyleLbl="node1" presStyleIdx="0" presStyleCnt="3">
        <dgm:presLayoutVars>
          <dgm:bulletEnabled val="1"/>
        </dgm:presLayoutVars>
      </dgm:prSet>
      <dgm:spPr/>
    </dgm:pt>
    <dgm:pt modelId="{1816A152-0E64-43D6-956C-841CAB9419A7}" type="pres">
      <dgm:prSet presAssocID="{74A57752-ADF6-4D2A-A783-D27AB3D6CA1F}" presName="accent_1" presStyleCnt="0"/>
      <dgm:spPr/>
    </dgm:pt>
    <dgm:pt modelId="{00812705-9207-43DC-8904-2BD0EEBDA431}" type="pres">
      <dgm:prSet presAssocID="{74A57752-ADF6-4D2A-A783-D27AB3D6CA1F}" presName="accentRepeatNode" presStyleLbl="solidFgAcc1" presStyleIdx="0" presStyleCnt="3"/>
      <dgm:spPr/>
    </dgm:pt>
    <dgm:pt modelId="{69C0BF36-3AB6-4256-A430-A6CE5041A7F7}" type="pres">
      <dgm:prSet presAssocID="{B22DA4C5-3BC6-48FF-9721-34898046D6F8}" presName="text_2" presStyleLbl="node1" presStyleIdx="1" presStyleCnt="3">
        <dgm:presLayoutVars>
          <dgm:bulletEnabled val="1"/>
        </dgm:presLayoutVars>
      </dgm:prSet>
      <dgm:spPr/>
    </dgm:pt>
    <dgm:pt modelId="{D9F22A0F-5653-420B-AF34-4223CA1694AA}" type="pres">
      <dgm:prSet presAssocID="{B22DA4C5-3BC6-48FF-9721-34898046D6F8}" presName="accent_2" presStyleCnt="0"/>
      <dgm:spPr/>
    </dgm:pt>
    <dgm:pt modelId="{8F64800D-D8CE-4EB7-AEE8-D03418890229}" type="pres">
      <dgm:prSet presAssocID="{B22DA4C5-3BC6-48FF-9721-34898046D6F8}" presName="accentRepeatNode" presStyleLbl="solidFgAcc1" presStyleIdx="1" presStyleCnt="3"/>
      <dgm:spPr/>
    </dgm:pt>
    <dgm:pt modelId="{29E4ECA8-1A6D-4A0E-B7C0-6F492A7BEFA3}" type="pres">
      <dgm:prSet presAssocID="{3AF2B1C7-327E-4FA7-9F7B-0DFF4E990FD1}" presName="text_3" presStyleLbl="node1" presStyleIdx="2" presStyleCnt="3">
        <dgm:presLayoutVars>
          <dgm:bulletEnabled val="1"/>
        </dgm:presLayoutVars>
      </dgm:prSet>
      <dgm:spPr/>
    </dgm:pt>
    <dgm:pt modelId="{787DD879-43EF-46D6-91E2-2DE7C073378F}" type="pres">
      <dgm:prSet presAssocID="{3AF2B1C7-327E-4FA7-9F7B-0DFF4E990FD1}" presName="accent_3" presStyleCnt="0"/>
      <dgm:spPr/>
    </dgm:pt>
    <dgm:pt modelId="{85C44B49-941D-4E5B-9D87-B373B7F31BD1}" type="pres">
      <dgm:prSet presAssocID="{3AF2B1C7-327E-4FA7-9F7B-0DFF4E990FD1}" presName="accentRepeatNode" presStyleLbl="solidFgAcc1" presStyleIdx="2" presStyleCnt="3"/>
      <dgm:spPr/>
    </dgm:pt>
  </dgm:ptLst>
  <dgm:cxnLst>
    <dgm:cxn modelId="{9F796401-A682-4FB5-A0CA-8B65C58FD774}" srcId="{CAEE6B12-DD70-470A-8C6B-A29364BB077E}" destId="{B22DA4C5-3BC6-48FF-9721-34898046D6F8}" srcOrd="1" destOrd="0" parTransId="{488628A9-8774-4244-A062-279A9BD09EDB}" sibTransId="{419B9F47-B5C2-428D-9982-269A73D777E7}"/>
    <dgm:cxn modelId="{A0C45517-A943-4552-98EA-3A93C803228F}" type="presOf" srcId="{CAEE6B12-DD70-470A-8C6B-A29364BB077E}" destId="{2663018C-FDF9-4952-B1D6-7F07DA157500}" srcOrd="0" destOrd="0" presId="urn:microsoft.com/office/officeart/2008/layout/VerticalCurvedList"/>
    <dgm:cxn modelId="{13A03918-8123-45D7-AAB6-52BB8FD3F0F9}" srcId="{CAEE6B12-DD70-470A-8C6B-A29364BB077E}" destId="{3AF2B1C7-327E-4FA7-9F7B-0DFF4E990FD1}" srcOrd="2" destOrd="0" parTransId="{0CED7DF1-E6CD-4561-B2E0-8B66C39E4B95}" sibTransId="{56FAF8A8-D6AE-4FD2-BC8A-774D34A452B6}"/>
    <dgm:cxn modelId="{2B2ACF1A-5916-499B-9525-1E78015E4AD3}" type="presOf" srcId="{B22DA4C5-3BC6-48FF-9721-34898046D6F8}" destId="{69C0BF36-3AB6-4256-A430-A6CE5041A7F7}" srcOrd="0" destOrd="0" presId="urn:microsoft.com/office/officeart/2008/layout/VerticalCurvedList"/>
    <dgm:cxn modelId="{5815A33D-54EF-44FA-9A5C-D1A0F3C4608A}" type="presOf" srcId="{74A57752-ADF6-4D2A-A783-D27AB3D6CA1F}" destId="{BCC81D4E-85D1-4619-8F0C-749638CB79A3}" srcOrd="0" destOrd="0" presId="urn:microsoft.com/office/officeart/2008/layout/VerticalCurvedList"/>
    <dgm:cxn modelId="{AB800C53-46EB-4094-964C-17838BC2F7B5}" type="presOf" srcId="{D4B27F02-24EC-4B95-9403-CF00B67FBE53}" destId="{B436B0F1-9A81-414A-A5C3-F98FF36D7A8D}" srcOrd="0" destOrd="0" presId="urn:microsoft.com/office/officeart/2008/layout/VerticalCurvedList"/>
    <dgm:cxn modelId="{38D57BAF-68BE-444D-BD28-A021172D6019}" srcId="{CAEE6B12-DD70-470A-8C6B-A29364BB077E}" destId="{74A57752-ADF6-4D2A-A783-D27AB3D6CA1F}" srcOrd="0" destOrd="0" parTransId="{51016392-719D-435A-83F4-8CE3181DB3BC}" sibTransId="{D4B27F02-24EC-4B95-9403-CF00B67FBE53}"/>
    <dgm:cxn modelId="{038CC3CE-8891-4FC5-8D50-77483CF41045}" type="presOf" srcId="{3AF2B1C7-327E-4FA7-9F7B-0DFF4E990FD1}" destId="{29E4ECA8-1A6D-4A0E-B7C0-6F492A7BEFA3}" srcOrd="0" destOrd="0" presId="urn:microsoft.com/office/officeart/2008/layout/VerticalCurvedList"/>
    <dgm:cxn modelId="{E7729562-B67A-413C-B73C-12AA4110287F}" type="presParOf" srcId="{2663018C-FDF9-4952-B1D6-7F07DA157500}" destId="{50F27B12-FCA7-408F-832D-2AE4079C8DDE}" srcOrd="0" destOrd="0" presId="urn:microsoft.com/office/officeart/2008/layout/VerticalCurvedList"/>
    <dgm:cxn modelId="{9CFA27F8-79E0-4EC6-BADE-E12FFE7BBDDA}" type="presParOf" srcId="{50F27B12-FCA7-408F-832D-2AE4079C8DDE}" destId="{85F52AA3-278B-442B-8403-B1AE88D0347E}" srcOrd="0" destOrd="0" presId="urn:microsoft.com/office/officeart/2008/layout/VerticalCurvedList"/>
    <dgm:cxn modelId="{01F23BB3-2B2B-40D6-A569-D74C09312AC8}" type="presParOf" srcId="{85F52AA3-278B-442B-8403-B1AE88D0347E}" destId="{7CFAEDC8-B514-48FC-8E5E-F48E90C68081}" srcOrd="0" destOrd="0" presId="urn:microsoft.com/office/officeart/2008/layout/VerticalCurvedList"/>
    <dgm:cxn modelId="{3F11EC1B-E432-45F9-A896-31F8777D066F}" type="presParOf" srcId="{85F52AA3-278B-442B-8403-B1AE88D0347E}" destId="{B436B0F1-9A81-414A-A5C3-F98FF36D7A8D}" srcOrd="1" destOrd="0" presId="urn:microsoft.com/office/officeart/2008/layout/VerticalCurvedList"/>
    <dgm:cxn modelId="{DD7C550B-E3AE-4B5F-A8BD-7B21B699DEF7}" type="presParOf" srcId="{85F52AA3-278B-442B-8403-B1AE88D0347E}" destId="{C6F4A8C4-9306-4099-B717-37BDFE05A2EA}" srcOrd="2" destOrd="0" presId="urn:microsoft.com/office/officeart/2008/layout/VerticalCurvedList"/>
    <dgm:cxn modelId="{1F7FDAAF-00EB-4311-8AB8-540F64AD09F0}" type="presParOf" srcId="{85F52AA3-278B-442B-8403-B1AE88D0347E}" destId="{AC49387C-19FC-420A-B55F-66E192F1A725}" srcOrd="3" destOrd="0" presId="urn:microsoft.com/office/officeart/2008/layout/VerticalCurvedList"/>
    <dgm:cxn modelId="{6335C897-F3D9-43E3-B8B9-1B542EC72D0F}" type="presParOf" srcId="{50F27B12-FCA7-408F-832D-2AE4079C8DDE}" destId="{BCC81D4E-85D1-4619-8F0C-749638CB79A3}" srcOrd="1" destOrd="0" presId="urn:microsoft.com/office/officeart/2008/layout/VerticalCurvedList"/>
    <dgm:cxn modelId="{BB4FEC7C-7513-47F6-B85C-ADA85882F1FD}" type="presParOf" srcId="{50F27B12-FCA7-408F-832D-2AE4079C8DDE}" destId="{1816A152-0E64-43D6-956C-841CAB9419A7}" srcOrd="2" destOrd="0" presId="urn:microsoft.com/office/officeart/2008/layout/VerticalCurvedList"/>
    <dgm:cxn modelId="{CD4A1CE1-C19F-4D8E-BAFE-62EC69299964}" type="presParOf" srcId="{1816A152-0E64-43D6-956C-841CAB9419A7}" destId="{00812705-9207-43DC-8904-2BD0EEBDA431}" srcOrd="0" destOrd="0" presId="urn:microsoft.com/office/officeart/2008/layout/VerticalCurvedList"/>
    <dgm:cxn modelId="{5E74A805-7DB2-4EFE-9B38-35800F8A38D5}" type="presParOf" srcId="{50F27B12-FCA7-408F-832D-2AE4079C8DDE}" destId="{69C0BF36-3AB6-4256-A430-A6CE5041A7F7}" srcOrd="3" destOrd="0" presId="urn:microsoft.com/office/officeart/2008/layout/VerticalCurvedList"/>
    <dgm:cxn modelId="{72A63D85-D922-436C-B18B-7E999413EF59}" type="presParOf" srcId="{50F27B12-FCA7-408F-832D-2AE4079C8DDE}" destId="{D9F22A0F-5653-420B-AF34-4223CA1694AA}" srcOrd="4" destOrd="0" presId="urn:microsoft.com/office/officeart/2008/layout/VerticalCurvedList"/>
    <dgm:cxn modelId="{F0E0D885-BBA4-47B1-B38B-C8BB5CF72305}" type="presParOf" srcId="{D9F22A0F-5653-420B-AF34-4223CA1694AA}" destId="{8F64800D-D8CE-4EB7-AEE8-D03418890229}" srcOrd="0" destOrd="0" presId="urn:microsoft.com/office/officeart/2008/layout/VerticalCurvedList"/>
    <dgm:cxn modelId="{FBEE847F-190D-4514-8AFB-FAFEDD6618AB}" type="presParOf" srcId="{50F27B12-FCA7-408F-832D-2AE4079C8DDE}" destId="{29E4ECA8-1A6D-4A0E-B7C0-6F492A7BEFA3}" srcOrd="5" destOrd="0" presId="urn:microsoft.com/office/officeart/2008/layout/VerticalCurvedList"/>
    <dgm:cxn modelId="{48D3C883-E544-4E33-887A-6913E306B895}" type="presParOf" srcId="{50F27B12-FCA7-408F-832D-2AE4079C8DDE}" destId="{787DD879-43EF-46D6-91E2-2DE7C073378F}" srcOrd="6" destOrd="0" presId="urn:microsoft.com/office/officeart/2008/layout/VerticalCurvedList"/>
    <dgm:cxn modelId="{8DEDE7CD-DB65-49D1-98E4-242B59BECF08}" type="presParOf" srcId="{787DD879-43EF-46D6-91E2-2DE7C073378F}" destId="{85C44B49-941D-4E5B-9D87-B373B7F31BD1}"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AEE6B12-DD70-470A-8C6B-A29364BB077E}" type="doc">
      <dgm:prSet loTypeId="urn:microsoft.com/office/officeart/2005/8/layout/hList2" loCatId="list" qsTypeId="urn:microsoft.com/office/officeart/2005/8/quickstyle/simple1" qsCatId="simple" csTypeId="urn:microsoft.com/office/officeart/2005/8/colors/accent0_2" csCatId="mainScheme" phldr="1"/>
      <dgm:spPr/>
      <dgm:t>
        <a:bodyPr/>
        <a:lstStyle/>
        <a:p>
          <a:endParaRPr lang="en-CA"/>
        </a:p>
      </dgm:t>
    </dgm:pt>
    <dgm:pt modelId="{74A57752-ADF6-4D2A-A783-D27AB3D6CA1F}">
      <dgm:prSet custT="1"/>
      <dgm:spPr/>
      <dgm:t>
        <a:bodyPr/>
        <a:lstStyle/>
        <a:p>
          <a:r>
            <a:rPr lang="en-CA" sz="4000" b="1" dirty="0">
              <a:latin typeface="Bahnschrift SemiBold Condensed" panose="020B0502040204020203" pitchFamily="34" charset="0"/>
            </a:rPr>
            <a:t>1- Sentences</a:t>
          </a:r>
        </a:p>
      </dgm:t>
    </dgm:pt>
    <dgm:pt modelId="{51016392-719D-435A-83F4-8CE3181DB3BC}" type="parTrans" cxnId="{38D57BAF-68BE-444D-BD28-A021172D6019}">
      <dgm:prSet/>
      <dgm:spPr/>
      <dgm:t>
        <a:bodyPr/>
        <a:lstStyle/>
        <a:p>
          <a:endParaRPr lang="en-CA"/>
        </a:p>
      </dgm:t>
    </dgm:pt>
    <dgm:pt modelId="{D4B27F02-24EC-4B95-9403-CF00B67FBE53}" type="sibTrans" cxnId="{38D57BAF-68BE-444D-BD28-A021172D6019}">
      <dgm:prSet/>
      <dgm:spPr/>
      <dgm:t>
        <a:bodyPr/>
        <a:lstStyle/>
        <a:p>
          <a:endParaRPr lang="en-CA"/>
        </a:p>
      </dgm:t>
    </dgm:pt>
    <dgm:pt modelId="{0ECC7FE6-DAD3-409E-9FF5-A5ECCFFDAF81}">
      <dgm:prSet custT="1"/>
      <dgm:spPr>
        <a:solidFill>
          <a:schemeClr val="accent4">
            <a:lumMod val="20000"/>
            <a:lumOff val="80000"/>
          </a:schemeClr>
        </a:solidFill>
      </dgm:spPr>
      <dgm:t>
        <a:bodyPr/>
        <a:lstStyle/>
        <a:p>
          <a:pPr>
            <a:buFont typeface="+mj-lt"/>
            <a:buAutoNum type="arabicPeriod"/>
          </a:pPr>
          <a:r>
            <a:rPr lang="en-CA" sz="2400" b="1" dirty="0">
              <a:solidFill>
                <a:srgbClr val="FF0000"/>
              </a:solidFill>
              <a:latin typeface="Bahnschrift SemiBold Condensed" panose="020B0502040204020203" pitchFamily="34" charset="0"/>
            </a:rPr>
            <a:t>Repetition of Words</a:t>
          </a:r>
        </a:p>
      </dgm:t>
    </dgm:pt>
    <dgm:pt modelId="{B1340ACD-5243-47E3-972B-67AD013284CB}" type="parTrans" cxnId="{04277855-397B-493B-8212-8C27DDC7DD92}">
      <dgm:prSet/>
      <dgm:spPr/>
      <dgm:t>
        <a:bodyPr/>
        <a:lstStyle/>
        <a:p>
          <a:endParaRPr lang="en-CA"/>
        </a:p>
      </dgm:t>
    </dgm:pt>
    <dgm:pt modelId="{1F349B1A-9152-4AC9-B839-76C41E179ED8}" type="sibTrans" cxnId="{04277855-397B-493B-8212-8C27DDC7DD92}">
      <dgm:prSet/>
      <dgm:spPr/>
      <dgm:t>
        <a:bodyPr/>
        <a:lstStyle/>
        <a:p>
          <a:endParaRPr lang="en-CA"/>
        </a:p>
      </dgm:t>
    </dgm:pt>
    <dgm:pt modelId="{48B12FD7-2BBB-4BF2-916A-3ED6E074D23E}">
      <dgm:prSet custT="1"/>
      <dgm:spPr>
        <a:solidFill>
          <a:schemeClr val="accent4">
            <a:lumMod val="20000"/>
            <a:lumOff val="80000"/>
          </a:schemeClr>
        </a:solidFill>
      </dgm:spPr>
      <dgm:t>
        <a:bodyPr/>
        <a:lstStyle/>
        <a:p>
          <a:pPr>
            <a:buFont typeface="+mj-lt"/>
            <a:buAutoNum type="arabicPeriod"/>
          </a:pPr>
          <a:r>
            <a:rPr lang="en-CA" sz="2400" b="1" dirty="0">
              <a:solidFill>
                <a:srgbClr val="FF0000"/>
              </a:solidFill>
              <a:latin typeface="Bahnschrift SemiBold Condensed" panose="020B0502040204020203" pitchFamily="34" charset="0"/>
            </a:rPr>
            <a:t>Contrasts</a:t>
          </a:r>
        </a:p>
      </dgm:t>
    </dgm:pt>
    <dgm:pt modelId="{5ADB18D8-7388-4D5A-9334-6BD36B8102B5}" type="parTrans" cxnId="{22C2332A-F6BA-4D9F-80AB-FC87C74151ED}">
      <dgm:prSet/>
      <dgm:spPr/>
      <dgm:t>
        <a:bodyPr/>
        <a:lstStyle/>
        <a:p>
          <a:endParaRPr lang="en-CA"/>
        </a:p>
      </dgm:t>
    </dgm:pt>
    <dgm:pt modelId="{56B88E08-20DC-4EBF-A2D6-3819AA16FE44}" type="sibTrans" cxnId="{22C2332A-F6BA-4D9F-80AB-FC87C74151ED}">
      <dgm:prSet/>
      <dgm:spPr/>
      <dgm:t>
        <a:bodyPr/>
        <a:lstStyle/>
        <a:p>
          <a:endParaRPr lang="en-CA"/>
        </a:p>
      </dgm:t>
    </dgm:pt>
    <dgm:pt modelId="{BF02427A-4287-499A-AB2B-C9F437611A26}">
      <dgm:prSet custT="1"/>
      <dgm:spPr>
        <a:solidFill>
          <a:schemeClr val="accent4">
            <a:lumMod val="20000"/>
            <a:lumOff val="80000"/>
          </a:schemeClr>
        </a:solidFill>
      </dgm:spPr>
      <dgm:t>
        <a:bodyPr/>
        <a:lstStyle/>
        <a:p>
          <a:pPr>
            <a:buFont typeface="+mj-lt"/>
            <a:buAutoNum type="arabicPeriod"/>
          </a:pPr>
          <a:r>
            <a:rPr lang="en-CA" sz="2400" b="1" dirty="0">
              <a:solidFill>
                <a:srgbClr val="FF0000"/>
              </a:solidFill>
              <a:latin typeface="Bahnschrift SemiBold Condensed" panose="020B0502040204020203" pitchFamily="34" charset="0"/>
            </a:rPr>
            <a:t>Comparisons</a:t>
          </a:r>
        </a:p>
      </dgm:t>
    </dgm:pt>
    <dgm:pt modelId="{E2CFD9BC-488A-4794-AD09-C4C67EB74A9B}" type="parTrans" cxnId="{BBBEDF53-6A01-48EB-93C5-B747850A0B2D}">
      <dgm:prSet/>
      <dgm:spPr/>
      <dgm:t>
        <a:bodyPr/>
        <a:lstStyle/>
        <a:p>
          <a:endParaRPr lang="en-CA"/>
        </a:p>
      </dgm:t>
    </dgm:pt>
    <dgm:pt modelId="{47FF1223-1965-44C8-9290-953524ECC95A}" type="sibTrans" cxnId="{BBBEDF53-6A01-48EB-93C5-B747850A0B2D}">
      <dgm:prSet/>
      <dgm:spPr/>
      <dgm:t>
        <a:bodyPr/>
        <a:lstStyle/>
        <a:p>
          <a:endParaRPr lang="en-CA"/>
        </a:p>
      </dgm:t>
    </dgm:pt>
    <dgm:pt modelId="{0F607677-CB46-4351-A247-D79033C998E3}">
      <dgm:prSet custT="1"/>
      <dgm:spPr>
        <a:solidFill>
          <a:schemeClr val="accent4">
            <a:lumMod val="20000"/>
            <a:lumOff val="80000"/>
          </a:schemeClr>
        </a:solidFill>
      </dgm:spPr>
      <dgm:t>
        <a:bodyPr/>
        <a:lstStyle/>
        <a:p>
          <a:pPr>
            <a:buFont typeface="+mj-lt"/>
            <a:buAutoNum type="arabicPeriod"/>
          </a:pPr>
          <a:r>
            <a:rPr lang="en-CA" sz="2400" b="1" dirty="0">
              <a:solidFill>
                <a:srgbClr val="FF0000"/>
              </a:solidFill>
              <a:latin typeface="Bahnschrift SemiBold Condensed" panose="020B0502040204020203" pitchFamily="34" charset="0"/>
            </a:rPr>
            <a:t>Lists</a:t>
          </a:r>
        </a:p>
      </dgm:t>
    </dgm:pt>
    <dgm:pt modelId="{20F60551-5A41-4EC8-8BEA-56F0B9B46D6B}" type="parTrans" cxnId="{EB59B350-CBDC-4BF4-9D6E-841A4C4160E2}">
      <dgm:prSet/>
      <dgm:spPr/>
      <dgm:t>
        <a:bodyPr/>
        <a:lstStyle/>
        <a:p>
          <a:endParaRPr lang="en-CA"/>
        </a:p>
      </dgm:t>
    </dgm:pt>
    <dgm:pt modelId="{ECB5488C-F1DC-422D-9296-278C96147561}" type="sibTrans" cxnId="{EB59B350-CBDC-4BF4-9D6E-841A4C4160E2}">
      <dgm:prSet/>
      <dgm:spPr/>
      <dgm:t>
        <a:bodyPr/>
        <a:lstStyle/>
        <a:p>
          <a:endParaRPr lang="en-CA"/>
        </a:p>
      </dgm:t>
    </dgm:pt>
    <dgm:pt modelId="{BAEC6338-DD83-4B4B-88A0-6095D8F3C0F8}">
      <dgm:prSet custT="1"/>
      <dgm:spPr>
        <a:solidFill>
          <a:schemeClr val="accent4">
            <a:lumMod val="20000"/>
            <a:lumOff val="80000"/>
          </a:schemeClr>
        </a:solidFill>
      </dgm:spPr>
      <dgm:t>
        <a:bodyPr/>
        <a:lstStyle/>
        <a:p>
          <a:pPr>
            <a:buFont typeface="+mj-lt"/>
            <a:buAutoNum type="arabicPeriod"/>
          </a:pPr>
          <a:r>
            <a:rPr lang="en-CA" sz="2400" b="1" dirty="0">
              <a:latin typeface="Bahnschrift SemiBold Condensed" panose="020B0502040204020203" pitchFamily="34" charset="0"/>
            </a:rPr>
            <a:t>Figure of Speech</a:t>
          </a:r>
        </a:p>
      </dgm:t>
    </dgm:pt>
    <dgm:pt modelId="{DB7C3BF0-61B6-4BB5-8259-6E9BC3CD3C64}" type="parTrans" cxnId="{63739C93-E9FE-4B47-9A68-A7C6A65DD9BA}">
      <dgm:prSet/>
      <dgm:spPr/>
      <dgm:t>
        <a:bodyPr/>
        <a:lstStyle/>
        <a:p>
          <a:endParaRPr lang="en-CA"/>
        </a:p>
      </dgm:t>
    </dgm:pt>
    <dgm:pt modelId="{3AB0BD41-7728-4575-9EA8-170B9DE0906B}" type="sibTrans" cxnId="{63739C93-E9FE-4B47-9A68-A7C6A65DD9BA}">
      <dgm:prSet/>
      <dgm:spPr/>
      <dgm:t>
        <a:bodyPr/>
        <a:lstStyle/>
        <a:p>
          <a:endParaRPr lang="en-CA"/>
        </a:p>
      </dgm:t>
    </dgm:pt>
    <dgm:pt modelId="{3D35C51B-6D56-4143-A362-17593BD8A22B}">
      <dgm:prSet custT="1"/>
      <dgm:spPr>
        <a:solidFill>
          <a:schemeClr val="accent4">
            <a:lumMod val="20000"/>
            <a:lumOff val="80000"/>
          </a:schemeClr>
        </a:solidFill>
      </dgm:spPr>
      <dgm:t>
        <a:bodyPr/>
        <a:lstStyle/>
        <a:p>
          <a:pPr>
            <a:buFont typeface="+mj-lt"/>
            <a:buAutoNum type="arabicPeriod"/>
          </a:pPr>
          <a:r>
            <a:rPr lang="en-CA" sz="2400" b="1" dirty="0">
              <a:latin typeface="Bahnschrift SemiBold Condensed" panose="020B0502040204020203" pitchFamily="34" charset="0"/>
            </a:rPr>
            <a:t>Conjunctions</a:t>
          </a:r>
        </a:p>
      </dgm:t>
    </dgm:pt>
    <dgm:pt modelId="{0A7A5988-1DF6-434E-A11F-A63C5DA8043D}" type="parTrans" cxnId="{BE424164-BFEC-4F38-924A-763A0BBF339D}">
      <dgm:prSet/>
      <dgm:spPr/>
      <dgm:t>
        <a:bodyPr/>
        <a:lstStyle/>
        <a:p>
          <a:endParaRPr lang="en-CA"/>
        </a:p>
      </dgm:t>
    </dgm:pt>
    <dgm:pt modelId="{8A4C8693-EA1F-4BBE-AEF4-D34395800EBF}" type="sibTrans" cxnId="{BE424164-BFEC-4F38-924A-763A0BBF339D}">
      <dgm:prSet/>
      <dgm:spPr/>
      <dgm:t>
        <a:bodyPr/>
        <a:lstStyle/>
        <a:p>
          <a:endParaRPr lang="en-CA"/>
        </a:p>
      </dgm:t>
    </dgm:pt>
    <dgm:pt modelId="{25776B55-5B8A-4647-8868-5B9C2977665D}">
      <dgm:prSet custT="1"/>
      <dgm:spPr>
        <a:solidFill>
          <a:schemeClr val="accent4">
            <a:lumMod val="20000"/>
            <a:lumOff val="80000"/>
          </a:schemeClr>
        </a:solidFill>
      </dgm:spPr>
      <dgm:t>
        <a:bodyPr/>
        <a:lstStyle/>
        <a:p>
          <a:pPr>
            <a:buFont typeface="+mj-lt"/>
            <a:buAutoNum type="arabicPeriod"/>
          </a:pPr>
          <a:r>
            <a:rPr lang="en-CA" sz="2400" b="1" dirty="0">
              <a:latin typeface="Bahnschrift SemiBold Condensed" panose="020B0502040204020203" pitchFamily="34" charset="0"/>
            </a:rPr>
            <a:t>Cause &amp; Effect</a:t>
          </a:r>
        </a:p>
      </dgm:t>
    </dgm:pt>
    <dgm:pt modelId="{780E9D96-7504-4A77-A866-3B05CAD9D63A}" type="sibTrans" cxnId="{8A170828-CE56-49AC-8F4A-065C856EAE34}">
      <dgm:prSet/>
      <dgm:spPr/>
      <dgm:t>
        <a:bodyPr/>
        <a:lstStyle/>
        <a:p>
          <a:endParaRPr lang="en-CA"/>
        </a:p>
      </dgm:t>
    </dgm:pt>
    <dgm:pt modelId="{46EAEC56-02E9-4CF8-AE49-36AF557D1FEE}" type="parTrans" cxnId="{8A170828-CE56-49AC-8F4A-065C856EAE34}">
      <dgm:prSet/>
      <dgm:spPr/>
      <dgm:t>
        <a:bodyPr/>
        <a:lstStyle/>
        <a:p>
          <a:endParaRPr lang="en-CA"/>
        </a:p>
      </dgm:t>
    </dgm:pt>
    <dgm:pt modelId="{5F168028-4302-4A28-8B48-D3610F47F683}">
      <dgm:prSet custT="1"/>
      <dgm:spPr>
        <a:solidFill>
          <a:schemeClr val="accent4">
            <a:lumMod val="20000"/>
            <a:lumOff val="80000"/>
          </a:schemeClr>
        </a:solidFill>
      </dgm:spPr>
      <dgm:t>
        <a:bodyPr/>
        <a:lstStyle/>
        <a:p>
          <a:pPr>
            <a:buFont typeface="+mj-lt"/>
            <a:buAutoNum type="arabicPeriod"/>
          </a:pPr>
          <a:r>
            <a:rPr lang="en-CA" sz="2400" b="1" dirty="0">
              <a:latin typeface="Bahnschrift SemiBold Condensed" panose="020B0502040204020203" pitchFamily="34" charset="0"/>
            </a:rPr>
            <a:t>Verbs</a:t>
          </a:r>
        </a:p>
      </dgm:t>
    </dgm:pt>
    <dgm:pt modelId="{3E494DE4-B886-409D-B273-52A3F1174D4E}" type="parTrans" cxnId="{CCFC7BE0-2107-40BA-95E9-60F0A55655C8}">
      <dgm:prSet/>
      <dgm:spPr/>
      <dgm:t>
        <a:bodyPr/>
        <a:lstStyle/>
        <a:p>
          <a:endParaRPr lang="en-CA"/>
        </a:p>
      </dgm:t>
    </dgm:pt>
    <dgm:pt modelId="{D6D6D226-5EC2-4666-8692-1358873E6C60}" type="sibTrans" cxnId="{CCFC7BE0-2107-40BA-95E9-60F0A55655C8}">
      <dgm:prSet/>
      <dgm:spPr/>
      <dgm:t>
        <a:bodyPr/>
        <a:lstStyle/>
        <a:p>
          <a:endParaRPr lang="en-CA"/>
        </a:p>
      </dgm:t>
    </dgm:pt>
    <dgm:pt modelId="{75A9B5DD-16E0-4F5E-BF0B-D537E30C5DFC}" type="pres">
      <dgm:prSet presAssocID="{CAEE6B12-DD70-470A-8C6B-A29364BB077E}" presName="linearFlow" presStyleCnt="0">
        <dgm:presLayoutVars>
          <dgm:dir/>
          <dgm:animLvl val="lvl"/>
          <dgm:resizeHandles/>
        </dgm:presLayoutVars>
      </dgm:prSet>
      <dgm:spPr/>
    </dgm:pt>
    <dgm:pt modelId="{6F3499FE-EBDC-4E94-B18A-CDBC9187BAE6}" type="pres">
      <dgm:prSet presAssocID="{74A57752-ADF6-4D2A-A783-D27AB3D6CA1F}" presName="compositeNode" presStyleCnt="0">
        <dgm:presLayoutVars>
          <dgm:bulletEnabled val="1"/>
        </dgm:presLayoutVars>
      </dgm:prSet>
      <dgm:spPr/>
    </dgm:pt>
    <dgm:pt modelId="{E0749347-153C-4FD1-988E-21406421EB00}" type="pres">
      <dgm:prSet presAssocID="{74A57752-ADF6-4D2A-A783-D27AB3D6CA1F}" presName="image" presStyleLbl="fgImgPlace1" presStyleIdx="0" presStyleCnt="1"/>
      <dgm:spPr>
        <a:blipFill rotWithShape="1">
          <a:blip xmlns:r="http://schemas.openxmlformats.org/officeDocument/2006/relationships" r:embed="rId1"/>
          <a:srcRect/>
          <a:stretch>
            <a:fillRect l="-32000" r="-32000"/>
          </a:stretch>
        </a:blipFill>
      </dgm:spPr>
    </dgm:pt>
    <dgm:pt modelId="{BC1C2B2E-242B-4EC0-9DEC-48BE1947889E}" type="pres">
      <dgm:prSet presAssocID="{74A57752-ADF6-4D2A-A783-D27AB3D6CA1F}" presName="childNode" presStyleLbl="node1" presStyleIdx="0" presStyleCnt="1">
        <dgm:presLayoutVars>
          <dgm:bulletEnabled val="1"/>
        </dgm:presLayoutVars>
      </dgm:prSet>
      <dgm:spPr/>
    </dgm:pt>
    <dgm:pt modelId="{F566430A-C85A-4F99-BF61-DFE868E4E57C}" type="pres">
      <dgm:prSet presAssocID="{74A57752-ADF6-4D2A-A783-D27AB3D6CA1F}" presName="parentNode" presStyleLbl="revTx" presStyleIdx="0" presStyleCnt="1">
        <dgm:presLayoutVars>
          <dgm:chMax val="0"/>
          <dgm:bulletEnabled val="1"/>
        </dgm:presLayoutVars>
      </dgm:prSet>
      <dgm:spPr/>
    </dgm:pt>
  </dgm:ptLst>
  <dgm:cxnLst>
    <dgm:cxn modelId="{E7F66703-D41D-488A-B537-EDB035491607}" type="presOf" srcId="{BF02427A-4287-499A-AB2B-C9F437611A26}" destId="{BC1C2B2E-242B-4EC0-9DEC-48BE1947889E}" srcOrd="0" destOrd="2" presId="urn:microsoft.com/office/officeart/2005/8/layout/hList2"/>
    <dgm:cxn modelId="{2CD5A620-1611-4C69-A6E4-64096A1B5C86}" type="presOf" srcId="{5F168028-4302-4A28-8B48-D3610F47F683}" destId="{BC1C2B2E-242B-4EC0-9DEC-48BE1947889E}" srcOrd="0" destOrd="7" presId="urn:microsoft.com/office/officeart/2005/8/layout/hList2"/>
    <dgm:cxn modelId="{8A170828-CE56-49AC-8F4A-065C856EAE34}" srcId="{74A57752-ADF6-4D2A-A783-D27AB3D6CA1F}" destId="{25776B55-5B8A-4647-8868-5B9C2977665D}" srcOrd="4" destOrd="0" parTransId="{46EAEC56-02E9-4CF8-AE49-36AF557D1FEE}" sibTransId="{780E9D96-7504-4A77-A866-3B05CAD9D63A}"/>
    <dgm:cxn modelId="{1DBC6529-8C07-45AF-BBCB-DD436F488BED}" type="presOf" srcId="{74A57752-ADF6-4D2A-A783-D27AB3D6CA1F}" destId="{F566430A-C85A-4F99-BF61-DFE868E4E57C}" srcOrd="0" destOrd="0" presId="urn:microsoft.com/office/officeart/2005/8/layout/hList2"/>
    <dgm:cxn modelId="{EA318329-AFA5-48EB-AEBC-6A5A7CFA67A8}" type="presOf" srcId="{CAEE6B12-DD70-470A-8C6B-A29364BB077E}" destId="{75A9B5DD-16E0-4F5E-BF0B-D537E30C5DFC}" srcOrd="0" destOrd="0" presId="urn:microsoft.com/office/officeart/2005/8/layout/hList2"/>
    <dgm:cxn modelId="{22C2332A-F6BA-4D9F-80AB-FC87C74151ED}" srcId="{74A57752-ADF6-4D2A-A783-D27AB3D6CA1F}" destId="{48B12FD7-2BBB-4BF2-916A-3ED6E074D23E}" srcOrd="1" destOrd="0" parTransId="{5ADB18D8-7388-4D5A-9334-6BD36B8102B5}" sibTransId="{56B88E08-20DC-4EBF-A2D6-3819AA16FE44}"/>
    <dgm:cxn modelId="{7579DE45-08A4-4295-B422-FFDD09D6DE53}" type="presOf" srcId="{BAEC6338-DD83-4B4B-88A0-6095D8F3C0F8}" destId="{BC1C2B2E-242B-4EC0-9DEC-48BE1947889E}" srcOrd="0" destOrd="5" presId="urn:microsoft.com/office/officeart/2005/8/layout/hList2"/>
    <dgm:cxn modelId="{EB59B350-CBDC-4BF4-9D6E-841A4C4160E2}" srcId="{74A57752-ADF6-4D2A-A783-D27AB3D6CA1F}" destId="{0F607677-CB46-4351-A247-D79033C998E3}" srcOrd="3" destOrd="0" parTransId="{20F60551-5A41-4EC8-8BEA-56F0B9B46D6B}" sibTransId="{ECB5488C-F1DC-422D-9296-278C96147561}"/>
    <dgm:cxn modelId="{BBBEDF53-6A01-48EB-93C5-B747850A0B2D}" srcId="{74A57752-ADF6-4D2A-A783-D27AB3D6CA1F}" destId="{BF02427A-4287-499A-AB2B-C9F437611A26}" srcOrd="2" destOrd="0" parTransId="{E2CFD9BC-488A-4794-AD09-C4C67EB74A9B}" sibTransId="{47FF1223-1965-44C8-9290-953524ECC95A}"/>
    <dgm:cxn modelId="{04277855-397B-493B-8212-8C27DDC7DD92}" srcId="{74A57752-ADF6-4D2A-A783-D27AB3D6CA1F}" destId="{0ECC7FE6-DAD3-409E-9FF5-A5ECCFFDAF81}" srcOrd="0" destOrd="0" parTransId="{B1340ACD-5243-47E3-972B-67AD013284CB}" sibTransId="{1F349B1A-9152-4AC9-B839-76C41E179ED8}"/>
    <dgm:cxn modelId="{BE424164-BFEC-4F38-924A-763A0BBF339D}" srcId="{74A57752-ADF6-4D2A-A783-D27AB3D6CA1F}" destId="{3D35C51B-6D56-4143-A362-17593BD8A22B}" srcOrd="6" destOrd="0" parTransId="{0A7A5988-1DF6-434E-A11F-A63C5DA8043D}" sibTransId="{8A4C8693-EA1F-4BBE-AEF4-D34395800EBF}"/>
    <dgm:cxn modelId="{63739C93-E9FE-4B47-9A68-A7C6A65DD9BA}" srcId="{74A57752-ADF6-4D2A-A783-D27AB3D6CA1F}" destId="{BAEC6338-DD83-4B4B-88A0-6095D8F3C0F8}" srcOrd="5" destOrd="0" parTransId="{DB7C3BF0-61B6-4BB5-8259-6E9BC3CD3C64}" sibTransId="{3AB0BD41-7728-4575-9EA8-170B9DE0906B}"/>
    <dgm:cxn modelId="{31D206AA-B524-4507-9AFE-EF5FAEFCAD9F}" type="presOf" srcId="{3D35C51B-6D56-4143-A362-17593BD8A22B}" destId="{BC1C2B2E-242B-4EC0-9DEC-48BE1947889E}" srcOrd="0" destOrd="6" presId="urn:microsoft.com/office/officeart/2005/8/layout/hList2"/>
    <dgm:cxn modelId="{38D57BAF-68BE-444D-BD28-A021172D6019}" srcId="{CAEE6B12-DD70-470A-8C6B-A29364BB077E}" destId="{74A57752-ADF6-4D2A-A783-D27AB3D6CA1F}" srcOrd="0" destOrd="0" parTransId="{51016392-719D-435A-83F4-8CE3181DB3BC}" sibTransId="{D4B27F02-24EC-4B95-9403-CF00B67FBE53}"/>
    <dgm:cxn modelId="{BABC90B6-3C6D-4EB1-866D-3740F4E85E32}" type="presOf" srcId="{0F607677-CB46-4351-A247-D79033C998E3}" destId="{BC1C2B2E-242B-4EC0-9DEC-48BE1947889E}" srcOrd="0" destOrd="3" presId="urn:microsoft.com/office/officeart/2005/8/layout/hList2"/>
    <dgm:cxn modelId="{2DD693C4-3D74-4C69-A33F-AFD06CA588E5}" type="presOf" srcId="{0ECC7FE6-DAD3-409E-9FF5-A5ECCFFDAF81}" destId="{BC1C2B2E-242B-4EC0-9DEC-48BE1947889E}" srcOrd="0" destOrd="0" presId="urn:microsoft.com/office/officeart/2005/8/layout/hList2"/>
    <dgm:cxn modelId="{13A1C6C7-E023-44BC-A538-AE2FBD617AFA}" type="presOf" srcId="{25776B55-5B8A-4647-8868-5B9C2977665D}" destId="{BC1C2B2E-242B-4EC0-9DEC-48BE1947889E}" srcOrd="0" destOrd="4" presId="urn:microsoft.com/office/officeart/2005/8/layout/hList2"/>
    <dgm:cxn modelId="{CCFC7BE0-2107-40BA-95E9-60F0A55655C8}" srcId="{74A57752-ADF6-4D2A-A783-D27AB3D6CA1F}" destId="{5F168028-4302-4A28-8B48-D3610F47F683}" srcOrd="7" destOrd="0" parTransId="{3E494DE4-B886-409D-B273-52A3F1174D4E}" sibTransId="{D6D6D226-5EC2-4666-8692-1358873E6C60}"/>
    <dgm:cxn modelId="{2B8E2FF0-8AA6-41ED-B9A4-D761FB53C603}" type="presOf" srcId="{48B12FD7-2BBB-4BF2-916A-3ED6E074D23E}" destId="{BC1C2B2E-242B-4EC0-9DEC-48BE1947889E}" srcOrd="0" destOrd="1" presId="urn:microsoft.com/office/officeart/2005/8/layout/hList2"/>
    <dgm:cxn modelId="{D7971892-A7CB-4EDD-B4C2-B2D82E1CB75C}" type="presParOf" srcId="{75A9B5DD-16E0-4F5E-BF0B-D537E30C5DFC}" destId="{6F3499FE-EBDC-4E94-B18A-CDBC9187BAE6}" srcOrd="0" destOrd="0" presId="urn:microsoft.com/office/officeart/2005/8/layout/hList2"/>
    <dgm:cxn modelId="{360AAC64-E430-4F85-8BCD-AF31D5246731}" type="presParOf" srcId="{6F3499FE-EBDC-4E94-B18A-CDBC9187BAE6}" destId="{E0749347-153C-4FD1-988E-21406421EB00}" srcOrd="0" destOrd="0" presId="urn:microsoft.com/office/officeart/2005/8/layout/hList2"/>
    <dgm:cxn modelId="{D6CDA82A-BD8C-4F8C-9350-871656948241}" type="presParOf" srcId="{6F3499FE-EBDC-4E94-B18A-CDBC9187BAE6}" destId="{BC1C2B2E-242B-4EC0-9DEC-48BE1947889E}" srcOrd="1" destOrd="0" presId="urn:microsoft.com/office/officeart/2005/8/layout/hList2"/>
    <dgm:cxn modelId="{5BDC0E7F-FBA9-48FA-B836-C8863F21BDE0}" type="presParOf" srcId="{6F3499FE-EBDC-4E94-B18A-CDBC9187BAE6}" destId="{F566430A-C85A-4F99-BF61-DFE868E4E57C}" srcOrd="2" destOrd="0" presId="urn:microsoft.com/office/officeart/2005/8/layout/h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AEE6B12-DD70-470A-8C6B-A29364BB077E}" type="doc">
      <dgm:prSet loTypeId="urn:microsoft.com/office/officeart/2008/layout/VerticalCurvedList" loCatId="list" qsTypeId="urn:microsoft.com/office/officeart/2005/8/quickstyle/simple1" qsCatId="simple" csTypeId="urn:microsoft.com/office/officeart/2005/8/colors/accent0_2" csCatId="mainScheme" phldr="1"/>
      <dgm:spPr/>
      <dgm:t>
        <a:bodyPr/>
        <a:lstStyle/>
        <a:p>
          <a:endParaRPr lang="en-CA"/>
        </a:p>
      </dgm:t>
    </dgm:pt>
    <dgm:pt modelId="{74A57752-ADF6-4D2A-A783-D27AB3D6CA1F}">
      <dgm:prSet custT="1"/>
      <dgm:spPr>
        <a:solidFill>
          <a:schemeClr val="bg1"/>
        </a:solidFill>
      </dgm:spPr>
      <dgm:t>
        <a:bodyPr/>
        <a:lstStyle/>
        <a:p>
          <a:r>
            <a:rPr lang="en-CA" sz="4000" b="1" dirty="0">
              <a:latin typeface="Bahnschrift SemiBold Condensed" panose="020B0502040204020203" pitchFamily="34" charset="0"/>
            </a:rPr>
            <a:t>1- sentences</a:t>
          </a:r>
        </a:p>
      </dgm:t>
    </dgm:pt>
    <dgm:pt modelId="{51016392-719D-435A-83F4-8CE3181DB3BC}" type="parTrans" cxnId="{38D57BAF-68BE-444D-BD28-A021172D6019}">
      <dgm:prSet/>
      <dgm:spPr/>
      <dgm:t>
        <a:bodyPr/>
        <a:lstStyle/>
        <a:p>
          <a:endParaRPr lang="en-CA"/>
        </a:p>
      </dgm:t>
    </dgm:pt>
    <dgm:pt modelId="{D4B27F02-24EC-4B95-9403-CF00B67FBE53}" type="sibTrans" cxnId="{38D57BAF-68BE-444D-BD28-A021172D6019}">
      <dgm:prSet/>
      <dgm:spPr/>
      <dgm:t>
        <a:bodyPr/>
        <a:lstStyle/>
        <a:p>
          <a:endParaRPr lang="en-CA"/>
        </a:p>
      </dgm:t>
    </dgm:pt>
    <dgm:pt modelId="{B22DA4C5-3BC6-48FF-9721-34898046D6F8}">
      <dgm:prSet custT="1"/>
      <dgm:spPr>
        <a:solidFill>
          <a:srgbClr val="FFFF00"/>
        </a:solidFill>
      </dgm:spPr>
      <dgm:t>
        <a:bodyPr/>
        <a:lstStyle/>
        <a:p>
          <a:r>
            <a:rPr lang="en-US" sz="4000" b="1" kern="1200" dirty="0">
              <a:latin typeface="Bahnschrift SemiBold Condensed" panose="020B0502040204020203" pitchFamily="34" charset="0"/>
              <a:ea typeface="+mn-ea"/>
              <a:cs typeface="+mn-cs"/>
            </a:rPr>
            <a:t>2- paragraphs</a:t>
          </a:r>
          <a:endParaRPr lang="en-CA" sz="4000" b="1" kern="1200" dirty="0">
            <a:latin typeface="Bahnschrift SemiBold Condensed" panose="020B0502040204020203" pitchFamily="34" charset="0"/>
            <a:ea typeface="+mn-ea"/>
            <a:cs typeface="+mn-cs"/>
          </a:endParaRPr>
        </a:p>
      </dgm:t>
    </dgm:pt>
    <dgm:pt modelId="{488628A9-8774-4244-A062-279A9BD09EDB}" type="parTrans" cxnId="{9F796401-A682-4FB5-A0CA-8B65C58FD774}">
      <dgm:prSet/>
      <dgm:spPr/>
      <dgm:t>
        <a:bodyPr/>
        <a:lstStyle/>
        <a:p>
          <a:endParaRPr lang="en-CA"/>
        </a:p>
      </dgm:t>
    </dgm:pt>
    <dgm:pt modelId="{419B9F47-B5C2-428D-9982-269A73D777E7}" type="sibTrans" cxnId="{9F796401-A682-4FB5-A0CA-8B65C58FD774}">
      <dgm:prSet/>
      <dgm:spPr/>
      <dgm:t>
        <a:bodyPr/>
        <a:lstStyle/>
        <a:p>
          <a:endParaRPr lang="en-CA"/>
        </a:p>
      </dgm:t>
    </dgm:pt>
    <dgm:pt modelId="{3AF2B1C7-327E-4FA7-9F7B-0DFF4E990FD1}">
      <dgm:prSet custT="1"/>
      <dgm:spPr/>
      <dgm:t>
        <a:bodyPr/>
        <a:lstStyle/>
        <a:p>
          <a:r>
            <a:rPr lang="en-CA" sz="4000" b="1" dirty="0">
              <a:latin typeface="Bahnschrift SemiBold Condensed" panose="020B0502040204020203" pitchFamily="34" charset="0"/>
            </a:rPr>
            <a:t>3- discourses</a:t>
          </a:r>
        </a:p>
      </dgm:t>
    </dgm:pt>
    <dgm:pt modelId="{0CED7DF1-E6CD-4561-B2E0-8B66C39E4B95}" type="parTrans" cxnId="{13A03918-8123-45D7-AAB6-52BB8FD3F0F9}">
      <dgm:prSet/>
      <dgm:spPr/>
      <dgm:t>
        <a:bodyPr/>
        <a:lstStyle/>
        <a:p>
          <a:endParaRPr lang="en-CA"/>
        </a:p>
      </dgm:t>
    </dgm:pt>
    <dgm:pt modelId="{56FAF8A8-D6AE-4FD2-BC8A-774D34A452B6}" type="sibTrans" cxnId="{13A03918-8123-45D7-AAB6-52BB8FD3F0F9}">
      <dgm:prSet/>
      <dgm:spPr/>
      <dgm:t>
        <a:bodyPr/>
        <a:lstStyle/>
        <a:p>
          <a:endParaRPr lang="en-CA"/>
        </a:p>
      </dgm:t>
    </dgm:pt>
    <dgm:pt modelId="{2663018C-FDF9-4952-B1D6-7F07DA157500}" type="pres">
      <dgm:prSet presAssocID="{CAEE6B12-DD70-470A-8C6B-A29364BB077E}" presName="Name0" presStyleCnt="0">
        <dgm:presLayoutVars>
          <dgm:chMax val="7"/>
          <dgm:chPref val="7"/>
          <dgm:dir/>
        </dgm:presLayoutVars>
      </dgm:prSet>
      <dgm:spPr/>
    </dgm:pt>
    <dgm:pt modelId="{50F27B12-FCA7-408F-832D-2AE4079C8DDE}" type="pres">
      <dgm:prSet presAssocID="{CAEE6B12-DD70-470A-8C6B-A29364BB077E}" presName="Name1" presStyleCnt="0"/>
      <dgm:spPr/>
    </dgm:pt>
    <dgm:pt modelId="{85F52AA3-278B-442B-8403-B1AE88D0347E}" type="pres">
      <dgm:prSet presAssocID="{CAEE6B12-DD70-470A-8C6B-A29364BB077E}" presName="cycle" presStyleCnt="0"/>
      <dgm:spPr/>
    </dgm:pt>
    <dgm:pt modelId="{7CFAEDC8-B514-48FC-8E5E-F48E90C68081}" type="pres">
      <dgm:prSet presAssocID="{CAEE6B12-DD70-470A-8C6B-A29364BB077E}" presName="srcNode" presStyleLbl="node1" presStyleIdx="0" presStyleCnt="3"/>
      <dgm:spPr/>
    </dgm:pt>
    <dgm:pt modelId="{B436B0F1-9A81-414A-A5C3-F98FF36D7A8D}" type="pres">
      <dgm:prSet presAssocID="{CAEE6B12-DD70-470A-8C6B-A29364BB077E}" presName="conn" presStyleLbl="parChTrans1D2" presStyleIdx="0" presStyleCnt="1"/>
      <dgm:spPr/>
    </dgm:pt>
    <dgm:pt modelId="{C6F4A8C4-9306-4099-B717-37BDFE05A2EA}" type="pres">
      <dgm:prSet presAssocID="{CAEE6B12-DD70-470A-8C6B-A29364BB077E}" presName="extraNode" presStyleLbl="node1" presStyleIdx="0" presStyleCnt="3"/>
      <dgm:spPr/>
    </dgm:pt>
    <dgm:pt modelId="{AC49387C-19FC-420A-B55F-66E192F1A725}" type="pres">
      <dgm:prSet presAssocID="{CAEE6B12-DD70-470A-8C6B-A29364BB077E}" presName="dstNode" presStyleLbl="node1" presStyleIdx="0" presStyleCnt="3"/>
      <dgm:spPr/>
    </dgm:pt>
    <dgm:pt modelId="{BCC81D4E-85D1-4619-8F0C-749638CB79A3}" type="pres">
      <dgm:prSet presAssocID="{74A57752-ADF6-4D2A-A783-D27AB3D6CA1F}" presName="text_1" presStyleLbl="node1" presStyleIdx="0" presStyleCnt="3">
        <dgm:presLayoutVars>
          <dgm:bulletEnabled val="1"/>
        </dgm:presLayoutVars>
      </dgm:prSet>
      <dgm:spPr/>
    </dgm:pt>
    <dgm:pt modelId="{1816A152-0E64-43D6-956C-841CAB9419A7}" type="pres">
      <dgm:prSet presAssocID="{74A57752-ADF6-4D2A-A783-D27AB3D6CA1F}" presName="accent_1" presStyleCnt="0"/>
      <dgm:spPr/>
    </dgm:pt>
    <dgm:pt modelId="{00812705-9207-43DC-8904-2BD0EEBDA431}" type="pres">
      <dgm:prSet presAssocID="{74A57752-ADF6-4D2A-A783-D27AB3D6CA1F}" presName="accentRepeatNode" presStyleLbl="solidFgAcc1" presStyleIdx="0" presStyleCnt="3"/>
      <dgm:spPr/>
    </dgm:pt>
    <dgm:pt modelId="{69C0BF36-3AB6-4256-A430-A6CE5041A7F7}" type="pres">
      <dgm:prSet presAssocID="{B22DA4C5-3BC6-48FF-9721-34898046D6F8}" presName="text_2" presStyleLbl="node1" presStyleIdx="1" presStyleCnt="3">
        <dgm:presLayoutVars>
          <dgm:bulletEnabled val="1"/>
        </dgm:presLayoutVars>
      </dgm:prSet>
      <dgm:spPr/>
    </dgm:pt>
    <dgm:pt modelId="{D9F22A0F-5653-420B-AF34-4223CA1694AA}" type="pres">
      <dgm:prSet presAssocID="{B22DA4C5-3BC6-48FF-9721-34898046D6F8}" presName="accent_2" presStyleCnt="0"/>
      <dgm:spPr/>
    </dgm:pt>
    <dgm:pt modelId="{8F64800D-D8CE-4EB7-AEE8-D03418890229}" type="pres">
      <dgm:prSet presAssocID="{B22DA4C5-3BC6-48FF-9721-34898046D6F8}" presName="accentRepeatNode" presStyleLbl="solidFgAcc1" presStyleIdx="1" presStyleCnt="3"/>
      <dgm:spPr/>
    </dgm:pt>
    <dgm:pt modelId="{29E4ECA8-1A6D-4A0E-B7C0-6F492A7BEFA3}" type="pres">
      <dgm:prSet presAssocID="{3AF2B1C7-327E-4FA7-9F7B-0DFF4E990FD1}" presName="text_3" presStyleLbl="node1" presStyleIdx="2" presStyleCnt="3">
        <dgm:presLayoutVars>
          <dgm:bulletEnabled val="1"/>
        </dgm:presLayoutVars>
      </dgm:prSet>
      <dgm:spPr/>
    </dgm:pt>
    <dgm:pt modelId="{787DD879-43EF-46D6-91E2-2DE7C073378F}" type="pres">
      <dgm:prSet presAssocID="{3AF2B1C7-327E-4FA7-9F7B-0DFF4E990FD1}" presName="accent_3" presStyleCnt="0"/>
      <dgm:spPr/>
    </dgm:pt>
    <dgm:pt modelId="{85C44B49-941D-4E5B-9D87-B373B7F31BD1}" type="pres">
      <dgm:prSet presAssocID="{3AF2B1C7-327E-4FA7-9F7B-0DFF4E990FD1}" presName="accentRepeatNode" presStyleLbl="solidFgAcc1" presStyleIdx="2" presStyleCnt="3"/>
      <dgm:spPr/>
    </dgm:pt>
  </dgm:ptLst>
  <dgm:cxnLst>
    <dgm:cxn modelId="{9F796401-A682-4FB5-A0CA-8B65C58FD774}" srcId="{CAEE6B12-DD70-470A-8C6B-A29364BB077E}" destId="{B22DA4C5-3BC6-48FF-9721-34898046D6F8}" srcOrd="1" destOrd="0" parTransId="{488628A9-8774-4244-A062-279A9BD09EDB}" sibTransId="{419B9F47-B5C2-428D-9982-269A73D777E7}"/>
    <dgm:cxn modelId="{A0C45517-A943-4552-98EA-3A93C803228F}" type="presOf" srcId="{CAEE6B12-DD70-470A-8C6B-A29364BB077E}" destId="{2663018C-FDF9-4952-B1D6-7F07DA157500}" srcOrd="0" destOrd="0" presId="urn:microsoft.com/office/officeart/2008/layout/VerticalCurvedList"/>
    <dgm:cxn modelId="{13A03918-8123-45D7-AAB6-52BB8FD3F0F9}" srcId="{CAEE6B12-DD70-470A-8C6B-A29364BB077E}" destId="{3AF2B1C7-327E-4FA7-9F7B-0DFF4E990FD1}" srcOrd="2" destOrd="0" parTransId="{0CED7DF1-E6CD-4561-B2E0-8B66C39E4B95}" sibTransId="{56FAF8A8-D6AE-4FD2-BC8A-774D34A452B6}"/>
    <dgm:cxn modelId="{2B2ACF1A-5916-499B-9525-1E78015E4AD3}" type="presOf" srcId="{B22DA4C5-3BC6-48FF-9721-34898046D6F8}" destId="{69C0BF36-3AB6-4256-A430-A6CE5041A7F7}" srcOrd="0" destOrd="0" presId="urn:microsoft.com/office/officeart/2008/layout/VerticalCurvedList"/>
    <dgm:cxn modelId="{5815A33D-54EF-44FA-9A5C-D1A0F3C4608A}" type="presOf" srcId="{74A57752-ADF6-4D2A-A783-D27AB3D6CA1F}" destId="{BCC81D4E-85D1-4619-8F0C-749638CB79A3}" srcOrd="0" destOrd="0" presId="urn:microsoft.com/office/officeart/2008/layout/VerticalCurvedList"/>
    <dgm:cxn modelId="{AB800C53-46EB-4094-964C-17838BC2F7B5}" type="presOf" srcId="{D4B27F02-24EC-4B95-9403-CF00B67FBE53}" destId="{B436B0F1-9A81-414A-A5C3-F98FF36D7A8D}" srcOrd="0" destOrd="0" presId="urn:microsoft.com/office/officeart/2008/layout/VerticalCurvedList"/>
    <dgm:cxn modelId="{38D57BAF-68BE-444D-BD28-A021172D6019}" srcId="{CAEE6B12-DD70-470A-8C6B-A29364BB077E}" destId="{74A57752-ADF6-4D2A-A783-D27AB3D6CA1F}" srcOrd="0" destOrd="0" parTransId="{51016392-719D-435A-83F4-8CE3181DB3BC}" sibTransId="{D4B27F02-24EC-4B95-9403-CF00B67FBE53}"/>
    <dgm:cxn modelId="{038CC3CE-8891-4FC5-8D50-77483CF41045}" type="presOf" srcId="{3AF2B1C7-327E-4FA7-9F7B-0DFF4E990FD1}" destId="{29E4ECA8-1A6D-4A0E-B7C0-6F492A7BEFA3}" srcOrd="0" destOrd="0" presId="urn:microsoft.com/office/officeart/2008/layout/VerticalCurvedList"/>
    <dgm:cxn modelId="{E7729562-B67A-413C-B73C-12AA4110287F}" type="presParOf" srcId="{2663018C-FDF9-4952-B1D6-7F07DA157500}" destId="{50F27B12-FCA7-408F-832D-2AE4079C8DDE}" srcOrd="0" destOrd="0" presId="urn:microsoft.com/office/officeart/2008/layout/VerticalCurvedList"/>
    <dgm:cxn modelId="{9CFA27F8-79E0-4EC6-BADE-E12FFE7BBDDA}" type="presParOf" srcId="{50F27B12-FCA7-408F-832D-2AE4079C8DDE}" destId="{85F52AA3-278B-442B-8403-B1AE88D0347E}" srcOrd="0" destOrd="0" presId="urn:microsoft.com/office/officeart/2008/layout/VerticalCurvedList"/>
    <dgm:cxn modelId="{01F23BB3-2B2B-40D6-A569-D74C09312AC8}" type="presParOf" srcId="{85F52AA3-278B-442B-8403-B1AE88D0347E}" destId="{7CFAEDC8-B514-48FC-8E5E-F48E90C68081}" srcOrd="0" destOrd="0" presId="urn:microsoft.com/office/officeart/2008/layout/VerticalCurvedList"/>
    <dgm:cxn modelId="{3F11EC1B-E432-45F9-A896-31F8777D066F}" type="presParOf" srcId="{85F52AA3-278B-442B-8403-B1AE88D0347E}" destId="{B436B0F1-9A81-414A-A5C3-F98FF36D7A8D}" srcOrd="1" destOrd="0" presId="urn:microsoft.com/office/officeart/2008/layout/VerticalCurvedList"/>
    <dgm:cxn modelId="{DD7C550B-E3AE-4B5F-A8BD-7B21B699DEF7}" type="presParOf" srcId="{85F52AA3-278B-442B-8403-B1AE88D0347E}" destId="{C6F4A8C4-9306-4099-B717-37BDFE05A2EA}" srcOrd="2" destOrd="0" presId="urn:microsoft.com/office/officeart/2008/layout/VerticalCurvedList"/>
    <dgm:cxn modelId="{1F7FDAAF-00EB-4311-8AB8-540F64AD09F0}" type="presParOf" srcId="{85F52AA3-278B-442B-8403-B1AE88D0347E}" destId="{AC49387C-19FC-420A-B55F-66E192F1A725}" srcOrd="3" destOrd="0" presId="urn:microsoft.com/office/officeart/2008/layout/VerticalCurvedList"/>
    <dgm:cxn modelId="{6335C897-F3D9-43E3-B8B9-1B542EC72D0F}" type="presParOf" srcId="{50F27B12-FCA7-408F-832D-2AE4079C8DDE}" destId="{BCC81D4E-85D1-4619-8F0C-749638CB79A3}" srcOrd="1" destOrd="0" presId="urn:microsoft.com/office/officeart/2008/layout/VerticalCurvedList"/>
    <dgm:cxn modelId="{BB4FEC7C-7513-47F6-B85C-ADA85882F1FD}" type="presParOf" srcId="{50F27B12-FCA7-408F-832D-2AE4079C8DDE}" destId="{1816A152-0E64-43D6-956C-841CAB9419A7}" srcOrd="2" destOrd="0" presId="urn:microsoft.com/office/officeart/2008/layout/VerticalCurvedList"/>
    <dgm:cxn modelId="{CD4A1CE1-C19F-4D8E-BAFE-62EC69299964}" type="presParOf" srcId="{1816A152-0E64-43D6-956C-841CAB9419A7}" destId="{00812705-9207-43DC-8904-2BD0EEBDA431}" srcOrd="0" destOrd="0" presId="urn:microsoft.com/office/officeart/2008/layout/VerticalCurvedList"/>
    <dgm:cxn modelId="{5E74A805-7DB2-4EFE-9B38-35800F8A38D5}" type="presParOf" srcId="{50F27B12-FCA7-408F-832D-2AE4079C8DDE}" destId="{69C0BF36-3AB6-4256-A430-A6CE5041A7F7}" srcOrd="3" destOrd="0" presId="urn:microsoft.com/office/officeart/2008/layout/VerticalCurvedList"/>
    <dgm:cxn modelId="{72A63D85-D922-436C-B18B-7E999413EF59}" type="presParOf" srcId="{50F27B12-FCA7-408F-832D-2AE4079C8DDE}" destId="{D9F22A0F-5653-420B-AF34-4223CA1694AA}" srcOrd="4" destOrd="0" presId="urn:microsoft.com/office/officeart/2008/layout/VerticalCurvedList"/>
    <dgm:cxn modelId="{F0E0D885-BBA4-47B1-B38B-C8BB5CF72305}" type="presParOf" srcId="{D9F22A0F-5653-420B-AF34-4223CA1694AA}" destId="{8F64800D-D8CE-4EB7-AEE8-D03418890229}" srcOrd="0" destOrd="0" presId="urn:microsoft.com/office/officeart/2008/layout/VerticalCurvedList"/>
    <dgm:cxn modelId="{FBEE847F-190D-4514-8AFB-FAFEDD6618AB}" type="presParOf" srcId="{50F27B12-FCA7-408F-832D-2AE4079C8DDE}" destId="{29E4ECA8-1A6D-4A0E-B7C0-6F492A7BEFA3}" srcOrd="5" destOrd="0" presId="urn:microsoft.com/office/officeart/2008/layout/VerticalCurvedList"/>
    <dgm:cxn modelId="{48D3C883-E544-4E33-887A-6913E306B895}" type="presParOf" srcId="{50F27B12-FCA7-408F-832D-2AE4079C8DDE}" destId="{787DD879-43EF-46D6-91E2-2DE7C073378F}" srcOrd="6" destOrd="0" presId="urn:microsoft.com/office/officeart/2008/layout/VerticalCurvedList"/>
    <dgm:cxn modelId="{8DEDE7CD-DB65-49D1-98E4-242B59BECF08}" type="presParOf" srcId="{787DD879-43EF-46D6-91E2-2DE7C073378F}" destId="{85C44B49-941D-4E5B-9D87-B373B7F31BD1}"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AEE6B12-DD70-470A-8C6B-A29364BB077E}" type="doc">
      <dgm:prSet loTypeId="urn:microsoft.com/office/officeart/2005/8/layout/hList2" loCatId="list" qsTypeId="urn:microsoft.com/office/officeart/2005/8/quickstyle/simple1" qsCatId="simple" csTypeId="urn:microsoft.com/office/officeart/2005/8/colors/accent0_2" csCatId="mainScheme" phldr="1"/>
      <dgm:spPr/>
      <dgm:t>
        <a:bodyPr/>
        <a:lstStyle/>
        <a:p>
          <a:endParaRPr lang="en-CA"/>
        </a:p>
      </dgm:t>
    </dgm:pt>
    <dgm:pt modelId="{74A57752-ADF6-4D2A-A783-D27AB3D6CA1F}">
      <dgm:prSet custT="1"/>
      <dgm:spPr/>
      <dgm:t>
        <a:bodyPr/>
        <a:lstStyle/>
        <a:p>
          <a:r>
            <a:rPr lang="en-CA" sz="4000" b="1" dirty="0">
              <a:latin typeface="Bahnschrift SemiBold Condensed" panose="020B0502040204020203" pitchFamily="34" charset="0"/>
            </a:rPr>
            <a:t>2- Paragraphs</a:t>
          </a:r>
        </a:p>
      </dgm:t>
    </dgm:pt>
    <dgm:pt modelId="{51016392-719D-435A-83F4-8CE3181DB3BC}" type="parTrans" cxnId="{38D57BAF-68BE-444D-BD28-A021172D6019}">
      <dgm:prSet/>
      <dgm:spPr/>
      <dgm:t>
        <a:bodyPr/>
        <a:lstStyle/>
        <a:p>
          <a:endParaRPr lang="en-CA"/>
        </a:p>
      </dgm:t>
    </dgm:pt>
    <dgm:pt modelId="{D4B27F02-24EC-4B95-9403-CF00B67FBE53}" type="sibTrans" cxnId="{38D57BAF-68BE-444D-BD28-A021172D6019}">
      <dgm:prSet/>
      <dgm:spPr/>
      <dgm:t>
        <a:bodyPr/>
        <a:lstStyle/>
        <a:p>
          <a:endParaRPr lang="en-CA"/>
        </a:p>
      </dgm:t>
    </dgm:pt>
    <dgm:pt modelId="{0ECC7FE6-DAD3-409E-9FF5-A5ECCFFDAF81}">
      <dgm:prSet custT="1"/>
      <dgm:spPr>
        <a:solidFill>
          <a:schemeClr val="accent4">
            <a:lumMod val="20000"/>
            <a:lumOff val="80000"/>
          </a:schemeClr>
        </a:solidFill>
      </dgm:spPr>
      <dgm:t>
        <a:bodyPr/>
        <a:lstStyle/>
        <a:p>
          <a:pPr>
            <a:buFont typeface="+mj-lt"/>
            <a:buAutoNum type="arabicPeriod"/>
          </a:pPr>
          <a:r>
            <a:rPr lang="en-CA" sz="2000" b="1" dirty="0">
              <a:solidFill>
                <a:schemeClr val="tx1"/>
              </a:solidFill>
              <a:latin typeface="Bahnschrift SemiBold Condensed" panose="020B0502040204020203" pitchFamily="34" charset="0"/>
            </a:rPr>
            <a:t>General and Specific </a:t>
          </a:r>
        </a:p>
      </dgm:t>
    </dgm:pt>
    <dgm:pt modelId="{B1340ACD-5243-47E3-972B-67AD013284CB}" type="parTrans" cxnId="{04277855-397B-493B-8212-8C27DDC7DD92}">
      <dgm:prSet/>
      <dgm:spPr/>
      <dgm:t>
        <a:bodyPr/>
        <a:lstStyle/>
        <a:p>
          <a:endParaRPr lang="en-CA"/>
        </a:p>
      </dgm:t>
    </dgm:pt>
    <dgm:pt modelId="{1F349B1A-9152-4AC9-B839-76C41E179ED8}" type="sibTrans" cxnId="{04277855-397B-493B-8212-8C27DDC7DD92}">
      <dgm:prSet/>
      <dgm:spPr/>
      <dgm:t>
        <a:bodyPr/>
        <a:lstStyle/>
        <a:p>
          <a:endParaRPr lang="en-CA"/>
        </a:p>
      </dgm:t>
    </dgm:pt>
    <dgm:pt modelId="{BF02427A-4287-499A-AB2B-C9F437611A26}">
      <dgm:prSet custT="1"/>
      <dgm:spPr>
        <a:solidFill>
          <a:schemeClr val="accent4">
            <a:lumMod val="20000"/>
            <a:lumOff val="80000"/>
          </a:schemeClr>
        </a:solidFill>
      </dgm:spPr>
      <dgm:t>
        <a:bodyPr/>
        <a:lstStyle/>
        <a:p>
          <a:pPr>
            <a:buFont typeface="+mj-lt"/>
            <a:buAutoNum type="arabicPeriod"/>
          </a:pPr>
          <a:r>
            <a:rPr lang="en-CA" sz="2000" b="1" dirty="0">
              <a:solidFill>
                <a:schemeClr val="tx1"/>
              </a:solidFill>
              <a:latin typeface="Bahnschrift SemiBold Condensed" panose="020B0502040204020203" pitchFamily="34" charset="0"/>
            </a:rPr>
            <a:t>Dialogue</a:t>
          </a:r>
        </a:p>
      </dgm:t>
    </dgm:pt>
    <dgm:pt modelId="{E2CFD9BC-488A-4794-AD09-C4C67EB74A9B}" type="parTrans" cxnId="{BBBEDF53-6A01-48EB-93C5-B747850A0B2D}">
      <dgm:prSet/>
      <dgm:spPr/>
      <dgm:t>
        <a:bodyPr/>
        <a:lstStyle/>
        <a:p>
          <a:endParaRPr lang="en-CA"/>
        </a:p>
      </dgm:t>
    </dgm:pt>
    <dgm:pt modelId="{47FF1223-1965-44C8-9290-953524ECC95A}" type="sibTrans" cxnId="{BBBEDF53-6A01-48EB-93C5-B747850A0B2D}">
      <dgm:prSet/>
      <dgm:spPr/>
      <dgm:t>
        <a:bodyPr/>
        <a:lstStyle/>
        <a:p>
          <a:endParaRPr lang="en-CA"/>
        </a:p>
      </dgm:t>
    </dgm:pt>
    <dgm:pt modelId="{0F607677-CB46-4351-A247-D79033C998E3}">
      <dgm:prSet custT="1"/>
      <dgm:spPr>
        <a:solidFill>
          <a:schemeClr val="accent4">
            <a:lumMod val="20000"/>
            <a:lumOff val="80000"/>
          </a:schemeClr>
        </a:solidFill>
      </dgm:spPr>
      <dgm:t>
        <a:bodyPr/>
        <a:lstStyle/>
        <a:p>
          <a:pPr>
            <a:buFont typeface="+mj-lt"/>
            <a:buAutoNum type="arabicPeriod"/>
          </a:pPr>
          <a:r>
            <a:rPr lang="en-CA" sz="2000" b="1" dirty="0">
              <a:solidFill>
                <a:schemeClr val="tx1"/>
              </a:solidFill>
              <a:latin typeface="Bahnschrift SemiBold Condensed" panose="020B0502040204020203" pitchFamily="34" charset="0"/>
            </a:rPr>
            <a:t>Purpose Statements</a:t>
          </a:r>
        </a:p>
      </dgm:t>
    </dgm:pt>
    <dgm:pt modelId="{20F60551-5A41-4EC8-8BEA-56F0B9B46D6B}" type="parTrans" cxnId="{EB59B350-CBDC-4BF4-9D6E-841A4C4160E2}">
      <dgm:prSet/>
      <dgm:spPr/>
      <dgm:t>
        <a:bodyPr/>
        <a:lstStyle/>
        <a:p>
          <a:endParaRPr lang="en-CA"/>
        </a:p>
      </dgm:t>
    </dgm:pt>
    <dgm:pt modelId="{ECB5488C-F1DC-422D-9296-278C96147561}" type="sibTrans" cxnId="{EB59B350-CBDC-4BF4-9D6E-841A4C4160E2}">
      <dgm:prSet/>
      <dgm:spPr/>
      <dgm:t>
        <a:bodyPr/>
        <a:lstStyle/>
        <a:p>
          <a:endParaRPr lang="en-CA"/>
        </a:p>
      </dgm:t>
    </dgm:pt>
    <dgm:pt modelId="{BAEC6338-DD83-4B4B-88A0-6095D8F3C0F8}">
      <dgm:prSet custT="1"/>
      <dgm:spPr>
        <a:solidFill>
          <a:schemeClr val="accent4">
            <a:lumMod val="20000"/>
            <a:lumOff val="80000"/>
          </a:schemeClr>
        </a:solidFill>
      </dgm:spPr>
      <dgm:t>
        <a:bodyPr/>
        <a:lstStyle/>
        <a:p>
          <a:pPr>
            <a:buFont typeface="+mj-lt"/>
            <a:buAutoNum type="arabicPeriod"/>
          </a:pPr>
          <a:r>
            <a:rPr lang="en-CA" sz="2000" b="1" dirty="0">
              <a:solidFill>
                <a:schemeClr val="tx1"/>
              </a:solidFill>
              <a:latin typeface="Bahnschrift SemiBold Condensed" panose="020B0502040204020203" pitchFamily="34" charset="0"/>
            </a:rPr>
            <a:t>Conditional Clauses</a:t>
          </a:r>
        </a:p>
      </dgm:t>
    </dgm:pt>
    <dgm:pt modelId="{DB7C3BF0-61B6-4BB5-8259-6E9BC3CD3C64}" type="parTrans" cxnId="{63739C93-E9FE-4B47-9A68-A7C6A65DD9BA}">
      <dgm:prSet/>
      <dgm:spPr/>
      <dgm:t>
        <a:bodyPr/>
        <a:lstStyle/>
        <a:p>
          <a:endParaRPr lang="en-CA"/>
        </a:p>
      </dgm:t>
    </dgm:pt>
    <dgm:pt modelId="{3AB0BD41-7728-4575-9EA8-170B9DE0906B}" type="sibTrans" cxnId="{63739C93-E9FE-4B47-9A68-A7C6A65DD9BA}">
      <dgm:prSet/>
      <dgm:spPr/>
      <dgm:t>
        <a:bodyPr/>
        <a:lstStyle/>
        <a:p>
          <a:endParaRPr lang="en-CA"/>
        </a:p>
      </dgm:t>
    </dgm:pt>
    <dgm:pt modelId="{3D35C51B-6D56-4143-A362-17593BD8A22B}">
      <dgm:prSet custT="1"/>
      <dgm:spPr>
        <a:solidFill>
          <a:schemeClr val="accent4">
            <a:lumMod val="20000"/>
            <a:lumOff val="80000"/>
          </a:schemeClr>
        </a:solidFill>
      </dgm:spPr>
      <dgm:t>
        <a:bodyPr/>
        <a:lstStyle/>
        <a:p>
          <a:pPr>
            <a:buFont typeface="+mj-lt"/>
            <a:buAutoNum type="arabicPeriod"/>
          </a:pPr>
          <a:r>
            <a:rPr lang="en-US" sz="2000" b="1" dirty="0">
              <a:solidFill>
                <a:schemeClr val="tx1"/>
              </a:solidFill>
              <a:latin typeface="Bahnschrift SemiBold Condensed" panose="020B0502040204020203" pitchFamily="34" charset="0"/>
            </a:rPr>
            <a:t>The Actions/Roles of People and the Actions/Roles of God</a:t>
          </a:r>
          <a:endParaRPr lang="en-CA" sz="2000" b="1" dirty="0">
            <a:solidFill>
              <a:schemeClr val="tx1"/>
            </a:solidFill>
            <a:latin typeface="Bahnschrift SemiBold Condensed" panose="020B0502040204020203" pitchFamily="34" charset="0"/>
          </a:endParaRPr>
        </a:p>
      </dgm:t>
    </dgm:pt>
    <dgm:pt modelId="{0A7A5988-1DF6-434E-A11F-A63C5DA8043D}" type="parTrans" cxnId="{BE424164-BFEC-4F38-924A-763A0BBF339D}">
      <dgm:prSet/>
      <dgm:spPr/>
      <dgm:t>
        <a:bodyPr/>
        <a:lstStyle/>
        <a:p>
          <a:endParaRPr lang="en-CA"/>
        </a:p>
      </dgm:t>
    </dgm:pt>
    <dgm:pt modelId="{8A4C8693-EA1F-4BBE-AEF4-D34395800EBF}" type="sibTrans" cxnId="{BE424164-BFEC-4F38-924A-763A0BBF339D}">
      <dgm:prSet/>
      <dgm:spPr/>
      <dgm:t>
        <a:bodyPr/>
        <a:lstStyle/>
        <a:p>
          <a:endParaRPr lang="en-CA"/>
        </a:p>
      </dgm:t>
    </dgm:pt>
    <dgm:pt modelId="{25776B55-5B8A-4647-8868-5B9C2977665D}">
      <dgm:prSet custT="1"/>
      <dgm:spPr>
        <a:solidFill>
          <a:schemeClr val="accent4">
            <a:lumMod val="20000"/>
            <a:lumOff val="80000"/>
          </a:schemeClr>
        </a:solidFill>
      </dgm:spPr>
      <dgm:t>
        <a:bodyPr/>
        <a:lstStyle/>
        <a:p>
          <a:pPr>
            <a:buFont typeface="+mj-lt"/>
            <a:buAutoNum type="arabicPeriod"/>
          </a:pPr>
          <a:r>
            <a:rPr lang="en-US" sz="2000" b="1" dirty="0">
              <a:solidFill>
                <a:schemeClr val="tx1"/>
              </a:solidFill>
              <a:latin typeface="Bahnschrift SemiBold Condensed" panose="020B0502040204020203" pitchFamily="34" charset="0"/>
            </a:rPr>
            <a:t> Means </a:t>
          </a:r>
          <a:r>
            <a:rPr lang="en-US" sz="1800" b="1" dirty="0">
              <a:solidFill>
                <a:schemeClr val="tx1"/>
              </a:solidFill>
              <a:latin typeface="Bahnschrift SemiBold Condensed" panose="020B0502040204020203" pitchFamily="34" charset="0"/>
            </a:rPr>
            <a:t>(by which something is accomplished)</a:t>
          </a:r>
          <a:endParaRPr lang="en-CA" sz="1800" b="1" dirty="0">
            <a:solidFill>
              <a:schemeClr val="tx1"/>
            </a:solidFill>
            <a:latin typeface="Bahnschrift SemiBold Condensed" panose="020B0502040204020203" pitchFamily="34" charset="0"/>
          </a:endParaRPr>
        </a:p>
      </dgm:t>
    </dgm:pt>
    <dgm:pt modelId="{780E9D96-7504-4A77-A866-3B05CAD9D63A}" type="sibTrans" cxnId="{8A170828-CE56-49AC-8F4A-065C856EAE34}">
      <dgm:prSet/>
      <dgm:spPr/>
      <dgm:t>
        <a:bodyPr/>
        <a:lstStyle/>
        <a:p>
          <a:endParaRPr lang="en-CA"/>
        </a:p>
      </dgm:t>
    </dgm:pt>
    <dgm:pt modelId="{46EAEC56-02E9-4CF8-AE49-36AF557D1FEE}" type="parTrans" cxnId="{8A170828-CE56-49AC-8F4A-065C856EAE34}">
      <dgm:prSet/>
      <dgm:spPr/>
      <dgm:t>
        <a:bodyPr/>
        <a:lstStyle/>
        <a:p>
          <a:endParaRPr lang="en-CA"/>
        </a:p>
      </dgm:t>
    </dgm:pt>
    <dgm:pt modelId="{5F168028-4302-4A28-8B48-D3610F47F683}">
      <dgm:prSet custT="1"/>
      <dgm:spPr>
        <a:solidFill>
          <a:schemeClr val="accent4">
            <a:lumMod val="20000"/>
            <a:lumOff val="80000"/>
          </a:schemeClr>
        </a:solidFill>
      </dgm:spPr>
      <dgm:t>
        <a:bodyPr/>
        <a:lstStyle/>
        <a:p>
          <a:pPr>
            <a:buFont typeface="+mj-lt"/>
            <a:buAutoNum type="arabicPeriod"/>
          </a:pPr>
          <a:r>
            <a:rPr lang="en-CA" sz="2000" b="1" dirty="0">
              <a:solidFill>
                <a:schemeClr val="tx1"/>
              </a:solidFill>
              <a:latin typeface="Bahnschrift SemiBold Condensed" panose="020B0502040204020203" pitchFamily="34" charset="0"/>
            </a:rPr>
            <a:t>Emotional Terms</a:t>
          </a:r>
        </a:p>
      </dgm:t>
    </dgm:pt>
    <dgm:pt modelId="{3E494DE4-B886-409D-B273-52A3F1174D4E}" type="parTrans" cxnId="{CCFC7BE0-2107-40BA-95E9-60F0A55655C8}">
      <dgm:prSet/>
      <dgm:spPr/>
      <dgm:t>
        <a:bodyPr/>
        <a:lstStyle/>
        <a:p>
          <a:endParaRPr lang="en-CA"/>
        </a:p>
      </dgm:t>
    </dgm:pt>
    <dgm:pt modelId="{D6D6D226-5EC2-4666-8692-1358873E6C60}" type="sibTrans" cxnId="{CCFC7BE0-2107-40BA-95E9-60F0A55655C8}">
      <dgm:prSet/>
      <dgm:spPr/>
      <dgm:t>
        <a:bodyPr/>
        <a:lstStyle/>
        <a:p>
          <a:endParaRPr lang="en-CA"/>
        </a:p>
      </dgm:t>
    </dgm:pt>
    <dgm:pt modelId="{903387EB-2DD4-4186-9222-5CD6EAF4B790}">
      <dgm:prSet custT="1"/>
      <dgm:spPr>
        <a:solidFill>
          <a:schemeClr val="accent4">
            <a:lumMod val="20000"/>
            <a:lumOff val="80000"/>
          </a:schemeClr>
        </a:solidFill>
      </dgm:spPr>
      <dgm:t>
        <a:bodyPr/>
        <a:lstStyle/>
        <a:p>
          <a:pPr>
            <a:buFont typeface="+mj-lt"/>
            <a:buAutoNum type="arabicPeriod"/>
          </a:pPr>
          <a:r>
            <a:rPr lang="en-CA" sz="2000" b="1" dirty="0">
              <a:solidFill>
                <a:schemeClr val="tx1"/>
              </a:solidFill>
              <a:latin typeface="Bahnschrift SemiBold Condensed" panose="020B0502040204020203" pitchFamily="34" charset="0"/>
            </a:rPr>
            <a:t>Questions and Answers</a:t>
          </a:r>
        </a:p>
      </dgm:t>
    </dgm:pt>
    <dgm:pt modelId="{EA393953-097B-43A8-90E8-130CDA27E4AE}" type="parTrans" cxnId="{AD7D3329-CB2F-4942-9527-B3A6E1D06786}">
      <dgm:prSet/>
      <dgm:spPr/>
      <dgm:t>
        <a:bodyPr/>
        <a:lstStyle/>
        <a:p>
          <a:endParaRPr lang="en-CA"/>
        </a:p>
      </dgm:t>
    </dgm:pt>
    <dgm:pt modelId="{A2F56972-CBC3-4133-A271-7041EEFAE94F}" type="sibTrans" cxnId="{AD7D3329-CB2F-4942-9527-B3A6E1D06786}">
      <dgm:prSet/>
      <dgm:spPr/>
      <dgm:t>
        <a:bodyPr/>
        <a:lstStyle/>
        <a:p>
          <a:endParaRPr lang="en-CA"/>
        </a:p>
      </dgm:t>
    </dgm:pt>
    <dgm:pt modelId="{D5DC1F8B-8251-4F35-A5D9-F2554CE88A83}">
      <dgm:prSet custT="1"/>
      <dgm:spPr>
        <a:solidFill>
          <a:schemeClr val="accent4">
            <a:lumMod val="20000"/>
            <a:lumOff val="80000"/>
          </a:schemeClr>
        </a:solidFill>
      </dgm:spPr>
      <dgm:t>
        <a:bodyPr/>
        <a:lstStyle/>
        <a:p>
          <a:pPr>
            <a:buFont typeface="+mj-lt"/>
            <a:buAutoNum type="arabicPeriod"/>
          </a:pPr>
          <a:r>
            <a:rPr lang="en-CA" sz="2000" b="1" dirty="0">
              <a:solidFill>
                <a:schemeClr val="tx1"/>
              </a:solidFill>
              <a:latin typeface="Bahnschrift SemiBold Condensed" panose="020B0502040204020203" pitchFamily="34" charset="0"/>
            </a:rPr>
            <a:t>Tone</a:t>
          </a:r>
        </a:p>
      </dgm:t>
    </dgm:pt>
    <dgm:pt modelId="{561822BF-D755-4A07-BEB7-80BBB5CECD52}" type="parTrans" cxnId="{A1CA56F7-E077-4CC6-8459-D5A21E72AC61}">
      <dgm:prSet/>
      <dgm:spPr/>
      <dgm:t>
        <a:bodyPr/>
        <a:lstStyle/>
        <a:p>
          <a:endParaRPr lang="en-CA"/>
        </a:p>
      </dgm:t>
    </dgm:pt>
    <dgm:pt modelId="{EFED86FC-4DEF-464D-8062-10DF7C870642}" type="sibTrans" cxnId="{A1CA56F7-E077-4CC6-8459-D5A21E72AC61}">
      <dgm:prSet/>
      <dgm:spPr/>
      <dgm:t>
        <a:bodyPr/>
        <a:lstStyle/>
        <a:p>
          <a:endParaRPr lang="en-CA"/>
        </a:p>
      </dgm:t>
    </dgm:pt>
    <dgm:pt modelId="{75A9B5DD-16E0-4F5E-BF0B-D537E30C5DFC}" type="pres">
      <dgm:prSet presAssocID="{CAEE6B12-DD70-470A-8C6B-A29364BB077E}" presName="linearFlow" presStyleCnt="0">
        <dgm:presLayoutVars>
          <dgm:dir/>
          <dgm:animLvl val="lvl"/>
          <dgm:resizeHandles/>
        </dgm:presLayoutVars>
      </dgm:prSet>
      <dgm:spPr/>
    </dgm:pt>
    <dgm:pt modelId="{6F3499FE-EBDC-4E94-B18A-CDBC9187BAE6}" type="pres">
      <dgm:prSet presAssocID="{74A57752-ADF6-4D2A-A783-D27AB3D6CA1F}" presName="compositeNode" presStyleCnt="0">
        <dgm:presLayoutVars>
          <dgm:bulletEnabled val="1"/>
        </dgm:presLayoutVars>
      </dgm:prSet>
      <dgm:spPr/>
    </dgm:pt>
    <dgm:pt modelId="{E0749347-153C-4FD1-988E-21406421EB00}" type="pres">
      <dgm:prSet presAssocID="{74A57752-ADF6-4D2A-A783-D27AB3D6CA1F}" presName="image" presStyleLbl="fgImgPlace1" presStyleIdx="0" presStyleCnt="1"/>
      <dgm:spPr>
        <a:blipFill rotWithShape="1">
          <a:blip xmlns:r="http://schemas.openxmlformats.org/officeDocument/2006/relationships" r:embed="rId1"/>
          <a:srcRect/>
          <a:stretch>
            <a:fillRect l="-32000" r="-32000"/>
          </a:stretch>
        </a:blipFill>
      </dgm:spPr>
    </dgm:pt>
    <dgm:pt modelId="{BC1C2B2E-242B-4EC0-9DEC-48BE1947889E}" type="pres">
      <dgm:prSet presAssocID="{74A57752-ADF6-4D2A-A783-D27AB3D6CA1F}" presName="childNode" presStyleLbl="node1" presStyleIdx="0" presStyleCnt="1" custLinFactNeighborX="-4512" custLinFactNeighborY="233">
        <dgm:presLayoutVars>
          <dgm:bulletEnabled val="1"/>
        </dgm:presLayoutVars>
      </dgm:prSet>
      <dgm:spPr/>
    </dgm:pt>
    <dgm:pt modelId="{F566430A-C85A-4F99-BF61-DFE868E4E57C}" type="pres">
      <dgm:prSet presAssocID="{74A57752-ADF6-4D2A-A783-D27AB3D6CA1F}" presName="parentNode" presStyleLbl="revTx" presStyleIdx="0" presStyleCnt="1">
        <dgm:presLayoutVars>
          <dgm:chMax val="0"/>
          <dgm:bulletEnabled val="1"/>
        </dgm:presLayoutVars>
      </dgm:prSet>
      <dgm:spPr/>
    </dgm:pt>
  </dgm:ptLst>
  <dgm:cxnLst>
    <dgm:cxn modelId="{E7F66703-D41D-488A-B537-EDB035491607}" type="presOf" srcId="{BF02427A-4287-499A-AB2B-C9F437611A26}" destId="{BC1C2B2E-242B-4EC0-9DEC-48BE1947889E}" srcOrd="0" destOrd="2" presId="urn:microsoft.com/office/officeart/2005/8/layout/hList2"/>
    <dgm:cxn modelId="{2CD5A620-1611-4C69-A6E4-64096A1B5C86}" type="presOf" srcId="{5F168028-4302-4A28-8B48-D3610F47F683}" destId="{BC1C2B2E-242B-4EC0-9DEC-48BE1947889E}" srcOrd="0" destOrd="7" presId="urn:microsoft.com/office/officeart/2005/8/layout/hList2"/>
    <dgm:cxn modelId="{8A170828-CE56-49AC-8F4A-065C856EAE34}" srcId="{74A57752-ADF6-4D2A-A783-D27AB3D6CA1F}" destId="{25776B55-5B8A-4647-8868-5B9C2977665D}" srcOrd="4" destOrd="0" parTransId="{46EAEC56-02E9-4CF8-AE49-36AF557D1FEE}" sibTransId="{780E9D96-7504-4A77-A866-3B05CAD9D63A}"/>
    <dgm:cxn modelId="{AD7D3329-CB2F-4942-9527-B3A6E1D06786}" srcId="{74A57752-ADF6-4D2A-A783-D27AB3D6CA1F}" destId="{903387EB-2DD4-4186-9222-5CD6EAF4B790}" srcOrd="1" destOrd="0" parTransId="{EA393953-097B-43A8-90E8-130CDA27E4AE}" sibTransId="{A2F56972-CBC3-4133-A271-7041EEFAE94F}"/>
    <dgm:cxn modelId="{1DBC6529-8C07-45AF-BBCB-DD436F488BED}" type="presOf" srcId="{74A57752-ADF6-4D2A-A783-D27AB3D6CA1F}" destId="{F566430A-C85A-4F99-BF61-DFE868E4E57C}" srcOrd="0" destOrd="0" presId="urn:microsoft.com/office/officeart/2005/8/layout/hList2"/>
    <dgm:cxn modelId="{EA318329-AFA5-48EB-AEBC-6A5A7CFA67A8}" type="presOf" srcId="{CAEE6B12-DD70-470A-8C6B-A29364BB077E}" destId="{75A9B5DD-16E0-4F5E-BF0B-D537E30C5DFC}" srcOrd="0" destOrd="0" presId="urn:microsoft.com/office/officeart/2005/8/layout/hList2"/>
    <dgm:cxn modelId="{7579DE45-08A4-4295-B422-FFDD09D6DE53}" type="presOf" srcId="{BAEC6338-DD83-4B4B-88A0-6095D8F3C0F8}" destId="{BC1C2B2E-242B-4EC0-9DEC-48BE1947889E}" srcOrd="0" destOrd="5" presId="urn:microsoft.com/office/officeart/2005/8/layout/hList2"/>
    <dgm:cxn modelId="{EB59B350-CBDC-4BF4-9D6E-841A4C4160E2}" srcId="{74A57752-ADF6-4D2A-A783-D27AB3D6CA1F}" destId="{0F607677-CB46-4351-A247-D79033C998E3}" srcOrd="3" destOrd="0" parTransId="{20F60551-5A41-4EC8-8BEA-56F0B9B46D6B}" sibTransId="{ECB5488C-F1DC-422D-9296-278C96147561}"/>
    <dgm:cxn modelId="{BBBEDF53-6A01-48EB-93C5-B747850A0B2D}" srcId="{74A57752-ADF6-4D2A-A783-D27AB3D6CA1F}" destId="{BF02427A-4287-499A-AB2B-C9F437611A26}" srcOrd="2" destOrd="0" parTransId="{E2CFD9BC-488A-4794-AD09-C4C67EB74A9B}" sibTransId="{47FF1223-1965-44C8-9290-953524ECC95A}"/>
    <dgm:cxn modelId="{04277855-397B-493B-8212-8C27DDC7DD92}" srcId="{74A57752-ADF6-4D2A-A783-D27AB3D6CA1F}" destId="{0ECC7FE6-DAD3-409E-9FF5-A5ECCFFDAF81}" srcOrd="0" destOrd="0" parTransId="{B1340ACD-5243-47E3-972B-67AD013284CB}" sibTransId="{1F349B1A-9152-4AC9-B839-76C41E179ED8}"/>
    <dgm:cxn modelId="{5E69C45D-980E-4154-8FF8-5ECC3973CE6B}" type="presOf" srcId="{D5DC1F8B-8251-4F35-A5D9-F2554CE88A83}" destId="{BC1C2B2E-242B-4EC0-9DEC-48BE1947889E}" srcOrd="0" destOrd="8" presId="urn:microsoft.com/office/officeart/2005/8/layout/hList2"/>
    <dgm:cxn modelId="{BE424164-BFEC-4F38-924A-763A0BBF339D}" srcId="{74A57752-ADF6-4D2A-A783-D27AB3D6CA1F}" destId="{3D35C51B-6D56-4143-A362-17593BD8A22B}" srcOrd="6" destOrd="0" parTransId="{0A7A5988-1DF6-434E-A11F-A63C5DA8043D}" sibTransId="{8A4C8693-EA1F-4BBE-AEF4-D34395800EBF}"/>
    <dgm:cxn modelId="{63739C93-E9FE-4B47-9A68-A7C6A65DD9BA}" srcId="{74A57752-ADF6-4D2A-A783-D27AB3D6CA1F}" destId="{BAEC6338-DD83-4B4B-88A0-6095D8F3C0F8}" srcOrd="5" destOrd="0" parTransId="{DB7C3BF0-61B6-4BB5-8259-6E9BC3CD3C64}" sibTransId="{3AB0BD41-7728-4575-9EA8-170B9DE0906B}"/>
    <dgm:cxn modelId="{D8F30F94-7E86-4847-989B-BFA8E2BD0350}" type="presOf" srcId="{903387EB-2DD4-4186-9222-5CD6EAF4B790}" destId="{BC1C2B2E-242B-4EC0-9DEC-48BE1947889E}" srcOrd="0" destOrd="1" presId="urn:microsoft.com/office/officeart/2005/8/layout/hList2"/>
    <dgm:cxn modelId="{31D206AA-B524-4507-9AFE-EF5FAEFCAD9F}" type="presOf" srcId="{3D35C51B-6D56-4143-A362-17593BD8A22B}" destId="{BC1C2B2E-242B-4EC0-9DEC-48BE1947889E}" srcOrd="0" destOrd="6" presId="urn:microsoft.com/office/officeart/2005/8/layout/hList2"/>
    <dgm:cxn modelId="{38D57BAF-68BE-444D-BD28-A021172D6019}" srcId="{CAEE6B12-DD70-470A-8C6B-A29364BB077E}" destId="{74A57752-ADF6-4D2A-A783-D27AB3D6CA1F}" srcOrd="0" destOrd="0" parTransId="{51016392-719D-435A-83F4-8CE3181DB3BC}" sibTransId="{D4B27F02-24EC-4B95-9403-CF00B67FBE53}"/>
    <dgm:cxn modelId="{BABC90B6-3C6D-4EB1-866D-3740F4E85E32}" type="presOf" srcId="{0F607677-CB46-4351-A247-D79033C998E3}" destId="{BC1C2B2E-242B-4EC0-9DEC-48BE1947889E}" srcOrd="0" destOrd="3" presId="urn:microsoft.com/office/officeart/2005/8/layout/hList2"/>
    <dgm:cxn modelId="{2DD693C4-3D74-4C69-A33F-AFD06CA588E5}" type="presOf" srcId="{0ECC7FE6-DAD3-409E-9FF5-A5ECCFFDAF81}" destId="{BC1C2B2E-242B-4EC0-9DEC-48BE1947889E}" srcOrd="0" destOrd="0" presId="urn:microsoft.com/office/officeart/2005/8/layout/hList2"/>
    <dgm:cxn modelId="{13A1C6C7-E023-44BC-A538-AE2FBD617AFA}" type="presOf" srcId="{25776B55-5B8A-4647-8868-5B9C2977665D}" destId="{BC1C2B2E-242B-4EC0-9DEC-48BE1947889E}" srcOrd="0" destOrd="4" presId="urn:microsoft.com/office/officeart/2005/8/layout/hList2"/>
    <dgm:cxn modelId="{CCFC7BE0-2107-40BA-95E9-60F0A55655C8}" srcId="{74A57752-ADF6-4D2A-A783-D27AB3D6CA1F}" destId="{5F168028-4302-4A28-8B48-D3610F47F683}" srcOrd="7" destOrd="0" parTransId="{3E494DE4-B886-409D-B273-52A3F1174D4E}" sibTransId="{D6D6D226-5EC2-4666-8692-1358873E6C60}"/>
    <dgm:cxn modelId="{A1CA56F7-E077-4CC6-8459-D5A21E72AC61}" srcId="{74A57752-ADF6-4D2A-A783-D27AB3D6CA1F}" destId="{D5DC1F8B-8251-4F35-A5D9-F2554CE88A83}" srcOrd="8" destOrd="0" parTransId="{561822BF-D755-4A07-BEB7-80BBB5CECD52}" sibTransId="{EFED86FC-4DEF-464D-8062-10DF7C870642}"/>
    <dgm:cxn modelId="{D7971892-A7CB-4EDD-B4C2-B2D82E1CB75C}" type="presParOf" srcId="{75A9B5DD-16E0-4F5E-BF0B-D537E30C5DFC}" destId="{6F3499FE-EBDC-4E94-B18A-CDBC9187BAE6}" srcOrd="0" destOrd="0" presId="urn:microsoft.com/office/officeart/2005/8/layout/hList2"/>
    <dgm:cxn modelId="{360AAC64-E430-4F85-8BCD-AF31D5246731}" type="presParOf" srcId="{6F3499FE-EBDC-4E94-B18A-CDBC9187BAE6}" destId="{E0749347-153C-4FD1-988E-21406421EB00}" srcOrd="0" destOrd="0" presId="urn:microsoft.com/office/officeart/2005/8/layout/hList2"/>
    <dgm:cxn modelId="{D6CDA82A-BD8C-4F8C-9350-871656948241}" type="presParOf" srcId="{6F3499FE-EBDC-4E94-B18A-CDBC9187BAE6}" destId="{BC1C2B2E-242B-4EC0-9DEC-48BE1947889E}" srcOrd="1" destOrd="0" presId="urn:microsoft.com/office/officeart/2005/8/layout/hList2"/>
    <dgm:cxn modelId="{5BDC0E7F-FBA9-48FA-B836-C8863F21BDE0}" type="presParOf" srcId="{6F3499FE-EBDC-4E94-B18A-CDBC9187BAE6}" destId="{F566430A-C85A-4F99-BF61-DFE868E4E57C}" srcOrd="2" destOrd="0" presId="urn:microsoft.com/office/officeart/2005/8/layout/h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436B0F1-9A81-414A-A5C3-F98FF36D7A8D}">
      <dsp:nvSpPr>
        <dsp:cNvPr id="0" name=""/>
        <dsp:cNvSpPr/>
      </dsp:nvSpPr>
      <dsp:spPr>
        <a:xfrm>
          <a:off x="-5305817" y="-812626"/>
          <a:ext cx="6318429" cy="6318429"/>
        </a:xfrm>
        <a:prstGeom prst="blockArc">
          <a:avLst>
            <a:gd name="adj1" fmla="val 18900000"/>
            <a:gd name="adj2" fmla="val 2700000"/>
            <a:gd name="adj3" fmla="val 342"/>
          </a:avLst>
        </a:pr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BCC81D4E-85D1-4619-8F0C-749638CB79A3}">
      <dsp:nvSpPr>
        <dsp:cNvPr id="0" name=""/>
        <dsp:cNvSpPr/>
      </dsp:nvSpPr>
      <dsp:spPr>
        <a:xfrm>
          <a:off x="651412" y="469317"/>
          <a:ext cx="5164544" cy="938635"/>
        </a:xfrm>
        <a:prstGeom prst="rect">
          <a:avLst/>
        </a:prstGeom>
        <a:solidFill>
          <a:srgbClr val="FFFF00"/>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45042" tIns="101600" rIns="101600" bIns="101600" numCol="1" spcCol="1270" anchor="ctr" anchorCtr="0">
          <a:noAutofit/>
        </a:bodyPr>
        <a:lstStyle/>
        <a:p>
          <a:pPr marL="0" lvl="0" indent="0" algn="l" defTabSz="1778000">
            <a:lnSpc>
              <a:spcPct val="90000"/>
            </a:lnSpc>
            <a:spcBef>
              <a:spcPct val="0"/>
            </a:spcBef>
            <a:spcAft>
              <a:spcPct val="35000"/>
            </a:spcAft>
            <a:buNone/>
          </a:pPr>
          <a:r>
            <a:rPr lang="en-CA" sz="4000" b="1" kern="1200" dirty="0">
              <a:latin typeface="Bahnschrift SemiBold Condensed" panose="020B0502040204020203" pitchFamily="34" charset="0"/>
            </a:rPr>
            <a:t>1- sentences</a:t>
          </a:r>
        </a:p>
      </dsp:txBody>
      <dsp:txXfrm>
        <a:off x="651412" y="469317"/>
        <a:ext cx="5164544" cy="938635"/>
      </dsp:txXfrm>
    </dsp:sp>
    <dsp:sp modelId="{00812705-9207-43DC-8904-2BD0EEBDA431}">
      <dsp:nvSpPr>
        <dsp:cNvPr id="0" name=""/>
        <dsp:cNvSpPr/>
      </dsp:nvSpPr>
      <dsp:spPr>
        <a:xfrm>
          <a:off x="64765" y="351988"/>
          <a:ext cx="1173294" cy="1173294"/>
        </a:xfrm>
        <a:prstGeom prst="ellipse">
          <a:avLst/>
        </a:prstGeom>
        <a:solidFill>
          <a:schemeClr val="lt1">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69C0BF36-3AB6-4256-A430-A6CE5041A7F7}">
      <dsp:nvSpPr>
        <dsp:cNvPr id="0" name=""/>
        <dsp:cNvSpPr/>
      </dsp:nvSpPr>
      <dsp:spPr>
        <a:xfrm>
          <a:off x="992606" y="1877270"/>
          <a:ext cx="4823350" cy="938635"/>
        </a:xfrm>
        <a:prstGeom prst="rect">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45042" tIns="101600" rIns="101600" bIns="101600" numCol="1" spcCol="1270" anchor="ctr" anchorCtr="0">
          <a:noAutofit/>
        </a:bodyPr>
        <a:lstStyle/>
        <a:p>
          <a:pPr marL="0" lvl="0" indent="0" algn="l" defTabSz="1778000">
            <a:lnSpc>
              <a:spcPct val="90000"/>
            </a:lnSpc>
            <a:spcBef>
              <a:spcPct val="0"/>
            </a:spcBef>
            <a:spcAft>
              <a:spcPct val="35000"/>
            </a:spcAft>
            <a:buNone/>
          </a:pPr>
          <a:r>
            <a:rPr lang="en-US" sz="4000" b="1" kern="1200" dirty="0">
              <a:latin typeface="Bahnschrift SemiBold Condensed" panose="020B0502040204020203" pitchFamily="34" charset="0"/>
              <a:ea typeface="+mn-ea"/>
              <a:cs typeface="+mn-cs"/>
            </a:rPr>
            <a:t>2- paragraphs</a:t>
          </a:r>
          <a:endParaRPr lang="en-CA" sz="4000" b="1" kern="1200" dirty="0">
            <a:latin typeface="Bahnschrift SemiBold Condensed" panose="020B0502040204020203" pitchFamily="34" charset="0"/>
            <a:ea typeface="+mn-ea"/>
            <a:cs typeface="+mn-cs"/>
          </a:endParaRPr>
        </a:p>
      </dsp:txBody>
      <dsp:txXfrm>
        <a:off x="992606" y="1877270"/>
        <a:ext cx="4823350" cy="938635"/>
      </dsp:txXfrm>
    </dsp:sp>
    <dsp:sp modelId="{8F64800D-D8CE-4EB7-AEE8-D03418890229}">
      <dsp:nvSpPr>
        <dsp:cNvPr id="0" name=""/>
        <dsp:cNvSpPr/>
      </dsp:nvSpPr>
      <dsp:spPr>
        <a:xfrm>
          <a:off x="405959" y="1759941"/>
          <a:ext cx="1173294" cy="1173294"/>
        </a:xfrm>
        <a:prstGeom prst="ellipse">
          <a:avLst/>
        </a:prstGeom>
        <a:solidFill>
          <a:schemeClr val="lt1">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9E4ECA8-1A6D-4A0E-B7C0-6F492A7BEFA3}">
      <dsp:nvSpPr>
        <dsp:cNvPr id="0" name=""/>
        <dsp:cNvSpPr/>
      </dsp:nvSpPr>
      <dsp:spPr>
        <a:xfrm>
          <a:off x="651412" y="3285223"/>
          <a:ext cx="5164544" cy="938635"/>
        </a:xfrm>
        <a:prstGeom prst="rect">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45042" tIns="101600" rIns="101600" bIns="101600" numCol="1" spcCol="1270" anchor="ctr" anchorCtr="0">
          <a:noAutofit/>
        </a:bodyPr>
        <a:lstStyle/>
        <a:p>
          <a:pPr marL="0" lvl="0" indent="0" algn="l" defTabSz="1778000">
            <a:lnSpc>
              <a:spcPct val="90000"/>
            </a:lnSpc>
            <a:spcBef>
              <a:spcPct val="0"/>
            </a:spcBef>
            <a:spcAft>
              <a:spcPct val="35000"/>
            </a:spcAft>
            <a:buNone/>
          </a:pPr>
          <a:r>
            <a:rPr lang="en-CA" sz="4000" b="1" kern="1200" dirty="0">
              <a:latin typeface="Bahnschrift SemiBold Condensed" panose="020B0502040204020203" pitchFamily="34" charset="0"/>
            </a:rPr>
            <a:t>3- discourses</a:t>
          </a:r>
        </a:p>
      </dsp:txBody>
      <dsp:txXfrm>
        <a:off x="651412" y="3285223"/>
        <a:ext cx="5164544" cy="938635"/>
      </dsp:txXfrm>
    </dsp:sp>
    <dsp:sp modelId="{85C44B49-941D-4E5B-9D87-B373B7F31BD1}">
      <dsp:nvSpPr>
        <dsp:cNvPr id="0" name=""/>
        <dsp:cNvSpPr/>
      </dsp:nvSpPr>
      <dsp:spPr>
        <a:xfrm>
          <a:off x="64765" y="3167894"/>
          <a:ext cx="1173294" cy="1173294"/>
        </a:xfrm>
        <a:prstGeom prst="ellipse">
          <a:avLst/>
        </a:prstGeom>
        <a:solidFill>
          <a:schemeClr val="lt1">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566430A-C85A-4F99-BF61-DFE868E4E57C}">
      <dsp:nvSpPr>
        <dsp:cNvPr id="0" name=""/>
        <dsp:cNvSpPr/>
      </dsp:nvSpPr>
      <dsp:spPr>
        <a:xfrm rot="16200000">
          <a:off x="-1557193" y="2697121"/>
          <a:ext cx="3996494" cy="8454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745607" bIns="0" numCol="1" spcCol="1270" anchor="t" anchorCtr="0">
          <a:noAutofit/>
        </a:bodyPr>
        <a:lstStyle/>
        <a:p>
          <a:pPr marL="0" lvl="0" indent="0" algn="r" defTabSz="1778000">
            <a:lnSpc>
              <a:spcPct val="90000"/>
            </a:lnSpc>
            <a:spcBef>
              <a:spcPct val="0"/>
            </a:spcBef>
            <a:spcAft>
              <a:spcPct val="35000"/>
            </a:spcAft>
            <a:buNone/>
          </a:pPr>
          <a:r>
            <a:rPr lang="en-CA" sz="4000" b="1" kern="1200" dirty="0">
              <a:latin typeface="Bahnschrift SemiBold Condensed" panose="020B0502040204020203" pitchFamily="34" charset="0"/>
            </a:rPr>
            <a:t>1- Sentences</a:t>
          </a:r>
        </a:p>
      </dsp:txBody>
      <dsp:txXfrm>
        <a:off x="-1557193" y="2697121"/>
        <a:ext cx="3996494" cy="845412"/>
      </dsp:txXfrm>
    </dsp:sp>
    <dsp:sp modelId="{BC1C2B2E-242B-4EC0-9DEC-48BE1947889E}">
      <dsp:nvSpPr>
        <dsp:cNvPr id="0" name=""/>
        <dsp:cNvSpPr/>
      </dsp:nvSpPr>
      <dsp:spPr>
        <a:xfrm>
          <a:off x="863760" y="1121580"/>
          <a:ext cx="4998614" cy="3996494"/>
        </a:xfrm>
        <a:prstGeom prst="rect">
          <a:avLst/>
        </a:prstGeom>
        <a:solidFill>
          <a:schemeClr val="accent4">
            <a:lumMod val="20000"/>
            <a:lumOff val="8000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745607" rIns="170688" bIns="170688" numCol="1" spcCol="1270" anchor="t" anchorCtr="0">
          <a:noAutofit/>
        </a:bodyPr>
        <a:lstStyle/>
        <a:p>
          <a:pPr marL="228600" lvl="1" indent="-228600" algn="l" defTabSz="1066800">
            <a:lnSpc>
              <a:spcPct val="90000"/>
            </a:lnSpc>
            <a:spcBef>
              <a:spcPct val="0"/>
            </a:spcBef>
            <a:spcAft>
              <a:spcPct val="15000"/>
            </a:spcAft>
            <a:buFont typeface="+mj-lt"/>
            <a:buAutoNum type="arabicPeriod"/>
          </a:pPr>
          <a:r>
            <a:rPr lang="en-CA" sz="2400" b="1" kern="1200" dirty="0">
              <a:solidFill>
                <a:srgbClr val="FF0000"/>
              </a:solidFill>
              <a:latin typeface="Bahnschrift SemiBold Condensed" panose="020B0502040204020203" pitchFamily="34" charset="0"/>
            </a:rPr>
            <a:t>Repetition of Words</a:t>
          </a:r>
        </a:p>
        <a:p>
          <a:pPr marL="228600" lvl="1" indent="-228600" algn="l" defTabSz="1066800">
            <a:lnSpc>
              <a:spcPct val="90000"/>
            </a:lnSpc>
            <a:spcBef>
              <a:spcPct val="0"/>
            </a:spcBef>
            <a:spcAft>
              <a:spcPct val="15000"/>
            </a:spcAft>
            <a:buFont typeface="+mj-lt"/>
            <a:buAutoNum type="arabicPeriod"/>
          </a:pPr>
          <a:r>
            <a:rPr lang="en-CA" sz="2400" b="1" kern="1200" dirty="0">
              <a:solidFill>
                <a:srgbClr val="FF0000"/>
              </a:solidFill>
              <a:latin typeface="Bahnschrift SemiBold Condensed" panose="020B0502040204020203" pitchFamily="34" charset="0"/>
            </a:rPr>
            <a:t>Contrasts</a:t>
          </a:r>
        </a:p>
        <a:p>
          <a:pPr marL="228600" lvl="1" indent="-228600" algn="l" defTabSz="1066800">
            <a:lnSpc>
              <a:spcPct val="90000"/>
            </a:lnSpc>
            <a:spcBef>
              <a:spcPct val="0"/>
            </a:spcBef>
            <a:spcAft>
              <a:spcPct val="15000"/>
            </a:spcAft>
            <a:buFont typeface="+mj-lt"/>
            <a:buAutoNum type="arabicPeriod"/>
          </a:pPr>
          <a:r>
            <a:rPr lang="en-CA" sz="2400" b="1" kern="1200" dirty="0">
              <a:solidFill>
                <a:srgbClr val="FF0000"/>
              </a:solidFill>
              <a:latin typeface="Bahnschrift SemiBold Condensed" panose="020B0502040204020203" pitchFamily="34" charset="0"/>
            </a:rPr>
            <a:t>Comparisons</a:t>
          </a:r>
        </a:p>
        <a:p>
          <a:pPr marL="228600" lvl="1" indent="-228600" algn="l" defTabSz="1066800">
            <a:lnSpc>
              <a:spcPct val="90000"/>
            </a:lnSpc>
            <a:spcBef>
              <a:spcPct val="0"/>
            </a:spcBef>
            <a:spcAft>
              <a:spcPct val="15000"/>
            </a:spcAft>
            <a:buFont typeface="+mj-lt"/>
            <a:buAutoNum type="arabicPeriod"/>
          </a:pPr>
          <a:r>
            <a:rPr lang="en-CA" sz="2400" b="1" kern="1200" dirty="0">
              <a:solidFill>
                <a:srgbClr val="FF0000"/>
              </a:solidFill>
              <a:latin typeface="Bahnschrift SemiBold Condensed" panose="020B0502040204020203" pitchFamily="34" charset="0"/>
            </a:rPr>
            <a:t>Lists</a:t>
          </a:r>
        </a:p>
        <a:p>
          <a:pPr marL="228600" lvl="1" indent="-228600" algn="l" defTabSz="1066800">
            <a:lnSpc>
              <a:spcPct val="90000"/>
            </a:lnSpc>
            <a:spcBef>
              <a:spcPct val="0"/>
            </a:spcBef>
            <a:spcAft>
              <a:spcPct val="15000"/>
            </a:spcAft>
            <a:buFont typeface="+mj-lt"/>
            <a:buAutoNum type="arabicPeriod"/>
          </a:pPr>
          <a:r>
            <a:rPr lang="en-CA" sz="2400" b="1" kern="1200" dirty="0">
              <a:latin typeface="Bahnschrift SemiBold Condensed" panose="020B0502040204020203" pitchFamily="34" charset="0"/>
            </a:rPr>
            <a:t>Cause &amp; Effect</a:t>
          </a:r>
        </a:p>
        <a:p>
          <a:pPr marL="228600" lvl="1" indent="-228600" algn="l" defTabSz="1066800">
            <a:lnSpc>
              <a:spcPct val="90000"/>
            </a:lnSpc>
            <a:spcBef>
              <a:spcPct val="0"/>
            </a:spcBef>
            <a:spcAft>
              <a:spcPct val="15000"/>
            </a:spcAft>
            <a:buFont typeface="+mj-lt"/>
            <a:buAutoNum type="arabicPeriod"/>
          </a:pPr>
          <a:r>
            <a:rPr lang="en-CA" sz="2400" b="1" kern="1200" dirty="0">
              <a:latin typeface="Bahnschrift SemiBold Condensed" panose="020B0502040204020203" pitchFamily="34" charset="0"/>
            </a:rPr>
            <a:t>Figure of Speech</a:t>
          </a:r>
        </a:p>
        <a:p>
          <a:pPr marL="228600" lvl="1" indent="-228600" algn="l" defTabSz="1066800">
            <a:lnSpc>
              <a:spcPct val="90000"/>
            </a:lnSpc>
            <a:spcBef>
              <a:spcPct val="0"/>
            </a:spcBef>
            <a:spcAft>
              <a:spcPct val="15000"/>
            </a:spcAft>
            <a:buFont typeface="+mj-lt"/>
            <a:buAutoNum type="arabicPeriod"/>
          </a:pPr>
          <a:r>
            <a:rPr lang="en-CA" sz="2400" b="1" kern="1200" dirty="0">
              <a:latin typeface="Bahnschrift SemiBold Condensed" panose="020B0502040204020203" pitchFamily="34" charset="0"/>
            </a:rPr>
            <a:t>Conjunctions</a:t>
          </a:r>
        </a:p>
        <a:p>
          <a:pPr marL="228600" lvl="1" indent="-228600" algn="l" defTabSz="1066800">
            <a:lnSpc>
              <a:spcPct val="90000"/>
            </a:lnSpc>
            <a:spcBef>
              <a:spcPct val="0"/>
            </a:spcBef>
            <a:spcAft>
              <a:spcPct val="15000"/>
            </a:spcAft>
            <a:buFont typeface="+mj-lt"/>
            <a:buAutoNum type="arabicPeriod"/>
          </a:pPr>
          <a:r>
            <a:rPr lang="en-CA" sz="2400" b="1" kern="1200" dirty="0">
              <a:latin typeface="Bahnschrift SemiBold Condensed" panose="020B0502040204020203" pitchFamily="34" charset="0"/>
            </a:rPr>
            <a:t>Verbs</a:t>
          </a:r>
        </a:p>
      </dsp:txBody>
      <dsp:txXfrm>
        <a:off x="863760" y="1121580"/>
        <a:ext cx="4998614" cy="3996494"/>
      </dsp:txXfrm>
    </dsp:sp>
    <dsp:sp modelId="{E0749347-153C-4FD1-988E-21406421EB00}">
      <dsp:nvSpPr>
        <dsp:cNvPr id="0" name=""/>
        <dsp:cNvSpPr/>
      </dsp:nvSpPr>
      <dsp:spPr>
        <a:xfrm>
          <a:off x="18348" y="5636"/>
          <a:ext cx="1690824" cy="1690824"/>
        </a:xfrm>
        <a:prstGeom prst="rect">
          <a:avLst/>
        </a:prstGeom>
        <a:blipFill rotWithShape="1">
          <a:blip xmlns:r="http://schemas.openxmlformats.org/officeDocument/2006/relationships" r:embed="rId1"/>
          <a:srcRect/>
          <a:stretch>
            <a:fillRect l="-32000" r="-32000"/>
          </a:stretch>
        </a:blip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436B0F1-9A81-414A-A5C3-F98FF36D7A8D}">
      <dsp:nvSpPr>
        <dsp:cNvPr id="0" name=""/>
        <dsp:cNvSpPr/>
      </dsp:nvSpPr>
      <dsp:spPr>
        <a:xfrm>
          <a:off x="-5305817" y="-812626"/>
          <a:ext cx="6318429" cy="6318429"/>
        </a:xfrm>
        <a:prstGeom prst="blockArc">
          <a:avLst>
            <a:gd name="adj1" fmla="val 18900000"/>
            <a:gd name="adj2" fmla="val 2700000"/>
            <a:gd name="adj3" fmla="val 342"/>
          </a:avLst>
        </a:pr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BCC81D4E-85D1-4619-8F0C-749638CB79A3}">
      <dsp:nvSpPr>
        <dsp:cNvPr id="0" name=""/>
        <dsp:cNvSpPr/>
      </dsp:nvSpPr>
      <dsp:spPr>
        <a:xfrm>
          <a:off x="651412" y="469317"/>
          <a:ext cx="5164544" cy="938635"/>
        </a:xfrm>
        <a:prstGeom prst="rect">
          <a:avLst/>
        </a:prstGeom>
        <a:solidFill>
          <a:schemeClr val="bg1"/>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45042" tIns="101600" rIns="101600" bIns="101600" numCol="1" spcCol="1270" anchor="ctr" anchorCtr="0">
          <a:noAutofit/>
        </a:bodyPr>
        <a:lstStyle/>
        <a:p>
          <a:pPr marL="0" lvl="0" indent="0" algn="l" defTabSz="1778000">
            <a:lnSpc>
              <a:spcPct val="90000"/>
            </a:lnSpc>
            <a:spcBef>
              <a:spcPct val="0"/>
            </a:spcBef>
            <a:spcAft>
              <a:spcPct val="35000"/>
            </a:spcAft>
            <a:buNone/>
          </a:pPr>
          <a:r>
            <a:rPr lang="en-CA" sz="4000" b="1" kern="1200" dirty="0">
              <a:latin typeface="Bahnschrift SemiBold Condensed" panose="020B0502040204020203" pitchFamily="34" charset="0"/>
            </a:rPr>
            <a:t>1- sentences</a:t>
          </a:r>
        </a:p>
      </dsp:txBody>
      <dsp:txXfrm>
        <a:off x="651412" y="469317"/>
        <a:ext cx="5164544" cy="938635"/>
      </dsp:txXfrm>
    </dsp:sp>
    <dsp:sp modelId="{00812705-9207-43DC-8904-2BD0EEBDA431}">
      <dsp:nvSpPr>
        <dsp:cNvPr id="0" name=""/>
        <dsp:cNvSpPr/>
      </dsp:nvSpPr>
      <dsp:spPr>
        <a:xfrm>
          <a:off x="64765" y="351988"/>
          <a:ext cx="1173294" cy="1173294"/>
        </a:xfrm>
        <a:prstGeom prst="ellipse">
          <a:avLst/>
        </a:prstGeom>
        <a:solidFill>
          <a:schemeClr val="lt1">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69C0BF36-3AB6-4256-A430-A6CE5041A7F7}">
      <dsp:nvSpPr>
        <dsp:cNvPr id="0" name=""/>
        <dsp:cNvSpPr/>
      </dsp:nvSpPr>
      <dsp:spPr>
        <a:xfrm>
          <a:off x="992606" y="1877270"/>
          <a:ext cx="4823350" cy="938635"/>
        </a:xfrm>
        <a:prstGeom prst="rect">
          <a:avLst/>
        </a:prstGeom>
        <a:solidFill>
          <a:srgbClr val="FFFF00"/>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45042" tIns="101600" rIns="101600" bIns="101600" numCol="1" spcCol="1270" anchor="ctr" anchorCtr="0">
          <a:noAutofit/>
        </a:bodyPr>
        <a:lstStyle/>
        <a:p>
          <a:pPr marL="0" lvl="0" indent="0" algn="l" defTabSz="1778000">
            <a:lnSpc>
              <a:spcPct val="90000"/>
            </a:lnSpc>
            <a:spcBef>
              <a:spcPct val="0"/>
            </a:spcBef>
            <a:spcAft>
              <a:spcPct val="35000"/>
            </a:spcAft>
            <a:buNone/>
          </a:pPr>
          <a:r>
            <a:rPr lang="en-US" sz="4000" b="1" kern="1200" dirty="0">
              <a:latin typeface="Bahnschrift SemiBold Condensed" panose="020B0502040204020203" pitchFamily="34" charset="0"/>
              <a:ea typeface="+mn-ea"/>
              <a:cs typeface="+mn-cs"/>
            </a:rPr>
            <a:t>2- paragraphs</a:t>
          </a:r>
          <a:endParaRPr lang="en-CA" sz="4000" b="1" kern="1200" dirty="0">
            <a:latin typeface="Bahnschrift SemiBold Condensed" panose="020B0502040204020203" pitchFamily="34" charset="0"/>
            <a:ea typeface="+mn-ea"/>
            <a:cs typeface="+mn-cs"/>
          </a:endParaRPr>
        </a:p>
      </dsp:txBody>
      <dsp:txXfrm>
        <a:off x="992606" y="1877270"/>
        <a:ext cx="4823350" cy="938635"/>
      </dsp:txXfrm>
    </dsp:sp>
    <dsp:sp modelId="{8F64800D-D8CE-4EB7-AEE8-D03418890229}">
      <dsp:nvSpPr>
        <dsp:cNvPr id="0" name=""/>
        <dsp:cNvSpPr/>
      </dsp:nvSpPr>
      <dsp:spPr>
        <a:xfrm>
          <a:off x="405959" y="1759941"/>
          <a:ext cx="1173294" cy="1173294"/>
        </a:xfrm>
        <a:prstGeom prst="ellipse">
          <a:avLst/>
        </a:prstGeom>
        <a:solidFill>
          <a:schemeClr val="lt1">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9E4ECA8-1A6D-4A0E-B7C0-6F492A7BEFA3}">
      <dsp:nvSpPr>
        <dsp:cNvPr id="0" name=""/>
        <dsp:cNvSpPr/>
      </dsp:nvSpPr>
      <dsp:spPr>
        <a:xfrm>
          <a:off x="651412" y="3285223"/>
          <a:ext cx="5164544" cy="938635"/>
        </a:xfrm>
        <a:prstGeom prst="rect">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45042" tIns="101600" rIns="101600" bIns="101600" numCol="1" spcCol="1270" anchor="ctr" anchorCtr="0">
          <a:noAutofit/>
        </a:bodyPr>
        <a:lstStyle/>
        <a:p>
          <a:pPr marL="0" lvl="0" indent="0" algn="l" defTabSz="1778000">
            <a:lnSpc>
              <a:spcPct val="90000"/>
            </a:lnSpc>
            <a:spcBef>
              <a:spcPct val="0"/>
            </a:spcBef>
            <a:spcAft>
              <a:spcPct val="35000"/>
            </a:spcAft>
            <a:buNone/>
          </a:pPr>
          <a:r>
            <a:rPr lang="en-CA" sz="4000" b="1" kern="1200" dirty="0">
              <a:latin typeface="Bahnschrift SemiBold Condensed" panose="020B0502040204020203" pitchFamily="34" charset="0"/>
            </a:rPr>
            <a:t>3- discourses</a:t>
          </a:r>
        </a:p>
      </dsp:txBody>
      <dsp:txXfrm>
        <a:off x="651412" y="3285223"/>
        <a:ext cx="5164544" cy="938635"/>
      </dsp:txXfrm>
    </dsp:sp>
    <dsp:sp modelId="{85C44B49-941D-4E5B-9D87-B373B7F31BD1}">
      <dsp:nvSpPr>
        <dsp:cNvPr id="0" name=""/>
        <dsp:cNvSpPr/>
      </dsp:nvSpPr>
      <dsp:spPr>
        <a:xfrm>
          <a:off x="64765" y="3167894"/>
          <a:ext cx="1173294" cy="1173294"/>
        </a:xfrm>
        <a:prstGeom prst="ellipse">
          <a:avLst/>
        </a:prstGeom>
        <a:solidFill>
          <a:schemeClr val="lt1">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566430A-C85A-4F99-BF61-DFE868E4E57C}">
      <dsp:nvSpPr>
        <dsp:cNvPr id="0" name=""/>
        <dsp:cNvSpPr/>
      </dsp:nvSpPr>
      <dsp:spPr>
        <a:xfrm rot="16200000">
          <a:off x="-1539171" y="2697121"/>
          <a:ext cx="3996494" cy="8454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745607" bIns="0" numCol="1" spcCol="1270" anchor="t" anchorCtr="0">
          <a:noAutofit/>
        </a:bodyPr>
        <a:lstStyle/>
        <a:p>
          <a:pPr marL="0" lvl="0" indent="0" algn="r" defTabSz="1778000">
            <a:lnSpc>
              <a:spcPct val="90000"/>
            </a:lnSpc>
            <a:spcBef>
              <a:spcPct val="0"/>
            </a:spcBef>
            <a:spcAft>
              <a:spcPct val="35000"/>
            </a:spcAft>
            <a:buNone/>
          </a:pPr>
          <a:r>
            <a:rPr lang="en-CA" sz="4000" b="1" kern="1200" dirty="0">
              <a:latin typeface="Bahnschrift SemiBold Condensed" panose="020B0502040204020203" pitchFamily="34" charset="0"/>
            </a:rPr>
            <a:t>2- Paragraphs</a:t>
          </a:r>
        </a:p>
      </dsp:txBody>
      <dsp:txXfrm>
        <a:off x="-1539171" y="2697121"/>
        <a:ext cx="3996494" cy="845412"/>
      </dsp:txXfrm>
    </dsp:sp>
    <dsp:sp modelId="{BC1C2B2E-242B-4EC0-9DEC-48BE1947889E}">
      <dsp:nvSpPr>
        <dsp:cNvPr id="0" name=""/>
        <dsp:cNvSpPr/>
      </dsp:nvSpPr>
      <dsp:spPr>
        <a:xfrm>
          <a:off x="657870" y="1127216"/>
          <a:ext cx="4962571" cy="3996494"/>
        </a:xfrm>
        <a:prstGeom prst="rect">
          <a:avLst/>
        </a:prstGeom>
        <a:solidFill>
          <a:schemeClr val="accent4">
            <a:lumMod val="20000"/>
            <a:lumOff val="8000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745607" rIns="142240" bIns="142240" numCol="1" spcCol="1270" anchor="t" anchorCtr="0">
          <a:noAutofit/>
        </a:bodyPr>
        <a:lstStyle/>
        <a:p>
          <a:pPr marL="228600" lvl="1" indent="-228600" algn="l" defTabSz="889000">
            <a:lnSpc>
              <a:spcPct val="90000"/>
            </a:lnSpc>
            <a:spcBef>
              <a:spcPct val="0"/>
            </a:spcBef>
            <a:spcAft>
              <a:spcPct val="15000"/>
            </a:spcAft>
            <a:buFont typeface="+mj-lt"/>
            <a:buAutoNum type="arabicPeriod"/>
          </a:pPr>
          <a:r>
            <a:rPr lang="en-CA" sz="2000" b="1" kern="1200" dirty="0">
              <a:solidFill>
                <a:schemeClr val="tx1"/>
              </a:solidFill>
              <a:latin typeface="Bahnschrift SemiBold Condensed" panose="020B0502040204020203" pitchFamily="34" charset="0"/>
            </a:rPr>
            <a:t>General and Specific </a:t>
          </a:r>
        </a:p>
        <a:p>
          <a:pPr marL="228600" lvl="1" indent="-228600" algn="l" defTabSz="889000">
            <a:lnSpc>
              <a:spcPct val="90000"/>
            </a:lnSpc>
            <a:spcBef>
              <a:spcPct val="0"/>
            </a:spcBef>
            <a:spcAft>
              <a:spcPct val="15000"/>
            </a:spcAft>
            <a:buFont typeface="+mj-lt"/>
            <a:buAutoNum type="arabicPeriod"/>
          </a:pPr>
          <a:r>
            <a:rPr lang="en-CA" sz="2000" b="1" kern="1200" dirty="0">
              <a:solidFill>
                <a:schemeClr val="tx1"/>
              </a:solidFill>
              <a:latin typeface="Bahnschrift SemiBold Condensed" panose="020B0502040204020203" pitchFamily="34" charset="0"/>
            </a:rPr>
            <a:t>Questions and Answers</a:t>
          </a:r>
        </a:p>
        <a:p>
          <a:pPr marL="228600" lvl="1" indent="-228600" algn="l" defTabSz="889000">
            <a:lnSpc>
              <a:spcPct val="90000"/>
            </a:lnSpc>
            <a:spcBef>
              <a:spcPct val="0"/>
            </a:spcBef>
            <a:spcAft>
              <a:spcPct val="15000"/>
            </a:spcAft>
            <a:buFont typeface="+mj-lt"/>
            <a:buAutoNum type="arabicPeriod"/>
          </a:pPr>
          <a:r>
            <a:rPr lang="en-CA" sz="2000" b="1" kern="1200" dirty="0">
              <a:solidFill>
                <a:schemeClr val="tx1"/>
              </a:solidFill>
              <a:latin typeface="Bahnschrift SemiBold Condensed" panose="020B0502040204020203" pitchFamily="34" charset="0"/>
            </a:rPr>
            <a:t>Dialogue</a:t>
          </a:r>
        </a:p>
        <a:p>
          <a:pPr marL="228600" lvl="1" indent="-228600" algn="l" defTabSz="889000">
            <a:lnSpc>
              <a:spcPct val="90000"/>
            </a:lnSpc>
            <a:spcBef>
              <a:spcPct val="0"/>
            </a:spcBef>
            <a:spcAft>
              <a:spcPct val="15000"/>
            </a:spcAft>
            <a:buFont typeface="+mj-lt"/>
            <a:buAutoNum type="arabicPeriod"/>
          </a:pPr>
          <a:r>
            <a:rPr lang="en-CA" sz="2000" b="1" kern="1200" dirty="0">
              <a:solidFill>
                <a:schemeClr val="tx1"/>
              </a:solidFill>
              <a:latin typeface="Bahnschrift SemiBold Condensed" panose="020B0502040204020203" pitchFamily="34" charset="0"/>
            </a:rPr>
            <a:t>Purpose Statements</a:t>
          </a:r>
        </a:p>
        <a:p>
          <a:pPr marL="228600" lvl="1" indent="-228600" algn="l" defTabSz="889000">
            <a:lnSpc>
              <a:spcPct val="90000"/>
            </a:lnSpc>
            <a:spcBef>
              <a:spcPct val="0"/>
            </a:spcBef>
            <a:spcAft>
              <a:spcPct val="15000"/>
            </a:spcAft>
            <a:buFont typeface="+mj-lt"/>
            <a:buAutoNum type="arabicPeriod"/>
          </a:pPr>
          <a:r>
            <a:rPr lang="en-US" sz="2000" b="1" kern="1200" dirty="0">
              <a:solidFill>
                <a:schemeClr val="tx1"/>
              </a:solidFill>
              <a:latin typeface="Bahnschrift SemiBold Condensed" panose="020B0502040204020203" pitchFamily="34" charset="0"/>
            </a:rPr>
            <a:t> Means </a:t>
          </a:r>
          <a:r>
            <a:rPr lang="en-US" sz="1800" b="1" kern="1200" dirty="0">
              <a:solidFill>
                <a:schemeClr val="tx1"/>
              </a:solidFill>
              <a:latin typeface="Bahnschrift SemiBold Condensed" panose="020B0502040204020203" pitchFamily="34" charset="0"/>
            </a:rPr>
            <a:t>(by which something is accomplished)</a:t>
          </a:r>
          <a:endParaRPr lang="en-CA" sz="1800" b="1" kern="1200" dirty="0">
            <a:solidFill>
              <a:schemeClr val="tx1"/>
            </a:solidFill>
            <a:latin typeface="Bahnschrift SemiBold Condensed" panose="020B0502040204020203" pitchFamily="34" charset="0"/>
          </a:endParaRPr>
        </a:p>
        <a:p>
          <a:pPr marL="228600" lvl="1" indent="-228600" algn="l" defTabSz="889000">
            <a:lnSpc>
              <a:spcPct val="90000"/>
            </a:lnSpc>
            <a:spcBef>
              <a:spcPct val="0"/>
            </a:spcBef>
            <a:spcAft>
              <a:spcPct val="15000"/>
            </a:spcAft>
            <a:buFont typeface="+mj-lt"/>
            <a:buAutoNum type="arabicPeriod"/>
          </a:pPr>
          <a:r>
            <a:rPr lang="en-CA" sz="2000" b="1" kern="1200" dirty="0">
              <a:solidFill>
                <a:schemeClr val="tx1"/>
              </a:solidFill>
              <a:latin typeface="Bahnschrift SemiBold Condensed" panose="020B0502040204020203" pitchFamily="34" charset="0"/>
            </a:rPr>
            <a:t>Conditional Clauses</a:t>
          </a:r>
        </a:p>
        <a:p>
          <a:pPr marL="228600" lvl="1" indent="-228600" algn="l" defTabSz="889000">
            <a:lnSpc>
              <a:spcPct val="90000"/>
            </a:lnSpc>
            <a:spcBef>
              <a:spcPct val="0"/>
            </a:spcBef>
            <a:spcAft>
              <a:spcPct val="15000"/>
            </a:spcAft>
            <a:buFont typeface="+mj-lt"/>
            <a:buAutoNum type="arabicPeriod"/>
          </a:pPr>
          <a:r>
            <a:rPr lang="en-US" sz="2000" b="1" kern="1200" dirty="0">
              <a:solidFill>
                <a:schemeClr val="tx1"/>
              </a:solidFill>
              <a:latin typeface="Bahnschrift SemiBold Condensed" panose="020B0502040204020203" pitchFamily="34" charset="0"/>
            </a:rPr>
            <a:t>The Actions/Roles of People and the Actions/Roles of God</a:t>
          </a:r>
          <a:endParaRPr lang="en-CA" sz="2000" b="1" kern="1200" dirty="0">
            <a:solidFill>
              <a:schemeClr val="tx1"/>
            </a:solidFill>
            <a:latin typeface="Bahnschrift SemiBold Condensed" panose="020B0502040204020203" pitchFamily="34" charset="0"/>
          </a:endParaRPr>
        </a:p>
        <a:p>
          <a:pPr marL="228600" lvl="1" indent="-228600" algn="l" defTabSz="889000">
            <a:lnSpc>
              <a:spcPct val="90000"/>
            </a:lnSpc>
            <a:spcBef>
              <a:spcPct val="0"/>
            </a:spcBef>
            <a:spcAft>
              <a:spcPct val="15000"/>
            </a:spcAft>
            <a:buFont typeface="+mj-lt"/>
            <a:buAutoNum type="arabicPeriod"/>
          </a:pPr>
          <a:r>
            <a:rPr lang="en-CA" sz="2000" b="1" kern="1200" dirty="0">
              <a:solidFill>
                <a:schemeClr val="tx1"/>
              </a:solidFill>
              <a:latin typeface="Bahnschrift SemiBold Condensed" panose="020B0502040204020203" pitchFamily="34" charset="0"/>
            </a:rPr>
            <a:t>Emotional Terms</a:t>
          </a:r>
        </a:p>
        <a:p>
          <a:pPr marL="228600" lvl="1" indent="-228600" algn="l" defTabSz="889000">
            <a:lnSpc>
              <a:spcPct val="90000"/>
            </a:lnSpc>
            <a:spcBef>
              <a:spcPct val="0"/>
            </a:spcBef>
            <a:spcAft>
              <a:spcPct val="15000"/>
            </a:spcAft>
            <a:buFont typeface="+mj-lt"/>
            <a:buAutoNum type="arabicPeriod"/>
          </a:pPr>
          <a:r>
            <a:rPr lang="en-CA" sz="2000" b="1" kern="1200" dirty="0">
              <a:solidFill>
                <a:schemeClr val="tx1"/>
              </a:solidFill>
              <a:latin typeface="Bahnschrift SemiBold Condensed" panose="020B0502040204020203" pitchFamily="34" charset="0"/>
            </a:rPr>
            <a:t>Tone</a:t>
          </a:r>
        </a:p>
      </dsp:txBody>
      <dsp:txXfrm>
        <a:off x="657870" y="1127216"/>
        <a:ext cx="4962571" cy="3996494"/>
      </dsp:txXfrm>
    </dsp:sp>
    <dsp:sp modelId="{E0749347-153C-4FD1-988E-21406421EB00}">
      <dsp:nvSpPr>
        <dsp:cNvPr id="0" name=""/>
        <dsp:cNvSpPr/>
      </dsp:nvSpPr>
      <dsp:spPr>
        <a:xfrm>
          <a:off x="36369" y="5636"/>
          <a:ext cx="1690824" cy="1690824"/>
        </a:xfrm>
        <a:prstGeom prst="rect">
          <a:avLst/>
        </a:prstGeom>
        <a:blipFill rotWithShape="1">
          <a:blip xmlns:r="http://schemas.openxmlformats.org/officeDocument/2006/relationships" r:embed="rId1"/>
          <a:srcRect/>
          <a:stretch>
            <a:fillRect l="-32000" r="-32000"/>
          </a:stretch>
        </a:blip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hList2">
  <dgm:title val=""/>
  <dgm:desc val=""/>
  <dgm:catLst>
    <dgm:cat type="list" pri="6000"/>
    <dgm:cat type="relationship" pri="16000"/>
    <dgm:cat type="picture" pri="29000"/>
    <dgm:cat type="pictureconvert" pri="2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dgm:varLst>
    <dgm:choose name="Name0">
      <dgm:if name="Name1" func="var" arg="dir" op="equ" val="norm">
        <dgm:alg type="lin">
          <dgm:param type="linDir" val="fromL"/>
          <dgm:param type="nodeVertAlign" val="t"/>
        </dgm:alg>
      </dgm:if>
      <dgm:else name="Name2">
        <dgm:alg type="lin">
          <dgm:param type="linDir" val="fromR"/>
          <dgm:param type="nodeVertAlign" val="t"/>
        </dgm:alg>
      </dgm:else>
    </dgm:choose>
    <dgm:shape xmlns:r="http://schemas.openxmlformats.org/officeDocument/2006/relationships" r:blip="">
      <dgm:adjLst/>
    </dgm:shape>
    <dgm:presOf/>
    <dgm:constrLst>
      <dgm:constr type="w" for="ch" forName="compositeNode" refType="w"/>
      <dgm:constr type="h" for="ch" forName="compositeNode" refType="h"/>
      <dgm:constr type="w" for="ch" forName="sibTrans" refType="w" refFor="ch" refForName="compositeNode" op="equ" fact="0.2"/>
      <dgm:constr type="h" for="des" forName="childNode" op="equ"/>
      <dgm:constr type="w" for="des" forName="childNode" op="equ"/>
      <dgm:constr type="w" for="des" forName="parentNode" op="equ"/>
      <dgm:constr type="h" for="des" forName="image" op="equ"/>
      <dgm:constr type="w" for="des" forName="image" op="equ"/>
      <dgm:constr type="primFontSz" for="des" forName="parentNode" op="equ" val="65"/>
      <dgm:constr type="primFontSz" for="des" forName="childNode" op="equ" val="65"/>
    </dgm:constrLst>
    <dgm:ruleLst/>
    <dgm:forEach name="Name3" axis="ch" ptType="node">
      <dgm:layoutNode name="compositeNode">
        <dgm:varLst>
          <dgm:bulletEnabled val="1"/>
        </dgm:varLst>
        <dgm:alg type="composite"/>
        <dgm:presOf/>
        <dgm:choose name="Name4">
          <dgm:if name="Name5" func="var" arg="dir" op="equ" val="norm">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l" for="ch" forName="image"/>
              <dgm:constr type="w" for="ch" forName="childNode" refType="w" fact="0.85"/>
              <dgm:constr type="h" for="ch" forName="childNode" refType="h" fact="0.78"/>
              <dgm:constr type="t" for="ch" forName="childNode" refType="h" refFor="ch" refForName="image" fact="0.66"/>
              <dgm:constr type="l"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l" for="ch" forName="parentNode"/>
              <dgm:constr type="r" for="ch" forName="parentNode" refType="l" refFor="ch" refForName="childNode"/>
              <dgm:constr type="rMarg" for="ch" forName="parentNode" refType="w" refFor="ch" refForName="image" fact="1.25"/>
            </dgm:constrLst>
          </dgm:if>
          <dgm:else name="Name6">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r" for="ch" forName="image" refType="w"/>
              <dgm:constr type="w" for="ch" forName="childNode" refType="w" fact="0.85"/>
              <dgm:constr type="h" for="ch" forName="childNode" refType="h" fact="0.78"/>
              <dgm:constr type="t" for="ch" forName="childNode" refType="h" refFor="ch" refForName="image" fact="0.66"/>
              <dgm:constr type="r" for="ch" forName="childNode" refType="w"/>
              <dgm:constr type="rOff"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r" for="ch" forName="parentNode" refType="w"/>
              <dgm:constr type="l" for="ch" forName="parentNode" refType="r" refFor="ch" refForName="childNode"/>
              <dgm:constr type="lOff" for="ch" forName="parentNode" refType="rOff" refFor="ch" refForName="childNode"/>
              <dgm:constr type="lMarg" for="ch" forName="parentNode" refType="w" refFor="ch" refForName="image" fact="1.25"/>
            </dgm:constrLst>
          </dgm:else>
        </dgm:choose>
        <dgm:ruleLst>
          <dgm:rule type="w" for="ch" forName="childNode" val="NaN" fact="0.4" max="NaN"/>
          <dgm:rule type="h" for="ch" forName="childNode" val="NaN" fact="0.5" max="NaN"/>
        </dgm:ruleLst>
        <dgm:layoutNode name="image" styleLbl="fgImgPlace1">
          <dgm:alg type="sp"/>
          <dgm:shape xmlns:r="http://schemas.openxmlformats.org/officeDocument/2006/relationships" type="rect" r:blip="" zOrderOff="4" blipPhldr="1">
            <dgm:adjLst/>
          </dgm:shape>
          <dgm:presOf/>
          <dgm:constrLst/>
          <dgm:ruleLst/>
        </dgm:layoutNode>
        <dgm:layoutNode name="childNode" styleLbl="node1">
          <dgm:varLst>
            <dgm:bulletEnabled val="1"/>
          </dgm:varLst>
          <dgm:alg type="tx">
            <dgm:param type="stBulletLvl" val="1"/>
          </dgm:alg>
          <dgm:shape xmlns:r="http://schemas.openxmlformats.org/officeDocument/2006/relationships" type="rect" r:blip="" zOrderOff="2">
            <dgm:adjLst/>
          </dgm:shape>
          <dgm:presOf axis="des" ptType="node"/>
          <dgm:constrLst/>
          <dgm:ruleLst>
            <dgm:rule type="primFontSz" val="5" fact="NaN" max="NaN"/>
          </dgm:ruleLst>
        </dgm:layoutNode>
        <dgm:layoutNode name="parentNode" styleLbl="revTx">
          <dgm:varLst>
            <dgm:chMax val="0"/>
            <dgm:bulletEnabled val="1"/>
          </dgm:varLst>
          <dgm:choose name="Name7">
            <dgm:if name="Name8" func="var" arg="dir" op="equ" val="norm">
              <dgm:alg type="tx">
                <dgm:param type="autoTxRot" val="grav"/>
                <dgm:param type="txAnchorVert" val="t"/>
                <dgm:param type="parTxLTRAlign" val="r"/>
                <dgm:param type="parTxRTLAlign" val="r"/>
              </dgm:alg>
              <dgm:shape xmlns:r="http://schemas.openxmlformats.org/officeDocument/2006/relationships" rot="270" type="rect" r:blip="">
                <dgm:adjLst/>
              </dgm:shape>
              <dgm:presOf axis="self"/>
              <dgm:constrLst>
                <dgm:constr type="lMarg"/>
                <dgm:constr type="bMarg"/>
                <dgm:constr type="tMarg"/>
              </dgm:constrLst>
            </dgm:if>
            <dgm:else name="Name9">
              <dgm:alg type="tx">
                <dgm:param type="autoTxRot" val="grav"/>
                <dgm:param type="parTxLTRAlign" val="l"/>
                <dgm:param type="parTxRTLAlign" val="l"/>
              </dgm:alg>
              <dgm:shape xmlns:r="http://schemas.openxmlformats.org/officeDocument/2006/relationships" rot="90" type="rect" r:blip="">
                <dgm:adjLst/>
              </dgm:shape>
              <dgm:presOf axis="self"/>
              <dgm:constrLst>
                <dgm:constr type="rMarg"/>
                <dgm:constr type="bMarg"/>
                <dgm:constr type="tMarg"/>
              </dgm:constrLst>
            </dgm:else>
          </dgm:choose>
          <dgm:ruleLst>
            <dgm:rule type="primFontSz" val="5" fact="NaN" max="NaN"/>
          </dgm:ruleLst>
        </dgm:layoutNode>
      </dgm:layoutNode>
      <dgm:forEach name="Name10" axis="followSib" ptType="sibTrans" cnt="1">
        <dgm:layoutNode name="sibTrans">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hList2">
  <dgm:title val=""/>
  <dgm:desc val=""/>
  <dgm:catLst>
    <dgm:cat type="list" pri="6000"/>
    <dgm:cat type="relationship" pri="16000"/>
    <dgm:cat type="picture" pri="29000"/>
    <dgm:cat type="pictureconvert" pri="2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dgm:varLst>
    <dgm:choose name="Name0">
      <dgm:if name="Name1" func="var" arg="dir" op="equ" val="norm">
        <dgm:alg type="lin">
          <dgm:param type="linDir" val="fromL"/>
          <dgm:param type="nodeVertAlign" val="t"/>
        </dgm:alg>
      </dgm:if>
      <dgm:else name="Name2">
        <dgm:alg type="lin">
          <dgm:param type="linDir" val="fromR"/>
          <dgm:param type="nodeVertAlign" val="t"/>
        </dgm:alg>
      </dgm:else>
    </dgm:choose>
    <dgm:shape xmlns:r="http://schemas.openxmlformats.org/officeDocument/2006/relationships" r:blip="">
      <dgm:adjLst/>
    </dgm:shape>
    <dgm:presOf/>
    <dgm:constrLst>
      <dgm:constr type="w" for="ch" forName="compositeNode" refType="w"/>
      <dgm:constr type="h" for="ch" forName="compositeNode" refType="h"/>
      <dgm:constr type="w" for="ch" forName="sibTrans" refType="w" refFor="ch" refForName="compositeNode" op="equ" fact="0.2"/>
      <dgm:constr type="h" for="des" forName="childNode" op="equ"/>
      <dgm:constr type="w" for="des" forName="childNode" op="equ"/>
      <dgm:constr type="w" for="des" forName="parentNode" op="equ"/>
      <dgm:constr type="h" for="des" forName="image" op="equ"/>
      <dgm:constr type="w" for="des" forName="image" op="equ"/>
      <dgm:constr type="primFontSz" for="des" forName="parentNode" op="equ" val="65"/>
      <dgm:constr type="primFontSz" for="des" forName="childNode" op="equ" val="65"/>
    </dgm:constrLst>
    <dgm:ruleLst/>
    <dgm:forEach name="Name3" axis="ch" ptType="node">
      <dgm:layoutNode name="compositeNode">
        <dgm:varLst>
          <dgm:bulletEnabled val="1"/>
        </dgm:varLst>
        <dgm:alg type="composite"/>
        <dgm:presOf/>
        <dgm:choose name="Name4">
          <dgm:if name="Name5" func="var" arg="dir" op="equ" val="norm">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l" for="ch" forName="image"/>
              <dgm:constr type="w" for="ch" forName="childNode" refType="w" fact="0.85"/>
              <dgm:constr type="h" for="ch" forName="childNode" refType="h" fact="0.78"/>
              <dgm:constr type="t" for="ch" forName="childNode" refType="h" refFor="ch" refForName="image" fact="0.66"/>
              <dgm:constr type="l"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l" for="ch" forName="parentNode"/>
              <dgm:constr type="r" for="ch" forName="parentNode" refType="l" refFor="ch" refForName="childNode"/>
              <dgm:constr type="rMarg" for="ch" forName="parentNode" refType="w" refFor="ch" refForName="image" fact="1.25"/>
            </dgm:constrLst>
          </dgm:if>
          <dgm:else name="Name6">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r" for="ch" forName="image" refType="w"/>
              <dgm:constr type="w" for="ch" forName="childNode" refType="w" fact="0.85"/>
              <dgm:constr type="h" for="ch" forName="childNode" refType="h" fact="0.78"/>
              <dgm:constr type="t" for="ch" forName="childNode" refType="h" refFor="ch" refForName="image" fact="0.66"/>
              <dgm:constr type="r" for="ch" forName="childNode" refType="w"/>
              <dgm:constr type="rOff"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r" for="ch" forName="parentNode" refType="w"/>
              <dgm:constr type="l" for="ch" forName="parentNode" refType="r" refFor="ch" refForName="childNode"/>
              <dgm:constr type="lOff" for="ch" forName="parentNode" refType="rOff" refFor="ch" refForName="childNode"/>
              <dgm:constr type="lMarg" for="ch" forName="parentNode" refType="w" refFor="ch" refForName="image" fact="1.25"/>
            </dgm:constrLst>
          </dgm:else>
        </dgm:choose>
        <dgm:ruleLst>
          <dgm:rule type="w" for="ch" forName="childNode" val="NaN" fact="0.4" max="NaN"/>
          <dgm:rule type="h" for="ch" forName="childNode" val="NaN" fact="0.5" max="NaN"/>
        </dgm:ruleLst>
        <dgm:layoutNode name="image" styleLbl="fgImgPlace1">
          <dgm:alg type="sp"/>
          <dgm:shape xmlns:r="http://schemas.openxmlformats.org/officeDocument/2006/relationships" type="rect" r:blip="" zOrderOff="4" blipPhldr="1">
            <dgm:adjLst/>
          </dgm:shape>
          <dgm:presOf/>
          <dgm:constrLst/>
          <dgm:ruleLst/>
        </dgm:layoutNode>
        <dgm:layoutNode name="childNode" styleLbl="node1">
          <dgm:varLst>
            <dgm:bulletEnabled val="1"/>
          </dgm:varLst>
          <dgm:alg type="tx">
            <dgm:param type="stBulletLvl" val="1"/>
          </dgm:alg>
          <dgm:shape xmlns:r="http://schemas.openxmlformats.org/officeDocument/2006/relationships" type="rect" r:blip="" zOrderOff="2">
            <dgm:adjLst/>
          </dgm:shape>
          <dgm:presOf axis="des" ptType="node"/>
          <dgm:constrLst/>
          <dgm:ruleLst>
            <dgm:rule type="primFontSz" val="5" fact="NaN" max="NaN"/>
          </dgm:ruleLst>
        </dgm:layoutNode>
        <dgm:layoutNode name="parentNode" styleLbl="revTx">
          <dgm:varLst>
            <dgm:chMax val="0"/>
            <dgm:bulletEnabled val="1"/>
          </dgm:varLst>
          <dgm:choose name="Name7">
            <dgm:if name="Name8" func="var" arg="dir" op="equ" val="norm">
              <dgm:alg type="tx">
                <dgm:param type="autoTxRot" val="grav"/>
                <dgm:param type="txAnchorVert" val="t"/>
                <dgm:param type="parTxLTRAlign" val="r"/>
                <dgm:param type="parTxRTLAlign" val="r"/>
              </dgm:alg>
              <dgm:shape xmlns:r="http://schemas.openxmlformats.org/officeDocument/2006/relationships" rot="270" type="rect" r:blip="">
                <dgm:adjLst/>
              </dgm:shape>
              <dgm:presOf axis="self"/>
              <dgm:constrLst>
                <dgm:constr type="lMarg"/>
                <dgm:constr type="bMarg"/>
                <dgm:constr type="tMarg"/>
              </dgm:constrLst>
            </dgm:if>
            <dgm:else name="Name9">
              <dgm:alg type="tx">
                <dgm:param type="autoTxRot" val="grav"/>
                <dgm:param type="parTxLTRAlign" val="l"/>
                <dgm:param type="parTxRTLAlign" val="l"/>
              </dgm:alg>
              <dgm:shape xmlns:r="http://schemas.openxmlformats.org/officeDocument/2006/relationships" rot="90" type="rect" r:blip="">
                <dgm:adjLst/>
              </dgm:shape>
              <dgm:presOf axis="self"/>
              <dgm:constrLst>
                <dgm:constr type="rMarg"/>
                <dgm:constr type="bMarg"/>
                <dgm:constr type="tMarg"/>
              </dgm:constrLst>
            </dgm:else>
          </dgm:choose>
          <dgm:ruleLst>
            <dgm:rule type="primFontSz" val="5" fact="NaN" max="NaN"/>
          </dgm:ruleLst>
        </dgm:layoutNode>
      </dgm:layoutNode>
      <dgm:forEach name="Name10" axis="followSib" ptType="sibTrans" cnt="1">
        <dgm:layoutNode name="sibTrans">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972334-10D3-42D8-9D5A-E67E0302EAE7}" type="datetimeFigureOut">
              <a:rPr lang="en-CA" smtClean="0"/>
              <a:t>2025-01-30</a:t>
            </a:fld>
            <a:endParaRPr lang="en-C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1E77708-4B15-4597-B19B-B87265F4B1E6}" type="slidenum">
              <a:rPr lang="en-CA" smtClean="0"/>
              <a:t>‹#›</a:t>
            </a:fld>
            <a:endParaRPr lang="en-CA"/>
          </a:p>
        </p:txBody>
      </p:sp>
    </p:spTree>
    <p:extLst>
      <p:ext uri="{BB962C8B-B14F-4D97-AF65-F5344CB8AC3E}">
        <p14:creationId xmlns:p14="http://schemas.microsoft.com/office/powerpoint/2010/main" val="11459000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AB6C66-0BDE-C558-EC31-6837DAF254B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CA"/>
          </a:p>
        </p:txBody>
      </p:sp>
      <p:sp>
        <p:nvSpPr>
          <p:cNvPr id="3" name="Subtitle 2">
            <a:extLst>
              <a:ext uri="{FF2B5EF4-FFF2-40B4-BE49-F238E27FC236}">
                <a16:creationId xmlns:a16="http://schemas.microsoft.com/office/drawing/2014/main" id="{0846BFFF-7BBD-2D1D-6F05-27948A5A810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CA"/>
          </a:p>
        </p:txBody>
      </p:sp>
      <p:sp>
        <p:nvSpPr>
          <p:cNvPr id="4" name="Date Placeholder 3">
            <a:extLst>
              <a:ext uri="{FF2B5EF4-FFF2-40B4-BE49-F238E27FC236}">
                <a16:creationId xmlns:a16="http://schemas.microsoft.com/office/drawing/2014/main" id="{A2D7536F-1F05-F669-7B52-4BCA66D90E40}"/>
              </a:ext>
            </a:extLst>
          </p:cNvPr>
          <p:cNvSpPr>
            <a:spLocks noGrp="1"/>
          </p:cNvSpPr>
          <p:nvPr>
            <p:ph type="dt" sz="half" idx="10"/>
          </p:nvPr>
        </p:nvSpPr>
        <p:spPr/>
        <p:txBody>
          <a:bodyPr/>
          <a:lstStyle/>
          <a:p>
            <a:fld id="{78ABE3C1-DBE1-495D-B57B-2849774B866A}" type="datetimeFigureOut">
              <a:rPr lang="en-US" smtClean="0"/>
              <a:t>1/30/25</a:t>
            </a:fld>
            <a:endParaRPr lang="en-US" dirty="0"/>
          </a:p>
        </p:txBody>
      </p:sp>
      <p:sp>
        <p:nvSpPr>
          <p:cNvPr id="5" name="Footer Placeholder 4">
            <a:extLst>
              <a:ext uri="{FF2B5EF4-FFF2-40B4-BE49-F238E27FC236}">
                <a16:creationId xmlns:a16="http://schemas.microsoft.com/office/drawing/2014/main" id="{58842769-0578-90B9-A540-74D029CF32E4}"/>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A94B0FF-0F6C-81E5-05AD-4B9BF76A6503}"/>
              </a:ext>
            </a:extLst>
          </p:cNvPr>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5041207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C36AE0-A442-0A74-16D7-E5C1ED68321D}"/>
              </a:ext>
            </a:extLst>
          </p:cNvPr>
          <p:cNvSpPr>
            <a:spLocks noGrp="1"/>
          </p:cNvSpPr>
          <p:nvPr>
            <p:ph type="title"/>
          </p:nvPr>
        </p:nvSpPr>
        <p:spPr/>
        <p:txBody>
          <a:bodyPr/>
          <a:lstStyle/>
          <a:p>
            <a:r>
              <a:rPr lang="en-US"/>
              <a:t>Click to edit Master title style</a:t>
            </a:r>
            <a:endParaRPr lang="en-CA"/>
          </a:p>
        </p:txBody>
      </p:sp>
      <p:sp>
        <p:nvSpPr>
          <p:cNvPr id="3" name="Vertical Text Placeholder 2">
            <a:extLst>
              <a:ext uri="{FF2B5EF4-FFF2-40B4-BE49-F238E27FC236}">
                <a16:creationId xmlns:a16="http://schemas.microsoft.com/office/drawing/2014/main" id="{96C569C8-98A2-31DC-8CF6-3BAB5623161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CD48A405-4262-1547-511D-5DC1BC17DCA8}"/>
              </a:ext>
            </a:extLst>
          </p:cNvPr>
          <p:cNvSpPr>
            <a:spLocks noGrp="1"/>
          </p:cNvSpPr>
          <p:nvPr>
            <p:ph type="dt" sz="half" idx="10"/>
          </p:nvPr>
        </p:nvSpPr>
        <p:spPr/>
        <p:txBody>
          <a:bodyPr/>
          <a:lstStyle/>
          <a:p>
            <a:fld id="{9D6E9DEC-419B-4CC5-A080-3B06BD5A8291}" type="datetimeFigureOut">
              <a:rPr lang="en-US" smtClean="0"/>
              <a:t>1/30/25</a:t>
            </a:fld>
            <a:endParaRPr lang="en-US" dirty="0"/>
          </a:p>
        </p:txBody>
      </p:sp>
      <p:sp>
        <p:nvSpPr>
          <p:cNvPr id="5" name="Footer Placeholder 4">
            <a:extLst>
              <a:ext uri="{FF2B5EF4-FFF2-40B4-BE49-F238E27FC236}">
                <a16:creationId xmlns:a16="http://schemas.microsoft.com/office/drawing/2014/main" id="{0B46A935-50AB-53D6-45E4-BD1BE978771E}"/>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24BC3F32-C7D5-D8C0-7A0D-6E9DC92D1939}"/>
              </a:ext>
            </a:extLst>
          </p:cNvPr>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4195587322"/>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272640D-4A0C-BCD9-4865-79F57EFF309C}"/>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CA"/>
          </a:p>
        </p:txBody>
      </p:sp>
      <p:sp>
        <p:nvSpPr>
          <p:cNvPr id="3" name="Vertical Text Placeholder 2">
            <a:extLst>
              <a:ext uri="{FF2B5EF4-FFF2-40B4-BE49-F238E27FC236}">
                <a16:creationId xmlns:a16="http://schemas.microsoft.com/office/drawing/2014/main" id="{D0AC3115-E92D-8CCB-BED6-B327AC7CDF3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8A007E89-04C4-9C27-2AFC-703DE3CD7C60}"/>
              </a:ext>
            </a:extLst>
          </p:cNvPr>
          <p:cNvSpPr>
            <a:spLocks noGrp="1"/>
          </p:cNvSpPr>
          <p:nvPr>
            <p:ph type="dt" sz="half" idx="10"/>
          </p:nvPr>
        </p:nvSpPr>
        <p:spPr/>
        <p:txBody>
          <a:bodyPr/>
          <a:lstStyle/>
          <a:p>
            <a:fld id="{9D6E9DEC-419B-4CC5-A080-3B06BD5A8291}" type="datetimeFigureOut">
              <a:rPr lang="en-US" smtClean="0"/>
              <a:t>1/30/25</a:t>
            </a:fld>
            <a:endParaRPr lang="en-US" dirty="0"/>
          </a:p>
        </p:txBody>
      </p:sp>
      <p:sp>
        <p:nvSpPr>
          <p:cNvPr id="5" name="Footer Placeholder 4">
            <a:extLst>
              <a:ext uri="{FF2B5EF4-FFF2-40B4-BE49-F238E27FC236}">
                <a16:creationId xmlns:a16="http://schemas.microsoft.com/office/drawing/2014/main" id="{167F1099-02FF-FB3E-C41A-58E7619FF8A2}"/>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EEF0A869-38B3-99A7-F26B-FB2439A707C9}"/>
              </a:ext>
            </a:extLst>
          </p:cNvPr>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845740097"/>
      </p:ext>
    </p:extLst>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1A58A6-3E04-9572-C12D-32E8F3A2D54A}"/>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4AAF2D21-782C-D434-5553-3FAAF253FCB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8BBDF757-AD1C-9557-677C-F264C91F47A1}"/>
              </a:ext>
            </a:extLst>
          </p:cNvPr>
          <p:cNvSpPr>
            <a:spLocks noGrp="1"/>
          </p:cNvSpPr>
          <p:nvPr>
            <p:ph type="dt" sz="half" idx="10"/>
          </p:nvPr>
        </p:nvSpPr>
        <p:spPr/>
        <p:txBody>
          <a:bodyPr/>
          <a:lstStyle/>
          <a:p>
            <a:fld id="{12DE42F4-6EEF-4EF7-8ED4-2208F0F89A08}" type="datetimeFigureOut">
              <a:rPr lang="en-US" smtClean="0"/>
              <a:t>1/30/25</a:t>
            </a:fld>
            <a:endParaRPr lang="en-US" dirty="0"/>
          </a:p>
        </p:txBody>
      </p:sp>
      <p:sp>
        <p:nvSpPr>
          <p:cNvPr id="5" name="Footer Placeholder 4">
            <a:extLst>
              <a:ext uri="{FF2B5EF4-FFF2-40B4-BE49-F238E27FC236}">
                <a16:creationId xmlns:a16="http://schemas.microsoft.com/office/drawing/2014/main" id="{E76B9745-A03F-B60B-61CC-01F82CBA706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8A1C67C7-C81E-CC7F-D20F-2EF95ADE1840}"/>
              </a:ext>
            </a:extLst>
          </p:cNvPr>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0929723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6244CB-CB9C-B5EE-BABC-985D9016655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CA"/>
          </a:p>
        </p:txBody>
      </p:sp>
      <p:sp>
        <p:nvSpPr>
          <p:cNvPr id="3" name="Text Placeholder 2">
            <a:extLst>
              <a:ext uri="{FF2B5EF4-FFF2-40B4-BE49-F238E27FC236}">
                <a16:creationId xmlns:a16="http://schemas.microsoft.com/office/drawing/2014/main" id="{633A6FE4-2A6F-1C9B-3C12-CF8BAE83234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E7118F0-AF93-98A5-3EE6-0F7D8DE6B1E8}"/>
              </a:ext>
            </a:extLst>
          </p:cNvPr>
          <p:cNvSpPr>
            <a:spLocks noGrp="1"/>
          </p:cNvSpPr>
          <p:nvPr>
            <p:ph type="dt" sz="half" idx="10"/>
          </p:nvPr>
        </p:nvSpPr>
        <p:spPr/>
        <p:txBody>
          <a:bodyPr/>
          <a:lstStyle/>
          <a:p>
            <a:fld id="{9D6E9DEC-419B-4CC5-A080-3B06BD5A8291}" type="datetimeFigureOut">
              <a:rPr lang="en-US" smtClean="0"/>
              <a:t>1/30/25</a:t>
            </a:fld>
            <a:endParaRPr lang="en-US" dirty="0"/>
          </a:p>
        </p:txBody>
      </p:sp>
      <p:sp>
        <p:nvSpPr>
          <p:cNvPr id="5" name="Footer Placeholder 4">
            <a:extLst>
              <a:ext uri="{FF2B5EF4-FFF2-40B4-BE49-F238E27FC236}">
                <a16:creationId xmlns:a16="http://schemas.microsoft.com/office/drawing/2014/main" id="{5B2E39EB-3C85-8019-C541-18056F086229}"/>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F0C778F8-4166-FFB9-D776-3B91D472ACD1}"/>
              </a:ext>
            </a:extLst>
          </p:cNvPr>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3159342300"/>
      </p:ext>
    </p:extLst>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2AEFDC-BED6-F21A-1025-B2B99F593592}"/>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E898E02A-2FC7-AE24-5F22-7CC310232BF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Content Placeholder 3">
            <a:extLst>
              <a:ext uri="{FF2B5EF4-FFF2-40B4-BE49-F238E27FC236}">
                <a16:creationId xmlns:a16="http://schemas.microsoft.com/office/drawing/2014/main" id="{FCA45DFF-978E-9855-8D60-69BC1615E93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Date Placeholder 4">
            <a:extLst>
              <a:ext uri="{FF2B5EF4-FFF2-40B4-BE49-F238E27FC236}">
                <a16:creationId xmlns:a16="http://schemas.microsoft.com/office/drawing/2014/main" id="{EFA9AFBE-D19D-698A-F937-29C2ADACA5FD}"/>
              </a:ext>
            </a:extLst>
          </p:cNvPr>
          <p:cNvSpPr>
            <a:spLocks noGrp="1"/>
          </p:cNvSpPr>
          <p:nvPr>
            <p:ph type="dt" sz="half" idx="10"/>
          </p:nvPr>
        </p:nvSpPr>
        <p:spPr/>
        <p:txBody>
          <a:bodyPr/>
          <a:lstStyle/>
          <a:p>
            <a:fld id="{9D6E9DEC-419B-4CC5-A080-3B06BD5A8291}" type="datetimeFigureOut">
              <a:rPr lang="en-US" smtClean="0"/>
              <a:t>1/30/25</a:t>
            </a:fld>
            <a:endParaRPr lang="en-US" dirty="0"/>
          </a:p>
        </p:txBody>
      </p:sp>
      <p:sp>
        <p:nvSpPr>
          <p:cNvPr id="6" name="Footer Placeholder 5">
            <a:extLst>
              <a:ext uri="{FF2B5EF4-FFF2-40B4-BE49-F238E27FC236}">
                <a16:creationId xmlns:a16="http://schemas.microsoft.com/office/drawing/2014/main" id="{AD10B210-EED0-DF6A-261D-73D552C60D41}"/>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E3E6D7AE-6D4C-10B2-ABDB-4532901A3767}"/>
              </a:ext>
            </a:extLst>
          </p:cNvPr>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4157571136"/>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EE0D42-3B30-3EB0-FC86-4D2FC2C7319D}"/>
              </a:ext>
            </a:extLst>
          </p:cNvPr>
          <p:cNvSpPr>
            <a:spLocks noGrp="1"/>
          </p:cNvSpPr>
          <p:nvPr>
            <p:ph type="title"/>
          </p:nvPr>
        </p:nvSpPr>
        <p:spPr>
          <a:xfrm>
            <a:off x="839788" y="365125"/>
            <a:ext cx="10515600" cy="1325563"/>
          </a:xfrm>
        </p:spPr>
        <p:txBody>
          <a:bodyPr/>
          <a:lstStyle/>
          <a:p>
            <a:r>
              <a:rPr lang="en-US"/>
              <a:t>Click to edit Master title style</a:t>
            </a:r>
            <a:endParaRPr lang="en-CA"/>
          </a:p>
        </p:txBody>
      </p:sp>
      <p:sp>
        <p:nvSpPr>
          <p:cNvPr id="3" name="Text Placeholder 2">
            <a:extLst>
              <a:ext uri="{FF2B5EF4-FFF2-40B4-BE49-F238E27FC236}">
                <a16:creationId xmlns:a16="http://schemas.microsoft.com/office/drawing/2014/main" id="{C97EFDDB-B5E5-CF8D-8C2D-8A355F5BF1D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47D1856-1F16-8C6B-7DDA-42A2F6089DF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Text Placeholder 4">
            <a:extLst>
              <a:ext uri="{FF2B5EF4-FFF2-40B4-BE49-F238E27FC236}">
                <a16:creationId xmlns:a16="http://schemas.microsoft.com/office/drawing/2014/main" id="{EB991559-78A7-E893-DA99-E4090D92F44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AAE465B-70FA-661F-56DC-3B0A87768A1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7" name="Date Placeholder 6">
            <a:extLst>
              <a:ext uri="{FF2B5EF4-FFF2-40B4-BE49-F238E27FC236}">
                <a16:creationId xmlns:a16="http://schemas.microsoft.com/office/drawing/2014/main" id="{C21883BD-4BB1-735A-5ACA-E6849A690C3F}"/>
              </a:ext>
            </a:extLst>
          </p:cNvPr>
          <p:cNvSpPr>
            <a:spLocks noGrp="1"/>
          </p:cNvSpPr>
          <p:nvPr>
            <p:ph type="dt" sz="half" idx="10"/>
          </p:nvPr>
        </p:nvSpPr>
        <p:spPr/>
        <p:txBody>
          <a:bodyPr/>
          <a:lstStyle/>
          <a:p>
            <a:fld id="{9D6E9DEC-419B-4CC5-A080-3B06BD5A8291}" type="datetimeFigureOut">
              <a:rPr lang="en-US" smtClean="0"/>
              <a:t>1/30/25</a:t>
            </a:fld>
            <a:endParaRPr lang="en-US" dirty="0"/>
          </a:p>
        </p:txBody>
      </p:sp>
      <p:sp>
        <p:nvSpPr>
          <p:cNvPr id="8" name="Footer Placeholder 7">
            <a:extLst>
              <a:ext uri="{FF2B5EF4-FFF2-40B4-BE49-F238E27FC236}">
                <a16:creationId xmlns:a16="http://schemas.microsoft.com/office/drawing/2014/main" id="{54219866-39A7-BB70-46EE-284366232369}"/>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AD8F9AC7-2E3A-EFC4-61F4-35C4066206B3}"/>
              </a:ext>
            </a:extLst>
          </p:cNvPr>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2960812771"/>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61D160-9E3F-82F1-355B-84605992FBE3}"/>
              </a:ext>
            </a:extLst>
          </p:cNvPr>
          <p:cNvSpPr>
            <a:spLocks noGrp="1"/>
          </p:cNvSpPr>
          <p:nvPr>
            <p:ph type="title"/>
          </p:nvPr>
        </p:nvSpPr>
        <p:spPr/>
        <p:txBody>
          <a:bodyPr/>
          <a:lstStyle/>
          <a:p>
            <a:r>
              <a:rPr lang="en-US"/>
              <a:t>Click to edit Master title style</a:t>
            </a:r>
            <a:endParaRPr lang="en-CA"/>
          </a:p>
        </p:txBody>
      </p:sp>
      <p:sp>
        <p:nvSpPr>
          <p:cNvPr id="3" name="Date Placeholder 2">
            <a:extLst>
              <a:ext uri="{FF2B5EF4-FFF2-40B4-BE49-F238E27FC236}">
                <a16:creationId xmlns:a16="http://schemas.microsoft.com/office/drawing/2014/main" id="{23BFA6AD-E5E3-AE00-6F39-0429F8A1E86A}"/>
              </a:ext>
            </a:extLst>
          </p:cNvPr>
          <p:cNvSpPr>
            <a:spLocks noGrp="1"/>
          </p:cNvSpPr>
          <p:nvPr>
            <p:ph type="dt" sz="half" idx="10"/>
          </p:nvPr>
        </p:nvSpPr>
        <p:spPr/>
        <p:txBody>
          <a:bodyPr/>
          <a:lstStyle/>
          <a:p>
            <a:fld id="{9D6E9DEC-419B-4CC5-A080-3B06BD5A8291}" type="datetimeFigureOut">
              <a:rPr lang="en-US" smtClean="0"/>
              <a:t>1/30/25</a:t>
            </a:fld>
            <a:endParaRPr lang="en-US" dirty="0"/>
          </a:p>
        </p:txBody>
      </p:sp>
      <p:sp>
        <p:nvSpPr>
          <p:cNvPr id="4" name="Footer Placeholder 3">
            <a:extLst>
              <a:ext uri="{FF2B5EF4-FFF2-40B4-BE49-F238E27FC236}">
                <a16:creationId xmlns:a16="http://schemas.microsoft.com/office/drawing/2014/main" id="{4F21B33D-BD97-57A0-F6C5-D97E4236BB98}"/>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42E93568-FA41-7F5D-2F3F-D0EEF32D8CCE}"/>
              </a:ext>
            </a:extLst>
          </p:cNvPr>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706573867"/>
      </p:ext>
    </p:extLst>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FEAA64D-178C-A6F2-D51F-FB798D532FF6}"/>
              </a:ext>
            </a:extLst>
          </p:cNvPr>
          <p:cNvSpPr>
            <a:spLocks noGrp="1"/>
          </p:cNvSpPr>
          <p:nvPr>
            <p:ph type="dt" sz="half" idx="10"/>
          </p:nvPr>
        </p:nvSpPr>
        <p:spPr/>
        <p:txBody>
          <a:bodyPr/>
          <a:lstStyle/>
          <a:p>
            <a:fld id="{9D6E9DEC-419B-4CC5-A080-3B06BD5A8291}" type="datetimeFigureOut">
              <a:rPr lang="en-US" smtClean="0"/>
              <a:t>1/30/25</a:t>
            </a:fld>
            <a:endParaRPr lang="en-US" dirty="0"/>
          </a:p>
        </p:txBody>
      </p:sp>
      <p:sp>
        <p:nvSpPr>
          <p:cNvPr id="3" name="Footer Placeholder 2">
            <a:extLst>
              <a:ext uri="{FF2B5EF4-FFF2-40B4-BE49-F238E27FC236}">
                <a16:creationId xmlns:a16="http://schemas.microsoft.com/office/drawing/2014/main" id="{20B8F5DA-3689-EF0F-265B-AF2A46C18B89}"/>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B568C2B9-FF32-9E9E-D061-A769127759BB}"/>
              </a:ext>
            </a:extLst>
          </p:cNvPr>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2503742623"/>
      </p:ext>
    </p:extLst>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A78DEF-9CEE-2A37-9E91-3FF29D79135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A"/>
          </a:p>
        </p:txBody>
      </p:sp>
      <p:sp>
        <p:nvSpPr>
          <p:cNvPr id="3" name="Content Placeholder 2">
            <a:extLst>
              <a:ext uri="{FF2B5EF4-FFF2-40B4-BE49-F238E27FC236}">
                <a16:creationId xmlns:a16="http://schemas.microsoft.com/office/drawing/2014/main" id="{CCFDD276-C868-EAE9-26AE-20D02593B02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Text Placeholder 3">
            <a:extLst>
              <a:ext uri="{FF2B5EF4-FFF2-40B4-BE49-F238E27FC236}">
                <a16:creationId xmlns:a16="http://schemas.microsoft.com/office/drawing/2014/main" id="{A3992FDB-2A4C-4060-AD0E-0B26785D873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418AB51-6270-6127-0A20-D6A22C3EF41C}"/>
              </a:ext>
            </a:extLst>
          </p:cNvPr>
          <p:cNvSpPr>
            <a:spLocks noGrp="1"/>
          </p:cNvSpPr>
          <p:nvPr>
            <p:ph type="dt" sz="half" idx="10"/>
          </p:nvPr>
        </p:nvSpPr>
        <p:spPr/>
        <p:txBody>
          <a:bodyPr/>
          <a:lstStyle/>
          <a:p>
            <a:fld id="{9D6E9DEC-419B-4CC5-A080-3B06BD5A8291}" type="datetimeFigureOut">
              <a:rPr lang="en-US" smtClean="0"/>
              <a:t>1/30/25</a:t>
            </a:fld>
            <a:endParaRPr lang="en-US" dirty="0"/>
          </a:p>
        </p:txBody>
      </p:sp>
      <p:sp>
        <p:nvSpPr>
          <p:cNvPr id="6" name="Footer Placeholder 5">
            <a:extLst>
              <a:ext uri="{FF2B5EF4-FFF2-40B4-BE49-F238E27FC236}">
                <a16:creationId xmlns:a16="http://schemas.microsoft.com/office/drawing/2014/main" id="{43818D65-3F18-79FF-8505-EF94386325A0}"/>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38BDE1BD-37FD-2CE5-C5C0-116EEA42BB7C}"/>
              </a:ext>
            </a:extLst>
          </p:cNvPr>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249321623"/>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9B0E69-C003-74FD-ED78-8FA770B0E56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A"/>
          </a:p>
        </p:txBody>
      </p:sp>
      <p:sp>
        <p:nvSpPr>
          <p:cNvPr id="3" name="Picture Placeholder 2">
            <a:extLst>
              <a:ext uri="{FF2B5EF4-FFF2-40B4-BE49-F238E27FC236}">
                <a16:creationId xmlns:a16="http://schemas.microsoft.com/office/drawing/2014/main" id="{ACFFB98A-79F8-BFBB-8AA0-A135F7A353F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a:extLst>
              <a:ext uri="{FF2B5EF4-FFF2-40B4-BE49-F238E27FC236}">
                <a16:creationId xmlns:a16="http://schemas.microsoft.com/office/drawing/2014/main" id="{2D4EE578-511C-095F-38CF-B63A7CD4B75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34446DC-641F-C072-CC9C-79FAFF9981A7}"/>
              </a:ext>
            </a:extLst>
          </p:cNvPr>
          <p:cNvSpPr>
            <a:spLocks noGrp="1"/>
          </p:cNvSpPr>
          <p:nvPr>
            <p:ph type="dt" sz="half" idx="10"/>
          </p:nvPr>
        </p:nvSpPr>
        <p:spPr/>
        <p:txBody>
          <a:bodyPr/>
          <a:lstStyle/>
          <a:p>
            <a:fld id="{9D6E9DEC-419B-4CC5-A080-3B06BD5A8291}" type="datetimeFigureOut">
              <a:rPr lang="en-US" smtClean="0"/>
              <a:t>1/30/25</a:t>
            </a:fld>
            <a:endParaRPr lang="en-US" dirty="0"/>
          </a:p>
        </p:txBody>
      </p:sp>
      <p:sp>
        <p:nvSpPr>
          <p:cNvPr id="6" name="Footer Placeholder 5">
            <a:extLst>
              <a:ext uri="{FF2B5EF4-FFF2-40B4-BE49-F238E27FC236}">
                <a16:creationId xmlns:a16="http://schemas.microsoft.com/office/drawing/2014/main" id="{9392A058-7748-E858-FEF5-B525FB6A0990}"/>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92A66A5D-53F6-68DD-BA35-EB4F3B3A406E}"/>
              </a:ext>
            </a:extLst>
          </p:cNvPr>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810704761"/>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E01580E-E488-0F1D-BFAF-208D51ADEC2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CA"/>
          </a:p>
        </p:txBody>
      </p:sp>
      <p:sp>
        <p:nvSpPr>
          <p:cNvPr id="3" name="Text Placeholder 2">
            <a:extLst>
              <a:ext uri="{FF2B5EF4-FFF2-40B4-BE49-F238E27FC236}">
                <a16:creationId xmlns:a16="http://schemas.microsoft.com/office/drawing/2014/main" id="{28799EC4-AE0A-2F12-28A1-0A657804E6D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81DEA1F1-32A5-6ED7-0BED-D316D7F74C8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D6E9DEC-419B-4CC5-A080-3B06BD5A8291}" type="datetimeFigureOut">
              <a:rPr lang="en-US" smtClean="0"/>
              <a:t>1/30/25</a:t>
            </a:fld>
            <a:endParaRPr lang="en-US" dirty="0"/>
          </a:p>
        </p:txBody>
      </p:sp>
      <p:sp>
        <p:nvSpPr>
          <p:cNvPr id="5" name="Footer Placeholder 4">
            <a:extLst>
              <a:ext uri="{FF2B5EF4-FFF2-40B4-BE49-F238E27FC236}">
                <a16:creationId xmlns:a16="http://schemas.microsoft.com/office/drawing/2014/main" id="{49A3B339-8186-1795-32A6-C3B0252898B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605050DB-BA5A-B959-81F6-321EA366E77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735214631"/>
      </p:ext>
    </p:extLst>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s://www.biblegateway.com/passage/?search=Galatians%205%3A19-21&amp;version=NKJV#fen-NKJV-29184c"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2.jp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2.jp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30.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2.jpg"/><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31.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image" Target="../media/image2.jpg"/><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3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Grasping God's Word | Golden Hills Community Church">
            <a:extLst>
              <a:ext uri="{FF2B5EF4-FFF2-40B4-BE49-F238E27FC236}">
                <a16:creationId xmlns:a16="http://schemas.microsoft.com/office/drawing/2014/main" id="{3988CF9C-3F3A-2ED9-96E9-0D4DCEB43BD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0070255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12BCF0E2-7D88-E379-3BFB-914AE9F33237}"/>
              </a:ext>
            </a:extLst>
          </p:cNvPr>
          <p:cNvSpPr txBox="1"/>
          <p:nvPr/>
        </p:nvSpPr>
        <p:spPr>
          <a:xfrm>
            <a:off x="324134" y="1828921"/>
            <a:ext cx="11304274" cy="4170565"/>
          </a:xfrm>
          <a:prstGeom prst="rect">
            <a:avLst/>
          </a:prstGeom>
          <a:solidFill>
            <a:schemeClr val="bg2">
              <a:alpha val="69804"/>
            </a:schemeClr>
          </a:solidFill>
        </p:spPr>
        <p:txBody>
          <a:bodyPr wrap="square">
            <a:spAutoFit/>
          </a:bodyPr>
          <a:lstStyle/>
          <a:p>
            <a:pPr lvl="1" indent="-457200">
              <a:lnSpc>
                <a:spcPct val="107000"/>
              </a:lnSpc>
              <a:spcAft>
                <a:spcPts val="800"/>
              </a:spcAft>
              <a:buFont typeface="Arial" panose="020B0604020202020204" pitchFamily="34" charset="0"/>
              <a:buChar char="•"/>
            </a:pPr>
            <a:endParaRPr lang="en-US" sz="3600" baseline="30000" dirty="0">
              <a:solidFill>
                <a:srgbClr val="002060"/>
              </a:solidFill>
              <a:latin typeface="Bahnschrift Condensed" panose="020B0502040204020203" pitchFamily="34" charset="0"/>
            </a:endParaRPr>
          </a:p>
          <a:p>
            <a:pPr lvl="1" indent="-4572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St John likewise uses the light/darkness contrast, developing it over several verses in 1 John 1:5-7</a:t>
            </a:r>
          </a:p>
          <a:p>
            <a:pPr marL="457200" lvl="2" algn="ctr">
              <a:lnSpc>
                <a:spcPct val="107000"/>
              </a:lnSpc>
              <a:spcAft>
                <a:spcPts val="800"/>
              </a:spcAft>
            </a:pPr>
            <a:r>
              <a:rPr lang="en-US" sz="2800" b="1" baseline="30000" dirty="0">
                <a:solidFill>
                  <a:srgbClr val="C00000"/>
                </a:solidFill>
                <a:latin typeface="Maiandra GD" panose="020E0502030308020204" pitchFamily="34" charset="0"/>
                <a:cs typeface="Arabic Typesetting" panose="03020402040406030203" pitchFamily="66" charset="-78"/>
              </a:rPr>
              <a:t>	“This is the message we have heard from him and declare to you: God is light; in him there is no darkness at all. If we claim to have fellowship with him yet walk in the darkness, we lie and do not live by the truth. 7 But if we walk in the light, as he is in the light, we have fellowship with one another, and the blood of Jesus, his Son, purifies us from all sin”</a:t>
            </a:r>
          </a:p>
          <a:p>
            <a:pPr marL="571500" lvl="1" indent="-5715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What is the major contrast in this passage? – “Light" and “darkness." </a:t>
            </a:r>
          </a:p>
          <a:p>
            <a:pPr marL="571500" lvl="1" indent="-5715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Can we be more specific about the nature of the contrast? </a:t>
            </a:r>
          </a:p>
          <a:p>
            <a:pPr marL="571500" lvl="1" indent="-5715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the contrast breaks down into two parts: (1) the nature of God (light and no darkness) and (2) our manner of walking (in light versus in darkness). </a:t>
            </a:r>
          </a:p>
        </p:txBody>
      </p:sp>
      <p:sp>
        <p:nvSpPr>
          <p:cNvPr id="8" name="Rectangle 7">
            <a:extLst>
              <a:ext uri="{FF2B5EF4-FFF2-40B4-BE49-F238E27FC236}">
                <a16:creationId xmlns:a16="http://schemas.microsoft.com/office/drawing/2014/main" id="{4C848B02-D65B-3AAE-0DFB-BCF4569E63BF}"/>
              </a:ext>
            </a:extLst>
          </p:cNvPr>
          <p:cNvSpPr/>
          <p:nvPr/>
        </p:nvSpPr>
        <p:spPr>
          <a:xfrm>
            <a:off x="282010" y="205100"/>
            <a:ext cx="11656465" cy="1006847"/>
          </a:xfrm>
          <a:prstGeom prst="rect">
            <a:avLst/>
          </a:prstGeom>
          <a:solidFill>
            <a:schemeClr val="accent4">
              <a:lumMod val="40000"/>
              <a:lumOff val="60000"/>
              <a:alpha val="69804"/>
            </a:schemeClr>
          </a:solidFill>
        </p:spPr>
        <p:txBody>
          <a:bodyPr vert="horz" lIns="91440" tIns="45720" rIns="91440" bIns="45720" rtlCol="0" anchor="ctr">
            <a:normAutofit fontScale="55000" lnSpcReduction="20000"/>
          </a:bodyPr>
          <a:lstStyle/>
          <a:p>
            <a:pPr lvl="0" algn="r" rtl="0">
              <a:lnSpc>
                <a:spcPct val="107000"/>
              </a:lnSpc>
            </a:pPr>
            <a:r>
              <a:rPr lang="en-US" sz="11300" b="1" dirty="0">
                <a:solidFill>
                  <a:srgbClr val="4E220E"/>
                </a:solidFill>
                <a:latin typeface="Bahnschrift SemiBold Condensed" panose="020B0502040204020203" pitchFamily="34" charset="0"/>
              </a:rPr>
              <a:t>Sentences | </a:t>
            </a:r>
            <a:r>
              <a:rPr lang="en-US" sz="6500" b="1" dirty="0">
                <a:solidFill>
                  <a:srgbClr val="C00000"/>
                </a:solidFill>
                <a:latin typeface="Candara" panose="020E0502030303020204" pitchFamily="34" charset="0"/>
              </a:rPr>
              <a:t>2- Contrasts</a:t>
            </a:r>
            <a:endParaRPr lang="en-CA" sz="6500" b="1" dirty="0">
              <a:solidFill>
                <a:srgbClr val="C00000"/>
              </a:solidFill>
              <a:latin typeface="Candara" panose="020E0502030303020204" pitchFamily="34" charset="0"/>
            </a:endParaRPr>
          </a:p>
        </p:txBody>
      </p:sp>
      <p:pic>
        <p:nvPicPr>
          <p:cNvPr id="2" name="Picture 2" descr="Bible PNG Transparent Images">
            <a:extLst>
              <a:ext uri="{FF2B5EF4-FFF2-40B4-BE49-F238E27FC236}">
                <a16:creationId xmlns:a16="http://schemas.microsoft.com/office/drawing/2014/main" id="{5D364707-A412-1934-7A45-F20CA50D51F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815" y="0"/>
            <a:ext cx="2319453" cy="14114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416150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12BCF0E2-7D88-E379-3BFB-914AE9F33237}"/>
              </a:ext>
            </a:extLst>
          </p:cNvPr>
          <p:cNvSpPr txBox="1"/>
          <p:nvPr/>
        </p:nvSpPr>
        <p:spPr>
          <a:xfrm>
            <a:off x="324134" y="1828921"/>
            <a:ext cx="11304274" cy="3336170"/>
          </a:xfrm>
          <a:prstGeom prst="rect">
            <a:avLst/>
          </a:prstGeom>
          <a:solidFill>
            <a:schemeClr val="bg2">
              <a:alpha val="69804"/>
            </a:schemeClr>
          </a:solidFill>
        </p:spPr>
        <p:txBody>
          <a:bodyPr wrap="square">
            <a:spAutoFit/>
          </a:bodyPr>
          <a:lstStyle/>
          <a:p>
            <a:pPr>
              <a:lnSpc>
                <a:spcPct val="107000"/>
              </a:lnSpc>
              <a:spcAft>
                <a:spcPts val="800"/>
              </a:spcAft>
            </a:pPr>
            <a:endParaRPr lang="en-US" sz="3600" baseline="30000" dirty="0">
              <a:solidFill>
                <a:srgbClr val="FF0000"/>
              </a:solidFill>
              <a:latin typeface="Bahnschrift Condensed" panose="020B0502040204020203" pitchFamily="34" charset="0"/>
            </a:endParaRPr>
          </a:p>
          <a:p>
            <a:pPr marL="571500" indent="-571500">
              <a:lnSpc>
                <a:spcPct val="107000"/>
              </a:lnSpc>
              <a:spcAft>
                <a:spcPts val="800"/>
              </a:spcAft>
              <a:buFont typeface="Arial" panose="020B0604020202020204" pitchFamily="34" charset="0"/>
              <a:buChar char="•"/>
            </a:pPr>
            <a:r>
              <a:rPr lang="en-US" sz="3600" u="sng" baseline="30000" dirty="0">
                <a:solidFill>
                  <a:srgbClr val="002060"/>
                </a:solidFill>
                <a:latin typeface="Bahnschrift Condensed" panose="020B0502040204020203" pitchFamily="34" charset="0"/>
              </a:rPr>
              <a:t>Contrast</a:t>
            </a:r>
            <a:r>
              <a:rPr lang="en-US" sz="3600" baseline="30000" dirty="0">
                <a:solidFill>
                  <a:srgbClr val="002060"/>
                </a:solidFill>
                <a:latin typeface="Bahnschrift Condensed" panose="020B0502040204020203" pitchFamily="34" charset="0"/>
              </a:rPr>
              <a:t> focuses on differences. </a:t>
            </a:r>
            <a:r>
              <a:rPr lang="en-US" sz="3600" u="sng" baseline="30000" dirty="0">
                <a:solidFill>
                  <a:srgbClr val="002060"/>
                </a:solidFill>
                <a:latin typeface="Bahnschrift Condensed" panose="020B0502040204020203" pitchFamily="34" charset="0"/>
              </a:rPr>
              <a:t>Comparison</a:t>
            </a:r>
            <a:r>
              <a:rPr lang="en-US" sz="3600" baseline="30000" dirty="0">
                <a:solidFill>
                  <a:srgbClr val="002060"/>
                </a:solidFill>
                <a:latin typeface="Bahnschrift Condensed" panose="020B0502040204020203" pitchFamily="34" charset="0"/>
              </a:rPr>
              <a:t> focuses on similarities. </a:t>
            </a:r>
          </a:p>
          <a:p>
            <a:pPr marL="571500" indent="-5715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Look for items, ideas, or individuals that are compared with each other. </a:t>
            </a:r>
          </a:p>
          <a:p>
            <a:pPr marL="571500" indent="-5715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Proverbs 25:26 provides a good Old Testament example: </a:t>
            </a:r>
          </a:p>
          <a:p>
            <a:pPr indent="-914400" algn="ctr">
              <a:lnSpc>
                <a:spcPct val="107000"/>
              </a:lnSpc>
              <a:spcAft>
                <a:spcPts val="800"/>
              </a:spcAft>
            </a:pPr>
            <a:r>
              <a:rPr lang="en-US" sz="2800" b="1" baseline="30000" dirty="0">
                <a:solidFill>
                  <a:srgbClr val="C00000"/>
                </a:solidFill>
                <a:latin typeface="Maiandra GD" panose="020E0502030308020204" pitchFamily="34" charset="0"/>
                <a:cs typeface="Arabic Typesetting" panose="03020402040406030203" pitchFamily="66" charset="-78"/>
              </a:rPr>
              <a:t>“Like a muddied spring or a polluted well is a righteous man who gives way to the wicked.”</a:t>
            </a:r>
          </a:p>
          <a:p>
            <a:pPr marL="571500" indent="-5715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How is a the righteous man who gives way to the wicked like a muddied spring? contaminated spring, and like the man, was once clean, pure, and useful, but now is useless for service.</a:t>
            </a:r>
          </a:p>
        </p:txBody>
      </p:sp>
      <p:sp>
        <p:nvSpPr>
          <p:cNvPr id="8" name="Rectangle 7">
            <a:extLst>
              <a:ext uri="{FF2B5EF4-FFF2-40B4-BE49-F238E27FC236}">
                <a16:creationId xmlns:a16="http://schemas.microsoft.com/office/drawing/2014/main" id="{4C848B02-D65B-3AAE-0DFB-BCF4569E63BF}"/>
              </a:ext>
            </a:extLst>
          </p:cNvPr>
          <p:cNvSpPr/>
          <p:nvPr/>
        </p:nvSpPr>
        <p:spPr>
          <a:xfrm>
            <a:off x="282010" y="205100"/>
            <a:ext cx="11656465" cy="1006847"/>
          </a:xfrm>
          <a:prstGeom prst="rect">
            <a:avLst/>
          </a:prstGeom>
          <a:solidFill>
            <a:schemeClr val="accent4">
              <a:lumMod val="40000"/>
              <a:lumOff val="60000"/>
              <a:alpha val="69804"/>
            </a:schemeClr>
          </a:solidFill>
        </p:spPr>
        <p:txBody>
          <a:bodyPr vert="horz" lIns="91440" tIns="45720" rIns="91440" bIns="45720" rtlCol="0" anchor="ctr">
            <a:normAutofit fontScale="55000" lnSpcReduction="20000"/>
          </a:bodyPr>
          <a:lstStyle/>
          <a:p>
            <a:pPr lvl="0" algn="r" rtl="0">
              <a:lnSpc>
                <a:spcPct val="107000"/>
              </a:lnSpc>
            </a:pPr>
            <a:r>
              <a:rPr lang="en-US" sz="11300" b="1" dirty="0">
                <a:solidFill>
                  <a:srgbClr val="4E220E"/>
                </a:solidFill>
                <a:latin typeface="Bahnschrift SemiBold Condensed" panose="020B0502040204020203" pitchFamily="34" charset="0"/>
              </a:rPr>
              <a:t>Sentences | </a:t>
            </a:r>
            <a:r>
              <a:rPr lang="en-US" sz="6500" b="1" dirty="0">
                <a:solidFill>
                  <a:srgbClr val="C00000"/>
                </a:solidFill>
                <a:latin typeface="Candara" panose="020E0502030303020204" pitchFamily="34" charset="0"/>
              </a:rPr>
              <a:t>3- Comparisons</a:t>
            </a:r>
            <a:endParaRPr lang="en-CA" sz="6500" b="1" dirty="0">
              <a:solidFill>
                <a:srgbClr val="C00000"/>
              </a:solidFill>
              <a:latin typeface="Candara" panose="020E0502030303020204" pitchFamily="34" charset="0"/>
            </a:endParaRPr>
          </a:p>
        </p:txBody>
      </p:sp>
      <p:pic>
        <p:nvPicPr>
          <p:cNvPr id="2" name="Picture 2" descr="Bible PNG Transparent Images">
            <a:extLst>
              <a:ext uri="{FF2B5EF4-FFF2-40B4-BE49-F238E27FC236}">
                <a16:creationId xmlns:a16="http://schemas.microsoft.com/office/drawing/2014/main" id="{F815144C-9A22-1E06-BDB3-FCF6E92BF0D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815" y="0"/>
            <a:ext cx="2319453" cy="14114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556972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12BCF0E2-7D88-E379-3BFB-914AE9F33237}"/>
              </a:ext>
            </a:extLst>
          </p:cNvPr>
          <p:cNvSpPr txBox="1"/>
          <p:nvPr/>
        </p:nvSpPr>
        <p:spPr>
          <a:xfrm>
            <a:off x="324134" y="1828921"/>
            <a:ext cx="11304274" cy="4669868"/>
          </a:xfrm>
          <a:prstGeom prst="rect">
            <a:avLst/>
          </a:prstGeom>
          <a:solidFill>
            <a:schemeClr val="bg2">
              <a:alpha val="69804"/>
            </a:schemeClr>
          </a:solidFill>
        </p:spPr>
        <p:txBody>
          <a:bodyPr wrap="square">
            <a:spAutoFit/>
          </a:bodyPr>
          <a:lstStyle/>
          <a:p>
            <a:pPr>
              <a:lnSpc>
                <a:spcPct val="107000"/>
              </a:lnSpc>
              <a:spcAft>
                <a:spcPts val="800"/>
              </a:spcAft>
            </a:pPr>
            <a:endParaRPr lang="en-US" sz="3600" baseline="30000" dirty="0">
              <a:solidFill>
                <a:srgbClr val="002060"/>
              </a:solidFill>
              <a:latin typeface="Bahnschrift Condensed" panose="020B0502040204020203" pitchFamily="34" charset="0"/>
            </a:endParaRPr>
          </a:p>
          <a:p>
            <a:pPr marL="571500" indent="-5715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In James 3:3-6 the tongue is compared to three different things. </a:t>
            </a:r>
          </a:p>
          <a:p>
            <a:pPr algn="ctr"/>
            <a:r>
              <a:rPr lang="en-US" sz="2800" b="1" baseline="30000" dirty="0">
                <a:solidFill>
                  <a:srgbClr val="C00000"/>
                </a:solidFill>
                <a:latin typeface="Maiandra GD" panose="020E0502030308020204" pitchFamily="34" charset="0"/>
                <a:cs typeface="Arabic Typesetting" panose="03020402040406030203" pitchFamily="66" charset="-78"/>
              </a:rPr>
              <a:t>“we put bits in horses’ mouths that they may obey us, and we turn their whole body. 4 Look also at ships: although they are so large and are driven by fierce winds, they are turned by a very small rudder wherever the pilot desires. 5 Even so the tongue is a little member and boasts great things. See how great a forest a little fire kindles! 6 And the tongue is a fire, a world of iniquity. The tongue is so set among our members that it defiles the whole body, and sets on fire the course of nature; and it is set on fire by hell.”</a:t>
            </a:r>
          </a:p>
          <a:p>
            <a:pPr marL="571500" indent="-571500">
              <a:lnSpc>
                <a:spcPct val="107000"/>
              </a:lnSpc>
              <a:spcAft>
                <a:spcPts val="800"/>
              </a:spcAft>
              <a:buFont typeface="Arial" panose="020B0604020202020204" pitchFamily="34" charset="0"/>
              <a:buChar char="•"/>
            </a:pPr>
            <a:endParaRPr lang="en-US" sz="3600" baseline="30000" dirty="0">
              <a:solidFill>
                <a:srgbClr val="002060"/>
              </a:solidFill>
              <a:latin typeface="Bahnschrift Condensed" panose="020B0502040204020203" pitchFamily="34" charset="0"/>
            </a:endParaRPr>
          </a:p>
          <a:p>
            <a:pPr marL="571500" indent="-5715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renewal of strength received from placing one's hope in the Lord is compared, a wonderful comparison is made in Isaiah 40:31, where the soaring of eagle: </a:t>
            </a:r>
          </a:p>
          <a:p>
            <a:pPr marL="0" lvl="1" algn="ctr">
              <a:lnSpc>
                <a:spcPct val="107000"/>
              </a:lnSpc>
              <a:spcAft>
                <a:spcPts val="800"/>
              </a:spcAft>
            </a:pPr>
            <a:r>
              <a:rPr lang="en-US" sz="2800" b="1" baseline="30000" dirty="0">
                <a:solidFill>
                  <a:srgbClr val="C00000"/>
                </a:solidFill>
                <a:latin typeface="Maiandra GD" panose="020E0502030308020204" pitchFamily="34" charset="0"/>
                <a:cs typeface="Arabic Typesetting" panose="03020402040406030203" pitchFamily="66" charset="-78"/>
              </a:rPr>
              <a:t>“But those who hope in the Lord will renew their strength - soar on wings like they will eagles; run and not grow weary, they will walk and not be faint.”</a:t>
            </a:r>
          </a:p>
        </p:txBody>
      </p:sp>
      <p:sp>
        <p:nvSpPr>
          <p:cNvPr id="8" name="Rectangle 7">
            <a:extLst>
              <a:ext uri="{FF2B5EF4-FFF2-40B4-BE49-F238E27FC236}">
                <a16:creationId xmlns:a16="http://schemas.microsoft.com/office/drawing/2014/main" id="{4C848B02-D65B-3AAE-0DFB-BCF4569E63BF}"/>
              </a:ext>
            </a:extLst>
          </p:cNvPr>
          <p:cNvSpPr/>
          <p:nvPr/>
        </p:nvSpPr>
        <p:spPr>
          <a:xfrm>
            <a:off x="282010" y="205100"/>
            <a:ext cx="11656465" cy="1006847"/>
          </a:xfrm>
          <a:prstGeom prst="rect">
            <a:avLst/>
          </a:prstGeom>
          <a:solidFill>
            <a:schemeClr val="accent4">
              <a:lumMod val="40000"/>
              <a:lumOff val="60000"/>
              <a:alpha val="69804"/>
            </a:schemeClr>
          </a:solidFill>
        </p:spPr>
        <p:txBody>
          <a:bodyPr vert="horz" lIns="91440" tIns="45720" rIns="91440" bIns="45720" rtlCol="0" anchor="ctr">
            <a:normAutofit fontScale="55000" lnSpcReduction="20000"/>
          </a:bodyPr>
          <a:lstStyle/>
          <a:p>
            <a:pPr lvl="0" algn="r" rtl="0">
              <a:lnSpc>
                <a:spcPct val="107000"/>
              </a:lnSpc>
            </a:pPr>
            <a:r>
              <a:rPr lang="en-US" sz="11300" b="1" dirty="0">
                <a:solidFill>
                  <a:srgbClr val="4E220E"/>
                </a:solidFill>
                <a:latin typeface="Bahnschrift SemiBold Condensed" panose="020B0502040204020203" pitchFamily="34" charset="0"/>
              </a:rPr>
              <a:t>Sentences | </a:t>
            </a:r>
            <a:r>
              <a:rPr lang="en-US" sz="6500" b="1" dirty="0">
                <a:solidFill>
                  <a:srgbClr val="C00000"/>
                </a:solidFill>
                <a:latin typeface="Candara" panose="020E0502030303020204" pitchFamily="34" charset="0"/>
              </a:rPr>
              <a:t>3- Comparisons</a:t>
            </a:r>
            <a:endParaRPr lang="en-CA" sz="6500" b="1" dirty="0">
              <a:solidFill>
                <a:srgbClr val="C00000"/>
              </a:solidFill>
              <a:latin typeface="Candara" panose="020E0502030303020204" pitchFamily="34" charset="0"/>
            </a:endParaRPr>
          </a:p>
        </p:txBody>
      </p:sp>
      <p:pic>
        <p:nvPicPr>
          <p:cNvPr id="2" name="Picture 2" descr="Bible PNG Transparent Images">
            <a:extLst>
              <a:ext uri="{FF2B5EF4-FFF2-40B4-BE49-F238E27FC236}">
                <a16:creationId xmlns:a16="http://schemas.microsoft.com/office/drawing/2014/main" id="{A21C99BE-37DB-FF27-9483-6F5DABDBCBB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815" y="0"/>
            <a:ext cx="2319453" cy="14114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20720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12BCF0E2-7D88-E379-3BFB-914AE9F33237}"/>
              </a:ext>
            </a:extLst>
          </p:cNvPr>
          <p:cNvSpPr txBox="1"/>
          <p:nvPr/>
        </p:nvSpPr>
        <p:spPr>
          <a:xfrm>
            <a:off x="324134" y="1828921"/>
            <a:ext cx="11304274" cy="2575257"/>
          </a:xfrm>
          <a:prstGeom prst="rect">
            <a:avLst/>
          </a:prstGeom>
          <a:solidFill>
            <a:schemeClr val="bg2">
              <a:alpha val="69804"/>
            </a:schemeClr>
          </a:solidFill>
        </p:spPr>
        <p:txBody>
          <a:bodyPr wrap="square">
            <a:spAutoFit/>
          </a:bodyPr>
          <a:lstStyle/>
          <a:p>
            <a:pPr>
              <a:lnSpc>
                <a:spcPct val="107000"/>
              </a:lnSpc>
              <a:spcAft>
                <a:spcPts val="800"/>
              </a:spcAft>
            </a:pPr>
            <a:endParaRPr lang="en-US" sz="3600" baseline="30000" dirty="0">
              <a:solidFill>
                <a:srgbClr val="FF0000"/>
              </a:solidFill>
              <a:latin typeface="Bahnschrift Condensed" panose="020B0502040204020203" pitchFamily="34" charset="0"/>
            </a:endParaRPr>
          </a:p>
          <a:p>
            <a:pPr marL="571500" indent="-5715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more than two itemized things, you can identify them as a list. </a:t>
            </a:r>
          </a:p>
          <a:p>
            <a:pPr marL="571500" indent="-5715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explore its significance. Is there any order? Are the items grouped in any way? For example, what three things are listed in 1 John 2:16? </a:t>
            </a:r>
          </a:p>
          <a:p>
            <a:pPr marL="0" lvl="1" algn="ctr">
              <a:lnSpc>
                <a:spcPct val="107000"/>
              </a:lnSpc>
              <a:spcAft>
                <a:spcPts val="800"/>
              </a:spcAft>
            </a:pPr>
            <a:r>
              <a:rPr lang="en-US" sz="2800" b="1" baseline="30000" dirty="0">
                <a:solidFill>
                  <a:srgbClr val="C00000"/>
                </a:solidFill>
                <a:latin typeface="Maiandra GD" panose="020E0502030308020204" pitchFamily="34" charset="0"/>
                <a:cs typeface="Arabic Typesetting" panose="03020402040406030203" pitchFamily="66" charset="-78"/>
              </a:rPr>
              <a:t>“For everything in the world the craving of sinful man, the lust of his eyes and the boasting of what he has and does-comes not from the Father but from the world.”</a:t>
            </a:r>
          </a:p>
        </p:txBody>
      </p:sp>
      <p:sp>
        <p:nvSpPr>
          <p:cNvPr id="8" name="Rectangle 7">
            <a:extLst>
              <a:ext uri="{FF2B5EF4-FFF2-40B4-BE49-F238E27FC236}">
                <a16:creationId xmlns:a16="http://schemas.microsoft.com/office/drawing/2014/main" id="{4C848B02-D65B-3AAE-0DFB-BCF4569E63BF}"/>
              </a:ext>
            </a:extLst>
          </p:cNvPr>
          <p:cNvSpPr/>
          <p:nvPr/>
        </p:nvSpPr>
        <p:spPr>
          <a:xfrm>
            <a:off x="282010" y="205100"/>
            <a:ext cx="11656465" cy="1006847"/>
          </a:xfrm>
          <a:prstGeom prst="rect">
            <a:avLst/>
          </a:prstGeom>
          <a:solidFill>
            <a:schemeClr val="accent4">
              <a:lumMod val="40000"/>
              <a:lumOff val="60000"/>
              <a:alpha val="69804"/>
            </a:schemeClr>
          </a:solidFill>
        </p:spPr>
        <p:txBody>
          <a:bodyPr vert="horz" lIns="91440" tIns="45720" rIns="91440" bIns="45720" rtlCol="0" anchor="ctr">
            <a:normAutofit fontScale="55000" lnSpcReduction="20000"/>
          </a:bodyPr>
          <a:lstStyle/>
          <a:p>
            <a:pPr lvl="0" algn="r" rtl="0">
              <a:lnSpc>
                <a:spcPct val="107000"/>
              </a:lnSpc>
            </a:pPr>
            <a:r>
              <a:rPr lang="en-US" sz="11300" b="1" dirty="0">
                <a:solidFill>
                  <a:srgbClr val="4E220E"/>
                </a:solidFill>
                <a:latin typeface="Bahnschrift SemiBold Condensed" panose="020B0502040204020203" pitchFamily="34" charset="0"/>
              </a:rPr>
              <a:t>Sentences | </a:t>
            </a:r>
            <a:r>
              <a:rPr lang="en-US" sz="6500" b="1" dirty="0">
                <a:solidFill>
                  <a:srgbClr val="C00000"/>
                </a:solidFill>
                <a:latin typeface="Candara" panose="020E0502030303020204" pitchFamily="34" charset="0"/>
              </a:rPr>
              <a:t>4- Lists</a:t>
            </a:r>
            <a:endParaRPr lang="en-CA" sz="6500" b="1" dirty="0">
              <a:solidFill>
                <a:srgbClr val="C00000"/>
              </a:solidFill>
              <a:latin typeface="Candara" panose="020E0502030303020204" pitchFamily="34" charset="0"/>
            </a:endParaRPr>
          </a:p>
        </p:txBody>
      </p:sp>
      <p:pic>
        <p:nvPicPr>
          <p:cNvPr id="2" name="Picture 2" descr="Bible PNG Transparent Images">
            <a:extLst>
              <a:ext uri="{FF2B5EF4-FFF2-40B4-BE49-F238E27FC236}">
                <a16:creationId xmlns:a16="http://schemas.microsoft.com/office/drawing/2014/main" id="{91E5B3F1-C1C6-094F-C7F9-C41D7ABD46B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815" y="0"/>
            <a:ext cx="2319453" cy="14114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634619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12BCF0E2-7D88-E379-3BFB-914AE9F33237}"/>
              </a:ext>
            </a:extLst>
          </p:cNvPr>
          <p:cNvSpPr txBox="1"/>
          <p:nvPr/>
        </p:nvSpPr>
        <p:spPr>
          <a:xfrm>
            <a:off x="324134" y="1828921"/>
            <a:ext cx="11304274" cy="3204852"/>
          </a:xfrm>
          <a:prstGeom prst="rect">
            <a:avLst/>
          </a:prstGeom>
          <a:solidFill>
            <a:schemeClr val="bg2">
              <a:alpha val="69804"/>
            </a:schemeClr>
          </a:solidFill>
        </p:spPr>
        <p:txBody>
          <a:bodyPr wrap="square">
            <a:spAutoFit/>
          </a:bodyPr>
          <a:lstStyle/>
          <a:p>
            <a:pPr lvl="1">
              <a:lnSpc>
                <a:spcPct val="107000"/>
              </a:lnSpc>
              <a:spcAft>
                <a:spcPts val="800"/>
              </a:spcAft>
            </a:pPr>
            <a:endParaRPr lang="en-US" sz="3600" baseline="30000" dirty="0">
              <a:solidFill>
                <a:srgbClr val="002060"/>
              </a:solidFill>
              <a:latin typeface="Bahnschrift Condensed" panose="020B0502040204020203" pitchFamily="34" charset="0"/>
            </a:endParaRPr>
          </a:p>
          <a:p>
            <a:pPr marL="571500" indent="-5715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What is listed in Galatians 5:22-23?</a:t>
            </a:r>
          </a:p>
          <a:p>
            <a:pPr marL="0" lvl="1" algn="ctr">
              <a:lnSpc>
                <a:spcPct val="107000"/>
              </a:lnSpc>
              <a:spcAft>
                <a:spcPts val="800"/>
              </a:spcAft>
            </a:pPr>
            <a:r>
              <a:rPr lang="en-US" sz="2800" b="1" baseline="30000" dirty="0">
                <a:solidFill>
                  <a:srgbClr val="C00000"/>
                </a:solidFill>
                <a:latin typeface="Maiandra GD" panose="020E0502030308020204" pitchFamily="34" charset="0"/>
                <a:cs typeface="Arabic Typesetting" panose="03020402040406030203" pitchFamily="66" charset="-78"/>
              </a:rPr>
              <a:t>But the fruit of the Spirit is love, joy, peace, patience, kindness, goodness, faithfulness, gentleness, and self-control. </a:t>
            </a:r>
          </a:p>
          <a:p>
            <a:pPr marL="571500" indent="-5715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What is listed in Galatians 5:19-21? </a:t>
            </a:r>
          </a:p>
          <a:p>
            <a:pPr marL="0" lvl="1" algn="ctr">
              <a:lnSpc>
                <a:spcPct val="107000"/>
              </a:lnSpc>
              <a:spcAft>
                <a:spcPts val="800"/>
              </a:spcAft>
            </a:pPr>
            <a:r>
              <a:rPr lang="en-US" sz="2800" b="1" baseline="30000" dirty="0">
                <a:solidFill>
                  <a:srgbClr val="C00000"/>
                </a:solidFill>
                <a:latin typeface="Maiandra GD" panose="020E0502030308020204" pitchFamily="34" charset="0"/>
                <a:cs typeface="Arabic Typesetting" panose="03020402040406030203" pitchFamily="66" charset="-78"/>
              </a:rPr>
              <a:t>Now the works of the flesh are evident, which are: adultery, fornication, uncleanness, lewdness, 20 idolatry, sorcery, hatred, contentions, jealousies, outbursts of wrath, selfish ambitions, dissensions, heresies, 21 envy, [</a:t>
            </a:r>
            <a:r>
              <a:rPr lang="en-US" sz="2800" b="1" baseline="30000" dirty="0">
                <a:solidFill>
                  <a:srgbClr val="C00000"/>
                </a:solidFill>
                <a:latin typeface="Maiandra GD" panose="020E0502030308020204" pitchFamily="34" charset="0"/>
                <a:cs typeface="Arabic Typesetting" panose="03020402040406030203" pitchFamily="66" charset="-78"/>
                <a:hlinkClick r:id="rId2" tooltip="See footnote c">
                  <a:extLst>
                    <a:ext uri="{A12FA001-AC4F-418D-AE19-62706E023703}">
                      <ahyp:hlinkClr xmlns:ahyp="http://schemas.microsoft.com/office/drawing/2018/hyperlinkcolor" val="tx"/>
                    </a:ext>
                  </a:extLst>
                </a:hlinkClick>
              </a:rPr>
              <a:t>c</a:t>
            </a:r>
            <a:r>
              <a:rPr lang="en-US" sz="2800" b="1" baseline="30000" dirty="0">
                <a:solidFill>
                  <a:srgbClr val="C00000"/>
                </a:solidFill>
                <a:latin typeface="Maiandra GD" panose="020E0502030308020204" pitchFamily="34" charset="0"/>
                <a:cs typeface="Arabic Typesetting" panose="03020402040406030203" pitchFamily="66" charset="-78"/>
              </a:rPr>
              <a:t>]murders, drunkenness, revelries, and the like</a:t>
            </a:r>
          </a:p>
        </p:txBody>
      </p:sp>
      <p:sp>
        <p:nvSpPr>
          <p:cNvPr id="8" name="Rectangle 7">
            <a:extLst>
              <a:ext uri="{FF2B5EF4-FFF2-40B4-BE49-F238E27FC236}">
                <a16:creationId xmlns:a16="http://schemas.microsoft.com/office/drawing/2014/main" id="{4C848B02-D65B-3AAE-0DFB-BCF4569E63BF}"/>
              </a:ext>
            </a:extLst>
          </p:cNvPr>
          <p:cNvSpPr/>
          <p:nvPr/>
        </p:nvSpPr>
        <p:spPr>
          <a:xfrm>
            <a:off x="282010" y="205100"/>
            <a:ext cx="11656465" cy="1006847"/>
          </a:xfrm>
          <a:prstGeom prst="rect">
            <a:avLst/>
          </a:prstGeom>
          <a:solidFill>
            <a:schemeClr val="accent4">
              <a:lumMod val="40000"/>
              <a:lumOff val="60000"/>
              <a:alpha val="69804"/>
            </a:schemeClr>
          </a:solidFill>
        </p:spPr>
        <p:txBody>
          <a:bodyPr vert="horz" lIns="91440" tIns="45720" rIns="91440" bIns="45720" rtlCol="0" anchor="ctr">
            <a:normAutofit fontScale="70000" lnSpcReduction="20000"/>
          </a:bodyPr>
          <a:lstStyle/>
          <a:p>
            <a:pPr lvl="0" algn="r" rtl="0">
              <a:lnSpc>
                <a:spcPct val="107000"/>
              </a:lnSpc>
            </a:pPr>
            <a:r>
              <a:rPr lang="en-US" sz="9600" b="1" dirty="0">
                <a:solidFill>
                  <a:srgbClr val="4E220E"/>
                </a:solidFill>
                <a:latin typeface="Bahnschrift SemiBold Condensed" panose="020B0502040204020203" pitchFamily="34" charset="0"/>
              </a:rPr>
              <a:t>Sentences | </a:t>
            </a:r>
            <a:r>
              <a:rPr lang="en-US" sz="5100" b="1" dirty="0">
                <a:solidFill>
                  <a:srgbClr val="C00000"/>
                </a:solidFill>
                <a:latin typeface="Candara" panose="020E0502030303020204" pitchFamily="34" charset="0"/>
              </a:rPr>
              <a:t>4- Lists</a:t>
            </a:r>
            <a:endParaRPr lang="en-CA" sz="5100" b="1" dirty="0">
              <a:solidFill>
                <a:srgbClr val="C00000"/>
              </a:solidFill>
              <a:latin typeface="Candara" panose="020E0502030303020204" pitchFamily="34" charset="0"/>
            </a:endParaRPr>
          </a:p>
        </p:txBody>
      </p:sp>
      <p:pic>
        <p:nvPicPr>
          <p:cNvPr id="2" name="Picture 2" descr="Bible PNG Transparent Images">
            <a:extLst>
              <a:ext uri="{FF2B5EF4-FFF2-40B4-BE49-F238E27FC236}">
                <a16:creationId xmlns:a16="http://schemas.microsoft.com/office/drawing/2014/main" id="{5232ED36-FEB3-6942-D9CC-AE79357A62D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3815" y="0"/>
            <a:ext cx="2319453" cy="14114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759269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12BCF0E2-7D88-E379-3BFB-914AE9F33237}"/>
              </a:ext>
            </a:extLst>
          </p:cNvPr>
          <p:cNvSpPr txBox="1"/>
          <p:nvPr/>
        </p:nvSpPr>
        <p:spPr>
          <a:xfrm>
            <a:off x="324134" y="1828921"/>
            <a:ext cx="11304274" cy="2853217"/>
          </a:xfrm>
          <a:prstGeom prst="rect">
            <a:avLst/>
          </a:prstGeom>
          <a:solidFill>
            <a:schemeClr val="bg2">
              <a:alpha val="69804"/>
            </a:schemeClr>
          </a:solidFill>
        </p:spPr>
        <p:txBody>
          <a:bodyPr wrap="square">
            <a:spAutoFit/>
          </a:bodyPr>
          <a:lstStyle/>
          <a:p>
            <a:pPr marL="457200" indent="-457200">
              <a:lnSpc>
                <a:spcPct val="107000"/>
              </a:lnSpc>
              <a:spcAft>
                <a:spcPts val="800"/>
              </a:spcAft>
              <a:buFont typeface="Arial" panose="020B0604020202020204" pitchFamily="34" charset="0"/>
              <a:buChar char="•"/>
            </a:pPr>
            <a:endParaRPr lang="en-US" sz="3600" u="sng" baseline="30000" dirty="0">
              <a:solidFill>
                <a:srgbClr val="002060"/>
              </a:solidFill>
              <a:latin typeface="Bahnschrift Condensed" panose="020B0502040204020203" pitchFamily="34" charset="0"/>
            </a:endParaRPr>
          </a:p>
          <a:p>
            <a:pPr marL="457200" indent="-4572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biblical writers will state a </a:t>
            </a:r>
            <a:r>
              <a:rPr lang="en-US" sz="3600" u="sng" baseline="30000" dirty="0">
                <a:solidFill>
                  <a:srgbClr val="002060"/>
                </a:solidFill>
                <a:latin typeface="Bahnschrift Condensed" panose="020B0502040204020203" pitchFamily="34" charset="0"/>
              </a:rPr>
              <a:t>cause</a:t>
            </a:r>
            <a:r>
              <a:rPr lang="en-US" sz="3600" baseline="30000" dirty="0">
                <a:solidFill>
                  <a:srgbClr val="002060"/>
                </a:solidFill>
                <a:latin typeface="Bahnschrift Condensed" panose="020B0502040204020203" pitchFamily="34" charset="0"/>
              </a:rPr>
              <a:t> and then state the </a:t>
            </a:r>
            <a:r>
              <a:rPr lang="en-US" sz="3600" u="sng" baseline="30000" dirty="0">
                <a:solidFill>
                  <a:srgbClr val="002060"/>
                </a:solidFill>
                <a:latin typeface="Bahnschrift Condensed" panose="020B0502040204020203" pitchFamily="34" charset="0"/>
              </a:rPr>
              <a:t>effect</a:t>
            </a:r>
            <a:r>
              <a:rPr lang="en-US" sz="3600" baseline="30000" dirty="0">
                <a:solidFill>
                  <a:srgbClr val="002060"/>
                </a:solidFill>
                <a:latin typeface="Bahnschrift Condensed" panose="020B0502040204020203" pitchFamily="34" charset="0"/>
              </a:rPr>
              <a:t> of that cause. </a:t>
            </a:r>
          </a:p>
          <a:p>
            <a:pPr marL="457200" indent="-4572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Proverbs 15:1 contained a contrast it also has two cause-and-effect relationships. </a:t>
            </a:r>
          </a:p>
          <a:p>
            <a:pPr marL="0" lvl="1" algn="ctr">
              <a:lnSpc>
                <a:spcPct val="107000"/>
              </a:lnSpc>
              <a:spcAft>
                <a:spcPts val="800"/>
              </a:spcAft>
            </a:pPr>
            <a:r>
              <a:rPr lang="en-US" sz="2800" b="1" baseline="30000" dirty="0">
                <a:solidFill>
                  <a:srgbClr val="C00000"/>
                </a:solidFill>
                <a:latin typeface="Maiandra GD" panose="020E0502030308020204" pitchFamily="34" charset="0"/>
                <a:cs typeface="Arabic Typesetting" panose="03020402040406030203" pitchFamily="66" charset="-78"/>
              </a:rPr>
              <a:t>A gentle answer turns away wrath, but a harsh word stirs up anger. </a:t>
            </a:r>
          </a:p>
          <a:p>
            <a:pPr marL="457200" indent="-4572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The first cause is a gentle answer." What is the effect of this cause? It "turns away wrath." </a:t>
            </a:r>
          </a:p>
          <a:p>
            <a:pPr marL="457200" indent="-4572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The second cause is "a harsh word." What does that result in? As we all well know, it "stirs up anger" </a:t>
            </a:r>
          </a:p>
        </p:txBody>
      </p:sp>
      <p:sp>
        <p:nvSpPr>
          <p:cNvPr id="8" name="Rectangle 7">
            <a:extLst>
              <a:ext uri="{FF2B5EF4-FFF2-40B4-BE49-F238E27FC236}">
                <a16:creationId xmlns:a16="http://schemas.microsoft.com/office/drawing/2014/main" id="{4C848B02-D65B-3AAE-0DFB-BCF4569E63BF}"/>
              </a:ext>
            </a:extLst>
          </p:cNvPr>
          <p:cNvSpPr/>
          <p:nvPr/>
        </p:nvSpPr>
        <p:spPr>
          <a:xfrm>
            <a:off x="282010" y="205100"/>
            <a:ext cx="11656465" cy="1006847"/>
          </a:xfrm>
          <a:prstGeom prst="rect">
            <a:avLst/>
          </a:prstGeom>
          <a:solidFill>
            <a:schemeClr val="accent4">
              <a:lumMod val="40000"/>
              <a:lumOff val="60000"/>
              <a:alpha val="69804"/>
            </a:schemeClr>
          </a:solidFill>
        </p:spPr>
        <p:txBody>
          <a:bodyPr vert="horz" lIns="91440" tIns="45720" rIns="91440" bIns="45720" rtlCol="0" anchor="ctr">
            <a:normAutofit fontScale="70000" lnSpcReduction="20000"/>
          </a:bodyPr>
          <a:lstStyle/>
          <a:p>
            <a:pPr lvl="0" algn="r" rtl="0">
              <a:lnSpc>
                <a:spcPct val="107000"/>
              </a:lnSpc>
            </a:pPr>
            <a:r>
              <a:rPr lang="en-US" sz="9600" b="1" dirty="0">
                <a:solidFill>
                  <a:srgbClr val="4E220E"/>
                </a:solidFill>
                <a:latin typeface="Bahnschrift SemiBold Condensed" panose="020B0502040204020203" pitchFamily="34" charset="0"/>
              </a:rPr>
              <a:t>Sentences | </a:t>
            </a:r>
            <a:r>
              <a:rPr lang="en-US" sz="5100" b="1" dirty="0">
                <a:solidFill>
                  <a:srgbClr val="C00000"/>
                </a:solidFill>
                <a:latin typeface="Candara" panose="020E0502030303020204" pitchFamily="34" charset="0"/>
              </a:rPr>
              <a:t>5- Cause and Effect</a:t>
            </a:r>
            <a:endParaRPr lang="en-CA" sz="5100" b="1" dirty="0">
              <a:solidFill>
                <a:srgbClr val="C00000"/>
              </a:solidFill>
              <a:latin typeface="Candara" panose="020E0502030303020204" pitchFamily="34" charset="0"/>
            </a:endParaRPr>
          </a:p>
        </p:txBody>
      </p:sp>
      <p:pic>
        <p:nvPicPr>
          <p:cNvPr id="2" name="Picture 2" descr="Bible PNG Transparent Images">
            <a:extLst>
              <a:ext uri="{FF2B5EF4-FFF2-40B4-BE49-F238E27FC236}">
                <a16:creationId xmlns:a16="http://schemas.microsoft.com/office/drawing/2014/main" id="{3B7E2B93-4C44-06C3-7AA0-1A50747F4A9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815" y="0"/>
            <a:ext cx="2319453" cy="14114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263179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12BCF0E2-7D88-E379-3BFB-914AE9F33237}"/>
              </a:ext>
            </a:extLst>
          </p:cNvPr>
          <p:cNvSpPr txBox="1"/>
          <p:nvPr/>
        </p:nvSpPr>
        <p:spPr>
          <a:xfrm>
            <a:off x="324134" y="1828921"/>
            <a:ext cx="11304274" cy="4273157"/>
          </a:xfrm>
          <a:prstGeom prst="rect">
            <a:avLst/>
          </a:prstGeom>
          <a:solidFill>
            <a:schemeClr val="bg2">
              <a:alpha val="69804"/>
            </a:schemeClr>
          </a:solidFill>
        </p:spPr>
        <p:txBody>
          <a:bodyPr wrap="square">
            <a:spAutoFit/>
          </a:bodyPr>
          <a:lstStyle/>
          <a:p>
            <a:pPr>
              <a:lnSpc>
                <a:spcPct val="107000"/>
              </a:lnSpc>
              <a:spcAft>
                <a:spcPts val="800"/>
              </a:spcAft>
            </a:pPr>
            <a:endParaRPr lang="en-US" sz="3600" baseline="30000" dirty="0">
              <a:solidFill>
                <a:srgbClr val="002060"/>
              </a:solidFill>
              <a:latin typeface="Bahnschrift Condensed" panose="020B0502040204020203" pitchFamily="34" charset="0"/>
            </a:endParaRPr>
          </a:p>
          <a:p>
            <a:pPr>
              <a:lnSpc>
                <a:spcPct val="107000"/>
              </a:lnSpc>
              <a:spcAft>
                <a:spcPts val="800"/>
              </a:spcAft>
            </a:pPr>
            <a:r>
              <a:rPr lang="en-US" sz="3600" baseline="30000" dirty="0">
                <a:solidFill>
                  <a:srgbClr val="002060"/>
                </a:solidFill>
                <a:latin typeface="Bahnschrift Condensed" panose="020B0502040204020203" pitchFamily="34" charset="0"/>
              </a:rPr>
              <a:t>Romans 12:2: </a:t>
            </a:r>
          </a:p>
          <a:p>
            <a:pPr marL="0" lvl="1" algn="ctr">
              <a:lnSpc>
                <a:spcPct val="107000"/>
              </a:lnSpc>
              <a:spcAft>
                <a:spcPts val="800"/>
              </a:spcAft>
            </a:pPr>
            <a:r>
              <a:rPr lang="en-US" sz="2800" b="1" baseline="30000" dirty="0">
                <a:solidFill>
                  <a:srgbClr val="C00000"/>
                </a:solidFill>
                <a:latin typeface="Maiandra GD" panose="020E0502030308020204" pitchFamily="34" charset="0"/>
                <a:cs typeface="Arabic Typesetting" panose="03020402040406030203" pitchFamily="66" charset="-78"/>
              </a:rPr>
              <a:t>“Do not conform any longer to the pattern of this world, but be transformed by the renewing of your mind. Then you will be able to test and approve what God's will is--His good, pleasing and perfect will.” </a:t>
            </a:r>
          </a:p>
          <a:p>
            <a:pPr marL="571500" indent="-5715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What is the cause? Our transformation through the renewing of our minds. What is the associated effect? The ability to </a:t>
            </a:r>
            <a:r>
              <a:rPr lang="en-US" sz="3600" u="sng" baseline="30000" dirty="0">
                <a:solidFill>
                  <a:srgbClr val="002060"/>
                </a:solidFill>
                <a:latin typeface="Bahnschrift Condensed" panose="020B0502040204020203" pitchFamily="34" charset="0"/>
              </a:rPr>
              <a:t>discern God's will. </a:t>
            </a:r>
          </a:p>
          <a:p>
            <a:pPr marL="571500" indent="-5715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What is the cause and effect in John 3:16? Is there more than one set of cause-and-effect relationships?</a:t>
            </a:r>
          </a:p>
          <a:p>
            <a:pPr marL="0" lvl="1" algn="ctr">
              <a:lnSpc>
                <a:spcPct val="107000"/>
              </a:lnSpc>
              <a:spcAft>
                <a:spcPts val="800"/>
              </a:spcAft>
            </a:pPr>
            <a:r>
              <a:rPr lang="en-US" sz="2800" b="1" baseline="30000" dirty="0">
                <a:solidFill>
                  <a:srgbClr val="C00000"/>
                </a:solidFill>
                <a:latin typeface="Maiandra GD" panose="020E0502030308020204" pitchFamily="34" charset="0"/>
                <a:cs typeface="Arabic Typesetting" panose="03020402040406030203" pitchFamily="66" charset="-78"/>
              </a:rPr>
              <a:t>“For God so loved the world that he gave his one and only Son, that who ever believes in him shall not perish but have eternal life.” </a:t>
            </a:r>
          </a:p>
          <a:p>
            <a:pPr marL="457200" indent="-4572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cause-and-effect relationships play an extremely important role in the Bible. </a:t>
            </a:r>
          </a:p>
        </p:txBody>
      </p:sp>
      <p:sp>
        <p:nvSpPr>
          <p:cNvPr id="8" name="Rectangle 7">
            <a:extLst>
              <a:ext uri="{FF2B5EF4-FFF2-40B4-BE49-F238E27FC236}">
                <a16:creationId xmlns:a16="http://schemas.microsoft.com/office/drawing/2014/main" id="{4C848B02-D65B-3AAE-0DFB-BCF4569E63BF}"/>
              </a:ext>
            </a:extLst>
          </p:cNvPr>
          <p:cNvSpPr/>
          <p:nvPr/>
        </p:nvSpPr>
        <p:spPr>
          <a:xfrm>
            <a:off x="282010" y="205100"/>
            <a:ext cx="11656465" cy="1006847"/>
          </a:xfrm>
          <a:prstGeom prst="rect">
            <a:avLst/>
          </a:prstGeom>
          <a:solidFill>
            <a:schemeClr val="accent4">
              <a:lumMod val="40000"/>
              <a:lumOff val="60000"/>
              <a:alpha val="69804"/>
            </a:schemeClr>
          </a:solidFill>
        </p:spPr>
        <p:txBody>
          <a:bodyPr vert="horz" lIns="91440" tIns="45720" rIns="91440" bIns="45720" rtlCol="0" anchor="ctr">
            <a:normAutofit fontScale="55000" lnSpcReduction="20000"/>
          </a:bodyPr>
          <a:lstStyle/>
          <a:p>
            <a:pPr lvl="0" algn="r" rtl="0">
              <a:lnSpc>
                <a:spcPct val="107000"/>
              </a:lnSpc>
            </a:pPr>
            <a:r>
              <a:rPr lang="en-US" sz="11300" b="1" dirty="0">
                <a:solidFill>
                  <a:srgbClr val="4E220E"/>
                </a:solidFill>
                <a:latin typeface="Bahnschrift SemiBold Condensed" panose="020B0502040204020203" pitchFamily="34" charset="0"/>
              </a:rPr>
              <a:t>Sentences | </a:t>
            </a:r>
            <a:r>
              <a:rPr lang="en-US" sz="6000" b="1" dirty="0">
                <a:solidFill>
                  <a:srgbClr val="C00000"/>
                </a:solidFill>
                <a:latin typeface="Candara" panose="020E0502030303020204" pitchFamily="34" charset="0"/>
              </a:rPr>
              <a:t>5- Cause and Effect</a:t>
            </a:r>
            <a:endParaRPr lang="en-CA" sz="6000" b="1" dirty="0">
              <a:solidFill>
                <a:srgbClr val="C00000"/>
              </a:solidFill>
              <a:latin typeface="Candara" panose="020E0502030303020204" pitchFamily="34" charset="0"/>
            </a:endParaRPr>
          </a:p>
        </p:txBody>
      </p:sp>
      <p:pic>
        <p:nvPicPr>
          <p:cNvPr id="2" name="Picture 2" descr="Bible PNG Transparent Images">
            <a:extLst>
              <a:ext uri="{FF2B5EF4-FFF2-40B4-BE49-F238E27FC236}">
                <a16:creationId xmlns:a16="http://schemas.microsoft.com/office/drawing/2014/main" id="{A1710FE7-E90C-8C43-1331-B99D4B88D83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815" y="0"/>
            <a:ext cx="2319453" cy="14114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404908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12BCF0E2-7D88-E379-3BFB-914AE9F33237}"/>
              </a:ext>
            </a:extLst>
          </p:cNvPr>
          <p:cNvSpPr txBox="1"/>
          <p:nvPr/>
        </p:nvSpPr>
        <p:spPr>
          <a:xfrm>
            <a:off x="324134" y="1828921"/>
            <a:ext cx="11304274" cy="4653903"/>
          </a:xfrm>
          <a:prstGeom prst="rect">
            <a:avLst/>
          </a:prstGeom>
          <a:solidFill>
            <a:schemeClr val="bg2">
              <a:alpha val="69804"/>
            </a:schemeClr>
          </a:solidFill>
        </p:spPr>
        <p:txBody>
          <a:bodyPr wrap="square">
            <a:spAutoFit/>
          </a:bodyPr>
          <a:lstStyle/>
          <a:p>
            <a:pPr>
              <a:lnSpc>
                <a:spcPct val="107000"/>
              </a:lnSpc>
              <a:spcAft>
                <a:spcPts val="800"/>
              </a:spcAft>
            </a:pPr>
            <a:endParaRPr lang="en-US" sz="3600" baseline="30000" dirty="0">
              <a:solidFill>
                <a:srgbClr val="FF0000"/>
              </a:solidFill>
              <a:latin typeface="Bahnschrift Condensed" panose="020B0502040204020203" pitchFamily="34" charset="0"/>
            </a:endParaRPr>
          </a:p>
          <a:p>
            <a:pPr marL="571500" indent="-5715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are images in which words are used in a sense other than the normal literal sense. </a:t>
            </a:r>
          </a:p>
          <a:p>
            <a:pPr marL="571500" indent="-5715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Example, “lamp” image in Psalm 119:105: </a:t>
            </a:r>
          </a:p>
          <a:p>
            <a:pPr marL="0" lvl="1" algn="ctr">
              <a:lnSpc>
                <a:spcPct val="107000"/>
              </a:lnSpc>
              <a:spcAft>
                <a:spcPts val="800"/>
              </a:spcAft>
            </a:pPr>
            <a:r>
              <a:rPr lang="en-US" sz="2800" b="1" baseline="30000" dirty="0">
                <a:solidFill>
                  <a:srgbClr val="C00000"/>
                </a:solidFill>
                <a:latin typeface="Maiandra GD" panose="020E0502030308020204" pitchFamily="34" charset="0"/>
                <a:cs typeface="Arabic Typesetting" panose="03020402040406030203" pitchFamily="66" charset="-78"/>
              </a:rPr>
              <a:t>Your word is a lamp to my feet and a light for my path. God's Word is not a literal lamp to light up a dark trail for us. </a:t>
            </a:r>
          </a:p>
          <a:p>
            <a:pPr marL="571500" indent="-5715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it is a figurative lamp that allows us to see our way through life (feet/path) clearly. </a:t>
            </a:r>
          </a:p>
          <a:p>
            <a:pPr marL="571500" indent="-5715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both "lamp" and “feet/path” are figures of speech. </a:t>
            </a:r>
          </a:p>
          <a:p>
            <a:pPr marL="571500" indent="-5715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As you observe biblical texts, always identify any figures of speech that occur. </a:t>
            </a:r>
          </a:p>
          <a:p>
            <a:pPr marL="571500" indent="-5715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Try to visualize the figure of speech.</a:t>
            </a:r>
          </a:p>
          <a:p>
            <a:pPr marL="571500" indent="-571500">
              <a:lnSpc>
                <a:spcPct val="107000"/>
              </a:lnSpc>
              <a:spcAft>
                <a:spcPts val="800"/>
              </a:spcAft>
              <a:buFont typeface="Arial" panose="020B0604020202020204" pitchFamily="34" charset="0"/>
              <a:buChar char="•"/>
            </a:pPr>
            <a:r>
              <a:rPr lang="en-US" sz="3600" u="sng" baseline="30000" dirty="0">
                <a:solidFill>
                  <a:srgbClr val="002060"/>
                </a:solidFill>
                <a:latin typeface="Bahnschrift Condensed" panose="020B0502040204020203" pitchFamily="34" charset="0"/>
              </a:rPr>
              <a:t>Analyze:</a:t>
            </a:r>
            <a:r>
              <a:rPr lang="en-US" sz="3600" baseline="30000" dirty="0">
                <a:solidFill>
                  <a:srgbClr val="002060"/>
                </a:solidFill>
                <a:latin typeface="Bahnschrift Condensed" panose="020B0502040204020203" pitchFamily="34" charset="0"/>
              </a:rPr>
              <a:t>  What image is the author trying to convey with the figure of speech?</a:t>
            </a:r>
          </a:p>
        </p:txBody>
      </p:sp>
      <p:sp>
        <p:nvSpPr>
          <p:cNvPr id="8" name="Rectangle 7">
            <a:extLst>
              <a:ext uri="{FF2B5EF4-FFF2-40B4-BE49-F238E27FC236}">
                <a16:creationId xmlns:a16="http://schemas.microsoft.com/office/drawing/2014/main" id="{4C848B02-D65B-3AAE-0DFB-BCF4569E63BF}"/>
              </a:ext>
            </a:extLst>
          </p:cNvPr>
          <p:cNvSpPr/>
          <p:nvPr/>
        </p:nvSpPr>
        <p:spPr>
          <a:xfrm>
            <a:off x="282010" y="205100"/>
            <a:ext cx="11656465" cy="1006847"/>
          </a:xfrm>
          <a:prstGeom prst="rect">
            <a:avLst/>
          </a:prstGeom>
          <a:solidFill>
            <a:schemeClr val="accent4">
              <a:lumMod val="40000"/>
              <a:lumOff val="60000"/>
              <a:alpha val="69804"/>
            </a:schemeClr>
          </a:solidFill>
        </p:spPr>
        <p:txBody>
          <a:bodyPr vert="horz" lIns="91440" tIns="45720" rIns="91440" bIns="45720" rtlCol="0" anchor="ctr">
            <a:normAutofit fontScale="47500" lnSpcReduction="20000"/>
          </a:bodyPr>
          <a:lstStyle/>
          <a:p>
            <a:pPr algn="r">
              <a:lnSpc>
                <a:spcPct val="117000"/>
              </a:lnSpc>
            </a:pPr>
            <a:r>
              <a:rPr lang="en-US" sz="11300" b="1" dirty="0">
                <a:solidFill>
                  <a:srgbClr val="4E220E"/>
                </a:solidFill>
                <a:latin typeface="Bahnschrift SemiBold Condensed" panose="020B0502040204020203" pitchFamily="34" charset="0"/>
              </a:rPr>
              <a:t>Sentences | </a:t>
            </a:r>
            <a:r>
              <a:rPr lang="en-US" sz="6900" b="1" dirty="0">
                <a:solidFill>
                  <a:srgbClr val="C00000"/>
                </a:solidFill>
                <a:latin typeface="Candara" panose="020E0502030303020204" pitchFamily="34" charset="0"/>
              </a:rPr>
              <a:t>6- Figure of Speech</a:t>
            </a:r>
            <a:endParaRPr lang="en-CA" sz="6900" b="1" dirty="0">
              <a:solidFill>
                <a:srgbClr val="C00000"/>
              </a:solidFill>
              <a:latin typeface="Candara" panose="020E0502030303020204" pitchFamily="34" charset="0"/>
            </a:endParaRPr>
          </a:p>
        </p:txBody>
      </p:sp>
      <p:pic>
        <p:nvPicPr>
          <p:cNvPr id="2" name="Picture 2" descr="Bible PNG Transparent Images">
            <a:extLst>
              <a:ext uri="{FF2B5EF4-FFF2-40B4-BE49-F238E27FC236}">
                <a16:creationId xmlns:a16="http://schemas.microsoft.com/office/drawing/2014/main" id="{EE633309-363F-5D0B-FCF0-2343174B923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815" y="0"/>
            <a:ext cx="2319453" cy="14114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3655626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12BCF0E2-7D88-E379-3BFB-914AE9F33237}"/>
              </a:ext>
            </a:extLst>
          </p:cNvPr>
          <p:cNvSpPr txBox="1"/>
          <p:nvPr/>
        </p:nvSpPr>
        <p:spPr>
          <a:xfrm>
            <a:off x="324134" y="1828921"/>
            <a:ext cx="11304274" cy="3950953"/>
          </a:xfrm>
          <a:prstGeom prst="rect">
            <a:avLst/>
          </a:prstGeom>
          <a:solidFill>
            <a:schemeClr val="bg2">
              <a:alpha val="69804"/>
            </a:schemeClr>
          </a:solidFill>
        </p:spPr>
        <p:txBody>
          <a:bodyPr wrap="square">
            <a:spAutoFit/>
          </a:bodyPr>
          <a:lstStyle/>
          <a:p>
            <a:pPr>
              <a:lnSpc>
                <a:spcPct val="107000"/>
              </a:lnSpc>
              <a:spcAft>
                <a:spcPts val="800"/>
              </a:spcAft>
            </a:pPr>
            <a:endParaRPr lang="en-US" sz="3600" baseline="30000" dirty="0">
              <a:solidFill>
                <a:srgbClr val="FF0000"/>
              </a:solidFill>
              <a:latin typeface="Bahnschrift Condensed" panose="020B0502040204020203" pitchFamily="34" charset="0"/>
            </a:endParaRPr>
          </a:p>
          <a:p>
            <a:pPr marL="571500" indent="-5715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Consider Isaiah 40:31: </a:t>
            </a:r>
          </a:p>
          <a:p>
            <a:pPr marL="0" lvl="1" algn="ctr">
              <a:lnSpc>
                <a:spcPct val="107000"/>
              </a:lnSpc>
              <a:spcAft>
                <a:spcPts val="800"/>
              </a:spcAft>
            </a:pPr>
            <a:r>
              <a:rPr lang="en-US" sz="2800" b="1" baseline="30000" dirty="0">
                <a:solidFill>
                  <a:srgbClr val="C00000"/>
                </a:solidFill>
                <a:latin typeface="Maiandra GD" panose="020E0502030308020204" pitchFamily="34" charset="0"/>
                <a:cs typeface="Arabic Typesetting" panose="03020402040406030203" pitchFamily="66" charset="-78"/>
              </a:rPr>
              <a:t>“But those who hope in the Lord will renew their strength. They will soar on wings like eagles; they will run and not grow weary, they will walk and not be faint.”</a:t>
            </a:r>
          </a:p>
          <a:p>
            <a:pPr marL="571500" indent="-5715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Soaring on wings like eagles is a figure of speech. Can you visualize the soaring up high.</a:t>
            </a:r>
          </a:p>
          <a:p>
            <a:pPr marL="571500" indent="-5715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Figures of speech are powerful literary forms because they paint images to which </a:t>
            </a:r>
            <a:r>
              <a:rPr lang="en-US" sz="3600" u="sng" baseline="30000" dirty="0">
                <a:solidFill>
                  <a:srgbClr val="002060"/>
                </a:solidFill>
                <a:latin typeface="Bahnschrift Condensed" panose="020B0502040204020203" pitchFamily="34" charset="0"/>
              </a:rPr>
              <a:t>we can relate emotionally. </a:t>
            </a:r>
          </a:p>
          <a:p>
            <a:pPr marL="571500" indent="-5715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These can be images of blessing, like that of the eagle in Isaiah 40, but they can also be images of judgment or disgust. </a:t>
            </a:r>
          </a:p>
        </p:txBody>
      </p:sp>
      <p:sp>
        <p:nvSpPr>
          <p:cNvPr id="8" name="Rectangle 7">
            <a:extLst>
              <a:ext uri="{FF2B5EF4-FFF2-40B4-BE49-F238E27FC236}">
                <a16:creationId xmlns:a16="http://schemas.microsoft.com/office/drawing/2014/main" id="{4C848B02-D65B-3AAE-0DFB-BCF4569E63BF}"/>
              </a:ext>
            </a:extLst>
          </p:cNvPr>
          <p:cNvSpPr/>
          <p:nvPr/>
        </p:nvSpPr>
        <p:spPr>
          <a:xfrm>
            <a:off x="282010" y="205100"/>
            <a:ext cx="11656465" cy="1006847"/>
          </a:xfrm>
          <a:prstGeom prst="rect">
            <a:avLst/>
          </a:prstGeom>
          <a:solidFill>
            <a:schemeClr val="accent4">
              <a:lumMod val="40000"/>
              <a:lumOff val="60000"/>
              <a:alpha val="69804"/>
            </a:schemeClr>
          </a:solidFill>
        </p:spPr>
        <p:txBody>
          <a:bodyPr vert="horz" lIns="91440" tIns="45720" rIns="91440" bIns="45720" rtlCol="0" anchor="ctr">
            <a:normAutofit fontScale="62500" lnSpcReduction="20000"/>
          </a:bodyPr>
          <a:lstStyle/>
          <a:p>
            <a:pPr algn="r">
              <a:lnSpc>
                <a:spcPct val="117000"/>
              </a:lnSpc>
            </a:pPr>
            <a:r>
              <a:rPr lang="en-US" sz="9800" b="1" dirty="0">
                <a:solidFill>
                  <a:srgbClr val="4E220E"/>
                </a:solidFill>
                <a:latin typeface="Bahnschrift SemiBold Condensed" panose="020B0502040204020203" pitchFamily="34" charset="0"/>
              </a:rPr>
              <a:t>Sentences | </a:t>
            </a:r>
            <a:r>
              <a:rPr lang="en-US" sz="6000" b="1" dirty="0">
                <a:solidFill>
                  <a:srgbClr val="C00000"/>
                </a:solidFill>
                <a:latin typeface="Candara" panose="020E0502030303020204" pitchFamily="34" charset="0"/>
              </a:rPr>
              <a:t>6- Figure of Speech</a:t>
            </a:r>
            <a:endParaRPr lang="en-CA" sz="6000" b="1" dirty="0">
              <a:solidFill>
                <a:srgbClr val="C00000"/>
              </a:solidFill>
              <a:latin typeface="Candara" panose="020E0502030303020204" pitchFamily="34" charset="0"/>
            </a:endParaRPr>
          </a:p>
        </p:txBody>
      </p:sp>
      <p:pic>
        <p:nvPicPr>
          <p:cNvPr id="2" name="Picture 2" descr="Bible PNG Transparent Images">
            <a:extLst>
              <a:ext uri="{FF2B5EF4-FFF2-40B4-BE49-F238E27FC236}">
                <a16:creationId xmlns:a16="http://schemas.microsoft.com/office/drawing/2014/main" id="{6B6453FC-F1CA-0E6D-302B-AD5BC310BD4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815" y="0"/>
            <a:ext cx="2319453" cy="14114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918349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12BCF0E2-7D88-E379-3BFB-914AE9F33237}"/>
              </a:ext>
            </a:extLst>
          </p:cNvPr>
          <p:cNvSpPr txBox="1"/>
          <p:nvPr/>
        </p:nvSpPr>
        <p:spPr>
          <a:xfrm>
            <a:off x="324134" y="1828921"/>
            <a:ext cx="11304274" cy="5225148"/>
          </a:xfrm>
          <a:prstGeom prst="rect">
            <a:avLst/>
          </a:prstGeom>
          <a:solidFill>
            <a:schemeClr val="bg2">
              <a:alpha val="69804"/>
            </a:schemeClr>
          </a:solidFill>
        </p:spPr>
        <p:txBody>
          <a:bodyPr wrap="square">
            <a:spAutoFit/>
          </a:bodyPr>
          <a:lstStyle/>
          <a:p>
            <a:pPr>
              <a:lnSpc>
                <a:spcPct val="107000"/>
              </a:lnSpc>
              <a:spcAft>
                <a:spcPts val="800"/>
              </a:spcAft>
            </a:pPr>
            <a:endParaRPr lang="en-US" sz="3600" baseline="30000" dirty="0">
              <a:solidFill>
                <a:srgbClr val="002060"/>
              </a:solidFill>
              <a:latin typeface="Bahnschrift Condensed" panose="020B0502040204020203" pitchFamily="34" charset="0"/>
            </a:endParaRPr>
          </a:p>
          <a:p>
            <a:pPr marL="571500" indent="-5715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Example, visualize the image in Matthew 23:27 and describe your emotional reaction to this image: </a:t>
            </a:r>
          </a:p>
          <a:p>
            <a:pPr marL="0" lvl="1" algn="ctr">
              <a:lnSpc>
                <a:spcPct val="107000"/>
              </a:lnSpc>
              <a:spcAft>
                <a:spcPts val="800"/>
              </a:spcAft>
            </a:pPr>
            <a:r>
              <a:rPr lang="en-US" sz="2800" b="1" baseline="30000" dirty="0">
                <a:solidFill>
                  <a:srgbClr val="C00000"/>
                </a:solidFill>
                <a:latin typeface="Maiandra GD" panose="020E0502030308020204" pitchFamily="34" charset="0"/>
                <a:cs typeface="Arabic Typesetting" panose="03020402040406030203" pitchFamily="66" charset="-78"/>
              </a:rPr>
              <a:t>Woe to you, teachers of the law and Pharisees, you hypocrites! You are like whitewashed tombs, which look beautiful on the outside but on the inside are full of dead men's bones.</a:t>
            </a:r>
          </a:p>
          <a:p>
            <a:pPr lvl="1" indent="-4572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The Bible is full of figures of speech. They show up in both the Old and New Testament. Read the following passages &amp; identity what the figure of speech is. </a:t>
            </a:r>
          </a:p>
          <a:p>
            <a:pPr marL="457200" indent="-4572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Ponder the image for a moment to visualize the image; what do you see? </a:t>
            </a:r>
          </a:p>
          <a:p>
            <a:pPr marL="0" lvl="1" algn="ctr">
              <a:lnSpc>
                <a:spcPct val="107000"/>
              </a:lnSpc>
              <a:spcAft>
                <a:spcPts val="800"/>
              </a:spcAft>
            </a:pPr>
            <a:r>
              <a:rPr lang="en-US" sz="2800" b="1" baseline="30000" dirty="0">
                <a:solidFill>
                  <a:srgbClr val="C00000"/>
                </a:solidFill>
                <a:latin typeface="Maiandra GD" panose="020E0502030308020204" pitchFamily="34" charset="0"/>
                <a:cs typeface="Arabic Typesetting" panose="03020402040406030203" pitchFamily="66" charset="-78"/>
              </a:rPr>
              <a:t>The LORD is my rock, my fortress and my deliverer. (Ps. 18:2) </a:t>
            </a:r>
          </a:p>
          <a:p>
            <a:pPr marL="0" lvl="1" algn="ctr">
              <a:lnSpc>
                <a:spcPct val="107000"/>
              </a:lnSpc>
              <a:spcAft>
                <a:spcPts val="800"/>
              </a:spcAft>
            </a:pPr>
            <a:r>
              <a:rPr lang="en-US" sz="2800" b="1" baseline="30000" dirty="0">
                <a:solidFill>
                  <a:srgbClr val="C00000"/>
                </a:solidFill>
                <a:latin typeface="Maiandra GD" panose="020E0502030308020204" pitchFamily="34" charset="0"/>
                <a:cs typeface="Arabic Typesetting" panose="03020402040406030203" pitchFamily="66" charset="-78"/>
              </a:rPr>
              <a:t>O Jerusalem, Jerusalem, you who kill the prophets and stone those sent to you, how often I have longed to gather your children together, as a hen gathers her chicks under her wings, but you were not willing! (Luke 13:34) </a:t>
            </a:r>
          </a:p>
          <a:p>
            <a:pPr marL="0" lvl="1" algn="ctr">
              <a:lnSpc>
                <a:spcPct val="107000"/>
              </a:lnSpc>
              <a:spcAft>
                <a:spcPts val="800"/>
              </a:spcAft>
            </a:pPr>
            <a:r>
              <a:rPr lang="en-US" sz="2800" b="1" baseline="30000" dirty="0">
                <a:solidFill>
                  <a:srgbClr val="C00000"/>
                </a:solidFill>
                <a:latin typeface="Maiandra GD" panose="020E0502030308020204" pitchFamily="34" charset="0"/>
                <a:cs typeface="Arabic Typesetting" panose="03020402040406030203" pitchFamily="66" charset="-78"/>
              </a:rPr>
              <a:t>We all, like sheep, have gone astray, each of us has turned to his own way; and the LORD has laid on him the iniquity of us all. (Isa. 53:6)</a:t>
            </a:r>
          </a:p>
        </p:txBody>
      </p:sp>
      <p:sp>
        <p:nvSpPr>
          <p:cNvPr id="8" name="Rectangle 7">
            <a:extLst>
              <a:ext uri="{FF2B5EF4-FFF2-40B4-BE49-F238E27FC236}">
                <a16:creationId xmlns:a16="http://schemas.microsoft.com/office/drawing/2014/main" id="{4C848B02-D65B-3AAE-0DFB-BCF4569E63BF}"/>
              </a:ext>
            </a:extLst>
          </p:cNvPr>
          <p:cNvSpPr/>
          <p:nvPr/>
        </p:nvSpPr>
        <p:spPr>
          <a:xfrm>
            <a:off x="282010" y="205100"/>
            <a:ext cx="11656465" cy="1006847"/>
          </a:xfrm>
          <a:prstGeom prst="rect">
            <a:avLst/>
          </a:prstGeom>
          <a:solidFill>
            <a:schemeClr val="accent4">
              <a:lumMod val="40000"/>
              <a:lumOff val="60000"/>
              <a:alpha val="69804"/>
            </a:schemeClr>
          </a:solidFill>
        </p:spPr>
        <p:txBody>
          <a:bodyPr vert="horz" lIns="91440" tIns="45720" rIns="91440" bIns="45720" rtlCol="0" anchor="ctr">
            <a:normAutofit fontScale="62500" lnSpcReduction="20000"/>
          </a:bodyPr>
          <a:lstStyle/>
          <a:p>
            <a:pPr algn="r">
              <a:lnSpc>
                <a:spcPct val="117000"/>
              </a:lnSpc>
            </a:pPr>
            <a:r>
              <a:rPr lang="en-US" sz="9800" b="1" dirty="0">
                <a:solidFill>
                  <a:srgbClr val="4E220E"/>
                </a:solidFill>
                <a:latin typeface="Bahnschrift SemiBold Condensed" panose="020B0502040204020203" pitchFamily="34" charset="0"/>
              </a:rPr>
              <a:t>Sentences | </a:t>
            </a:r>
            <a:r>
              <a:rPr lang="en-US" sz="6000" b="1" dirty="0">
                <a:solidFill>
                  <a:srgbClr val="C00000"/>
                </a:solidFill>
                <a:latin typeface="Candara" panose="020E0502030303020204" pitchFamily="34" charset="0"/>
              </a:rPr>
              <a:t>6- Figure of Speech</a:t>
            </a:r>
            <a:endParaRPr lang="en-CA" sz="6000" b="1" dirty="0">
              <a:solidFill>
                <a:srgbClr val="C00000"/>
              </a:solidFill>
              <a:latin typeface="Candara" panose="020E0502030303020204" pitchFamily="34" charset="0"/>
            </a:endParaRPr>
          </a:p>
        </p:txBody>
      </p:sp>
      <p:pic>
        <p:nvPicPr>
          <p:cNvPr id="2" name="Picture 2" descr="Bible PNG Transparent Images">
            <a:extLst>
              <a:ext uri="{FF2B5EF4-FFF2-40B4-BE49-F238E27FC236}">
                <a16:creationId xmlns:a16="http://schemas.microsoft.com/office/drawing/2014/main" id="{AA71B135-5F04-6C5A-4843-CBC1D998510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815" y="0"/>
            <a:ext cx="2319453" cy="14114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546810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图片 3">
            <a:extLst>
              <a:ext uri="{FF2B5EF4-FFF2-40B4-BE49-F238E27FC236}">
                <a16:creationId xmlns:a16="http://schemas.microsoft.com/office/drawing/2014/main" id="{37CB28DC-BAED-BA60-F8CE-44A43273CEBF}"/>
              </a:ext>
            </a:extLst>
          </p:cNvPr>
          <p:cNvPicPr>
            <a:picLocks noChangeAspect="1"/>
          </p:cNvPicPr>
          <p:nvPr/>
        </p:nvPicPr>
        <p:blipFill rotWithShape="1">
          <a:blip r:embed="rId2">
            <a:extLst>
              <a:ext uri="{28A0092B-C50C-407E-A947-70E740481C1C}">
                <a14:useLocalDpi xmlns:a14="http://schemas.microsoft.com/office/drawing/2010/main" val="0"/>
              </a:ext>
            </a:extLst>
          </a:blip>
          <a:srcRect l="34507" r="31817"/>
          <a:stretch/>
        </p:blipFill>
        <p:spPr>
          <a:xfrm>
            <a:off x="0" y="0"/>
            <a:ext cx="4936171" cy="6858000"/>
          </a:xfrm>
          <a:prstGeom prst="rect">
            <a:avLst/>
          </a:prstGeom>
        </p:spPr>
      </p:pic>
      <p:graphicFrame>
        <p:nvGraphicFramePr>
          <p:cNvPr id="3" name="Diagram 2">
            <a:extLst>
              <a:ext uri="{FF2B5EF4-FFF2-40B4-BE49-F238E27FC236}">
                <a16:creationId xmlns:a16="http://schemas.microsoft.com/office/drawing/2014/main" id="{D4BC1798-D9C6-BE3C-BB61-7EEB6086712D}"/>
              </a:ext>
            </a:extLst>
          </p:cNvPr>
          <p:cNvGraphicFramePr/>
          <p:nvPr>
            <p:extLst>
              <p:ext uri="{D42A27DB-BD31-4B8C-83A1-F6EECF244321}">
                <p14:modId xmlns:p14="http://schemas.microsoft.com/office/powerpoint/2010/main" val="3706726602"/>
              </p:ext>
            </p:extLst>
          </p:nvPr>
        </p:nvGraphicFramePr>
        <p:xfrm>
          <a:off x="5698566" y="1847581"/>
          <a:ext cx="5880723" cy="469317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Rectangle 7">
            <a:extLst>
              <a:ext uri="{FF2B5EF4-FFF2-40B4-BE49-F238E27FC236}">
                <a16:creationId xmlns:a16="http://schemas.microsoft.com/office/drawing/2014/main" id="{4C848B02-D65B-3AAE-0DFB-BCF4569E63BF}"/>
              </a:ext>
            </a:extLst>
          </p:cNvPr>
          <p:cNvSpPr/>
          <p:nvPr/>
        </p:nvSpPr>
        <p:spPr>
          <a:xfrm>
            <a:off x="282010" y="205100"/>
            <a:ext cx="11656465" cy="1006847"/>
          </a:xfrm>
          <a:prstGeom prst="rect">
            <a:avLst/>
          </a:prstGeom>
          <a:solidFill>
            <a:schemeClr val="accent4">
              <a:lumMod val="40000"/>
              <a:lumOff val="60000"/>
              <a:alpha val="69804"/>
            </a:schemeClr>
          </a:solidFill>
        </p:spPr>
        <p:txBody>
          <a:bodyPr vert="horz" lIns="91440" tIns="45720" rIns="91440" bIns="45720" rtlCol="0" anchor="ctr">
            <a:normAutofit/>
          </a:bodyPr>
          <a:lstStyle/>
          <a:p>
            <a:pPr algn="r">
              <a:lnSpc>
                <a:spcPct val="107000"/>
              </a:lnSpc>
            </a:pPr>
            <a:r>
              <a:rPr lang="en-US" sz="6000" b="1" dirty="0">
                <a:solidFill>
                  <a:srgbClr val="4E220E"/>
                </a:solidFill>
                <a:latin typeface="Bahnschrift SemiBold Condensed" panose="020B0502040204020203" pitchFamily="34" charset="0"/>
              </a:rPr>
              <a:t>Understanding God’s Words  </a:t>
            </a:r>
            <a:endParaRPr lang="en-CA" sz="6000" b="1" dirty="0">
              <a:solidFill>
                <a:srgbClr val="4E220E"/>
              </a:solidFill>
              <a:latin typeface="Bahnschrift SemiBold Condensed" panose="020B0502040204020203" pitchFamily="34" charset="0"/>
            </a:endParaRPr>
          </a:p>
        </p:txBody>
      </p:sp>
    </p:spTree>
    <p:extLst>
      <p:ext uri="{BB962C8B-B14F-4D97-AF65-F5344CB8AC3E}">
        <p14:creationId xmlns:p14="http://schemas.microsoft.com/office/powerpoint/2010/main" val="41727427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graphicEl>
                                              <a:dgm id="{B436B0F1-9A81-414A-A5C3-F98FF36D7A8D}"/>
                                            </p:graphicEl>
                                          </p:spTgt>
                                        </p:tgtEl>
                                        <p:attrNameLst>
                                          <p:attrName>style.visibility</p:attrName>
                                        </p:attrNameLst>
                                      </p:cBhvr>
                                      <p:to>
                                        <p:strVal val="visible"/>
                                      </p:to>
                                    </p:set>
                                    <p:anim calcmode="lin" valueType="num">
                                      <p:cBhvr additive="base">
                                        <p:cTn id="7" dur="500" fill="hold"/>
                                        <p:tgtEl>
                                          <p:spTgt spid="3">
                                            <p:graphicEl>
                                              <a:dgm id="{B436B0F1-9A81-414A-A5C3-F98FF36D7A8D}"/>
                                            </p:graphic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graphicEl>
                                              <a:dgm id="{B436B0F1-9A81-414A-A5C3-F98FF36D7A8D}"/>
                                            </p:graphic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
                                            <p:graphicEl>
                                              <a:dgm id="{00812705-9207-43DC-8904-2BD0EEBDA431}"/>
                                            </p:graphicEl>
                                          </p:spTgt>
                                        </p:tgtEl>
                                        <p:attrNameLst>
                                          <p:attrName>style.visibility</p:attrName>
                                        </p:attrNameLst>
                                      </p:cBhvr>
                                      <p:to>
                                        <p:strVal val="visible"/>
                                      </p:to>
                                    </p:set>
                                    <p:anim calcmode="lin" valueType="num">
                                      <p:cBhvr additive="base">
                                        <p:cTn id="11" dur="500" fill="hold"/>
                                        <p:tgtEl>
                                          <p:spTgt spid="3">
                                            <p:graphicEl>
                                              <a:dgm id="{00812705-9207-43DC-8904-2BD0EEBDA431}"/>
                                            </p:graphic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3">
                                            <p:graphicEl>
                                              <a:dgm id="{00812705-9207-43DC-8904-2BD0EEBDA431}"/>
                                            </p:graphic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3">
                                            <p:graphicEl>
                                              <a:dgm id="{BCC81D4E-85D1-4619-8F0C-749638CB79A3}"/>
                                            </p:graphicEl>
                                          </p:spTgt>
                                        </p:tgtEl>
                                        <p:attrNameLst>
                                          <p:attrName>style.visibility</p:attrName>
                                        </p:attrNameLst>
                                      </p:cBhvr>
                                      <p:to>
                                        <p:strVal val="visible"/>
                                      </p:to>
                                    </p:set>
                                    <p:anim calcmode="lin" valueType="num">
                                      <p:cBhvr additive="base">
                                        <p:cTn id="15" dur="500" fill="hold"/>
                                        <p:tgtEl>
                                          <p:spTgt spid="3">
                                            <p:graphicEl>
                                              <a:dgm id="{BCC81D4E-85D1-4619-8F0C-749638CB79A3}"/>
                                            </p:graphic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3">
                                            <p:graphicEl>
                                              <a:dgm id="{BCC81D4E-85D1-4619-8F0C-749638CB79A3}"/>
                                            </p:graphicEl>
                                          </p:spTgt>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8" fill="hold" grpId="0" nodeType="clickEffect">
                                  <p:stCondLst>
                                    <p:cond delay="0"/>
                                  </p:stCondLst>
                                  <p:childTnLst>
                                    <p:set>
                                      <p:cBhvr>
                                        <p:cTn id="20" dur="1" fill="hold">
                                          <p:stCondLst>
                                            <p:cond delay="0"/>
                                          </p:stCondLst>
                                        </p:cTn>
                                        <p:tgtEl>
                                          <p:spTgt spid="3">
                                            <p:graphicEl>
                                              <a:dgm id="{8F64800D-D8CE-4EB7-AEE8-D03418890229}"/>
                                            </p:graphicEl>
                                          </p:spTgt>
                                        </p:tgtEl>
                                        <p:attrNameLst>
                                          <p:attrName>style.visibility</p:attrName>
                                        </p:attrNameLst>
                                      </p:cBhvr>
                                      <p:to>
                                        <p:strVal val="visible"/>
                                      </p:to>
                                    </p:set>
                                    <p:anim calcmode="lin" valueType="num">
                                      <p:cBhvr additive="base">
                                        <p:cTn id="21" dur="500" fill="hold"/>
                                        <p:tgtEl>
                                          <p:spTgt spid="3">
                                            <p:graphicEl>
                                              <a:dgm id="{8F64800D-D8CE-4EB7-AEE8-D03418890229}"/>
                                            </p:graphic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3">
                                            <p:graphicEl>
                                              <a:dgm id="{8F64800D-D8CE-4EB7-AEE8-D03418890229}"/>
                                            </p:graphic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3">
                                            <p:graphicEl>
                                              <a:dgm id="{69C0BF36-3AB6-4256-A430-A6CE5041A7F7}"/>
                                            </p:graphicEl>
                                          </p:spTgt>
                                        </p:tgtEl>
                                        <p:attrNameLst>
                                          <p:attrName>style.visibility</p:attrName>
                                        </p:attrNameLst>
                                      </p:cBhvr>
                                      <p:to>
                                        <p:strVal val="visible"/>
                                      </p:to>
                                    </p:set>
                                    <p:anim calcmode="lin" valueType="num">
                                      <p:cBhvr additive="base">
                                        <p:cTn id="25" dur="500" fill="hold"/>
                                        <p:tgtEl>
                                          <p:spTgt spid="3">
                                            <p:graphicEl>
                                              <a:dgm id="{69C0BF36-3AB6-4256-A430-A6CE5041A7F7}"/>
                                            </p:graphic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graphicEl>
                                              <a:dgm id="{69C0BF36-3AB6-4256-A430-A6CE5041A7F7}"/>
                                            </p:graphic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
                                            <p:graphicEl>
                                              <a:dgm id="{85C44B49-941D-4E5B-9D87-B373B7F31BD1}"/>
                                            </p:graphicEl>
                                          </p:spTgt>
                                        </p:tgtEl>
                                        <p:attrNameLst>
                                          <p:attrName>style.visibility</p:attrName>
                                        </p:attrNameLst>
                                      </p:cBhvr>
                                      <p:to>
                                        <p:strVal val="visible"/>
                                      </p:to>
                                    </p:set>
                                    <p:anim calcmode="lin" valueType="num">
                                      <p:cBhvr additive="base">
                                        <p:cTn id="31" dur="500" fill="hold"/>
                                        <p:tgtEl>
                                          <p:spTgt spid="3">
                                            <p:graphicEl>
                                              <a:dgm id="{85C44B49-941D-4E5B-9D87-B373B7F31BD1}"/>
                                            </p:graphic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graphicEl>
                                              <a:dgm id="{85C44B49-941D-4E5B-9D87-B373B7F31BD1}"/>
                                            </p:graphicEl>
                                          </p:spTgt>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3">
                                            <p:graphicEl>
                                              <a:dgm id="{29E4ECA8-1A6D-4A0E-B7C0-6F492A7BEFA3}"/>
                                            </p:graphicEl>
                                          </p:spTgt>
                                        </p:tgtEl>
                                        <p:attrNameLst>
                                          <p:attrName>style.visibility</p:attrName>
                                        </p:attrNameLst>
                                      </p:cBhvr>
                                      <p:to>
                                        <p:strVal val="visible"/>
                                      </p:to>
                                    </p:set>
                                    <p:anim calcmode="lin" valueType="num">
                                      <p:cBhvr additive="base">
                                        <p:cTn id="35" dur="500" fill="hold"/>
                                        <p:tgtEl>
                                          <p:spTgt spid="3">
                                            <p:graphicEl>
                                              <a:dgm id="{29E4ECA8-1A6D-4A0E-B7C0-6F492A7BEFA3}"/>
                                            </p:graphicEl>
                                          </p:spTgt>
                                        </p:tgtEl>
                                        <p:attrNameLst>
                                          <p:attrName>ppt_x</p:attrName>
                                        </p:attrNameLst>
                                      </p:cBhvr>
                                      <p:tavLst>
                                        <p:tav tm="0">
                                          <p:val>
                                            <p:strVal val="0-#ppt_w/2"/>
                                          </p:val>
                                        </p:tav>
                                        <p:tav tm="100000">
                                          <p:val>
                                            <p:strVal val="#ppt_x"/>
                                          </p:val>
                                        </p:tav>
                                      </p:tavLst>
                                    </p:anim>
                                    <p:anim calcmode="lin" valueType="num">
                                      <p:cBhvr additive="base">
                                        <p:cTn id="36" dur="500" fill="hold"/>
                                        <p:tgtEl>
                                          <p:spTgt spid="3">
                                            <p:graphicEl>
                                              <a:dgm id="{29E4ECA8-1A6D-4A0E-B7C0-6F492A7BEFA3}"/>
                                            </p:graphic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Sub>
          <a:bldDgm bld="one"/>
        </p:bldSub>
      </p:bldGraphic>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12BCF0E2-7D88-E379-3BFB-914AE9F33237}"/>
              </a:ext>
            </a:extLst>
          </p:cNvPr>
          <p:cNvSpPr txBox="1"/>
          <p:nvPr/>
        </p:nvSpPr>
        <p:spPr>
          <a:xfrm>
            <a:off x="4320072" y="1828921"/>
            <a:ext cx="7308335" cy="4419095"/>
          </a:xfrm>
          <a:prstGeom prst="rect">
            <a:avLst/>
          </a:prstGeom>
          <a:solidFill>
            <a:schemeClr val="bg2">
              <a:alpha val="69804"/>
            </a:schemeClr>
          </a:solidFill>
        </p:spPr>
        <p:txBody>
          <a:bodyPr wrap="square">
            <a:spAutoFit/>
          </a:bodyPr>
          <a:lstStyle/>
          <a:p>
            <a:pPr>
              <a:lnSpc>
                <a:spcPct val="107000"/>
              </a:lnSpc>
              <a:spcAft>
                <a:spcPts val="800"/>
              </a:spcAft>
            </a:pPr>
            <a:endParaRPr lang="en-US" sz="3600" baseline="30000" dirty="0">
              <a:solidFill>
                <a:srgbClr val="FF0000"/>
              </a:solidFill>
              <a:latin typeface="Bahnschrift Condensed" panose="020B0502040204020203" pitchFamily="34" charset="0"/>
            </a:endParaRPr>
          </a:p>
          <a:p>
            <a:pPr marL="457200" indent="-4572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imagine the biblical text to be like a brick house, then </a:t>
            </a:r>
            <a:r>
              <a:rPr lang="en-US" sz="3600" u="sng" baseline="30000" dirty="0">
                <a:solidFill>
                  <a:srgbClr val="002060"/>
                </a:solidFill>
                <a:latin typeface="Bahnschrift Condensed" panose="020B0502040204020203" pitchFamily="34" charset="0"/>
              </a:rPr>
              <a:t>conjunctions</a:t>
            </a:r>
            <a:r>
              <a:rPr lang="en-US" sz="3600" baseline="30000" dirty="0">
                <a:solidFill>
                  <a:srgbClr val="002060"/>
                </a:solidFill>
                <a:latin typeface="Bahnschrift Condensed" panose="020B0502040204020203" pitchFamily="34" charset="0"/>
              </a:rPr>
              <a:t> are the mortar that holds the bricks (phrases and sentences) together.</a:t>
            </a:r>
          </a:p>
          <a:p>
            <a:pPr marL="457200" indent="-4572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One critical aspect of careful reading is to note all of the conjunctions (‘and’, ‘for’, ‘but’, ‘therefore’, ‘since’, ‘because’  etc.). </a:t>
            </a:r>
          </a:p>
          <a:p>
            <a:pPr marL="457200" indent="-4572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tendency is to skip over them but </a:t>
            </a:r>
            <a:r>
              <a:rPr lang="en-US" sz="3600" u="sng" baseline="30000" dirty="0">
                <a:solidFill>
                  <a:srgbClr val="FF0000"/>
                </a:solidFill>
                <a:latin typeface="Bahnschrift Condensed" panose="020B0502040204020203" pitchFamily="34" charset="0"/>
              </a:rPr>
              <a:t>don't do it! </a:t>
            </a:r>
            <a:r>
              <a:rPr lang="en-US" sz="3600" baseline="30000" dirty="0">
                <a:solidFill>
                  <a:srgbClr val="002060"/>
                </a:solidFill>
                <a:latin typeface="Bahnschrift Condensed" panose="020B0502040204020203" pitchFamily="34" charset="0"/>
              </a:rPr>
              <a:t>- Without the mortar the bricks fall off. </a:t>
            </a:r>
          </a:p>
          <a:p>
            <a:pPr marL="457200" indent="-4572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always </a:t>
            </a:r>
            <a:r>
              <a:rPr lang="en-US" sz="3600" u="sng" baseline="30000" dirty="0">
                <a:solidFill>
                  <a:srgbClr val="002060"/>
                </a:solidFill>
                <a:latin typeface="Bahnschrift Condensed" panose="020B0502040204020203" pitchFamily="34" charset="0"/>
              </a:rPr>
              <a:t>take note </a:t>
            </a:r>
            <a:r>
              <a:rPr lang="en-US" sz="3600" baseline="30000" dirty="0">
                <a:solidFill>
                  <a:srgbClr val="002060"/>
                </a:solidFill>
                <a:latin typeface="Bahnschrift Condensed" panose="020B0502040204020203" pitchFamily="34" charset="0"/>
              </a:rPr>
              <a:t>of the conjunctions and </a:t>
            </a:r>
            <a:r>
              <a:rPr lang="en-US" sz="3600" u="sng" baseline="30000" dirty="0">
                <a:solidFill>
                  <a:srgbClr val="002060"/>
                </a:solidFill>
                <a:latin typeface="Bahnschrift Condensed" panose="020B0502040204020203" pitchFamily="34" charset="0"/>
              </a:rPr>
              <a:t>identify</a:t>
            </a:r>
            <a:r>
              <a:rPr lang="en-US" sz="3600" baseline="30000" dirty="0">
                <a:solidFill>
                  <a:srgbClr val="002060"/>
                </a:solidFill>
                <a:latin typeface="Bahnschrift Condensed" panose="020B0502040204020203" pitchFamily="34" charset="0"/>
              </a:rPr>
              <a:t> their purpose or function. </a:t>
            </a:r>
          </a:p>
        </p:txBody>
      </p:sp>
      <p:sp>
        <p:nvSpPr>
          <p:cNvPr id="8" name="Rectangle 7">
            <a:extLst>
              <a:ext uri="{FF2B5EF4-FFF2-40B4-BE49-F238E27FC236}">
                <a16:creationId xmlns:a16="http://schemas.microsoft.com/office/drawing/2014/main" id="{4C848B02-D65B-3AAE-0DFB-BCF4569E63BF}"/>
              </a:ext>
            </a:extLst>
          </p:cNvPr>
          <p:cNvSpPr/>
          <p:nvPr/>
        </p:nvSpPr>
        <p:spPr>
          <a:xfrm>
            <a:off x="282010" y="205100"/>
            <a:ext cx="11656465" cy="1006847"/>
          </a:xfrm>
          <a:prstGeom prst="rect">
            <a:avLst/>
          </a:prstGeom>
          <a:solidFill>
            <a:schemeClr val="accent4">
              <a:lumMod val="40000"/>
              <a:lumOff val="60000"/>
              <a:alpha val="69804"/>
            </a:schemeClr>
          </a:solidFill>
        </p:spPr>
        <p:txBody>
          <a:bodyPr vert="horz" lIns="91440" tIns="45720" rIns="91440" bIns="45720" rtlCol="0" anchor="ctr">
            <a:normAutofit fontScale="62500" lnSpcReduction="20000"/>
          </a:bodyPr>
          <a:lstStyle/>
          <a:p>
            <a:pPr algn="r">
              <a:lnSpc>
                <a:spcPct val="117000"/>
              </a:lnSpc>
            </a:pPr>
            <a:r>
              <a:rPr lang="en-US" sz="9800" b="1" dirty="0">
                <a:solidFill>
                  <a:srgbClr val="4E220E"/>
                </a:solidFill>
                <a:latin typeface="Bahnschrift SemiBold Condensed" panose="020B0502040204020203" pitchFamily="34" charset="0"/>
              </a:rPr>
              <a:t>Sentences | </a:t>
            </a:r>
            <a:r>
              <a:rPr lang="en-US" sz="6000" b="1" dirty="0">
                <a:solidFill>
                  <a:srgbClr val="C00000"/>
                </a:solidFill>
                <a:latin typeface="Candara" panose="020E0502030303020204" pitchFamily="34" charset="0"/>
              </a:rPr>
              <a:t>7- Conjunctions</a:t>
            </a:r>
            <a:endParaRPr lang="en-CA" sz="6000" b="1" dirty="0">
              <a:solidFill>
                <a:srgbClr val="C00000"/>
              </a:solidFill>
              <a:latin typeface="Candara" panose="020E0502030303020204" pitchFamily="34" charset="0"/>
            </a:endParaRPr>
          </a:p>
        </p:txBody>
      </p:sp>
      <p:pic>
        <p:nvPicPr>
          <p:cNvPr id="2" name="Picture 2" descr="Bible PNG Transparent Images">
            <a:extLst>
              <a:ext uri="{FF2B5EF4-FFF2-40B4-BE49-F238E27FC236}">
                <a16:creationId xmlns:a16="http://schemas.microsoft.com/office/drawing/2014/main" id="{749CE147-78E6-7D91-FFB0-A3DFC1460F7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815" y="0"/>
            <a:ext cx="2319453" cy="1411426"/>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5E392A18-9F03-8AC5-FA6F-808D27CD9C38}"/>
              </a:ext>
            </a:extLst>
          </p:cNvPr>
          <p:cNvPicPr>
            <a:picLocks noChangeAspect="1"/>
          </p:cNvPicPr>
          <p:nvPr/>
        </p:nvPicPr>
        <p:blipFill>
          <a:blip r:embed="rId3"/>
          <a:stretch>
            <a:fillRect/>
          </a:stretch>
        </p:blipFill>
        <p:spPr>
          <a:xfrm>
            <a:off x="0" y="3894172"/>
            <a:ext cx="3951771" cy="2963828"/>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81518799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12BCF0E2-7D88-E379-3BFB-914AE9F33237}"/>
              </a:ext>
            </a:extLst>
          </p:cNvPr>
          <p:cNvSpPr txBox="1"/>
          <p:nvPr/>
        </p:nvSpPr>
        <p:spPr>
          <a:xfrm>
            <a:off x="324134" y="1828921"/>
            <a:ext cx="11304274" cy="3336170"/>
          </a:xfrm>
          <a:prstGeom prst="rect">
            <a:avLst/>
          </a:prstGeom>
          <a:solidFill>
            <a:schemeClr val="bg2">
              <a:alpha val="69804"/>
            </a:schemeClr>
          </a:solidFill>
        </p:spPr>
        <p:txBody>
          <a:bodyPr wrap="square">
            <a:spAutoFit/>
          </a:bodyPr>
          <a:lstStyle/>
          <a:p>
            <a:pPr>
              <a:lnSpc>
                <a:spcPct val="107000"/>
              </a:lnSpc>
              <a:spcAft>
                <a:spcPts val="800"/>
              </a:spcAft>
            </a:pPr>
            <a:endParaRPr lang="en-US" sz="3600" baseline="30000" dirty="0">
              <a:solidFill>
                <a:srgbClr val="FF0000"/>
              </a:solidFill>
              <a:latin typeface="Bahnschrift Condensed" panose="020B0502040204020203" pitchFamily="34" charset="0"/>
            </a:endParaRPr>
          </a:p>
          <a:p>
            <a:pPr marL="457200" indent="-4572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Try to determine what the conjunction connects. </a:t>
            </a:r>
          </a:p>
          <a:p>
            <a:pPr marL="457200" indent="-4572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For example, if you encounter the conjunction “but” you might suspect </a:t>
            </a:r>
            <a:r>
              <a:rPr lang="en-US" sz="3600" u="sng" baseline="30000" dirty="0">
                <a:solidFill>
                  <a:srgbClr val="002060"/>
                </a:solidFill>
                <a:latin typeface="Bahnschrift Condensed" panose="020B0502040204020203" pitchFamily="34" charset="0"/>
              </a:rPr>
              <a:t>some sort of contrast. </a:t>
            </a:r>
          </a:p>
          <a:p>
            <a:pPr marL="457200" indent="-4572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Look in the text for the things being contrasted by this conjunction. Recall Romans 6:23: </a:t>
            </a:r>
          </a:p>
          <a:p>
            <a:pPr algn="ctr">
              <a:lnSpc>
                <a:spcPct val="107000"/>
              </a:lnSpc>
              <a:spcAft>
                <a:spcPts val="800"/>
              </a:spcAft>
            </a:pPr>
            <a:r>
              <a:rPr lang="en-US" sz="3600" baseline="30000" dirty="0">
                <a:solidFill>
                  <a:srgbClr val="C00000"/>
                </a:solidFill>
                <a:latin typeface="Bahnschrift Condensed" panose="020B0502040204020203" pitchFamily="34" charset="0"/>
              </a:rPr>
              <a:t>For the wages of sin is death, </a:t>
            </a:r>
            <a:r>
              <a:rPr lang="en-US" sz="3600" u="sng" baseline="30000" dirty="0">
                <a:solidFill>
                  <a:srgbClr val="C00000"/>
                </a:solidFill>
                <a:latin typeface="Bahnschrift Condensed" panose="020B0502040204020203" pitchFamily="34" charset="0"/>
              </a:rPr>
              <a:t>but</a:t>
            </a:r>
            <a:r>
              <a:rPr lang="en-US" sz="3600" baseline="30000" dirty="0">
                <a:solidFill>
                  <a:srgbClr val="C00000"/>
                </a:solidFill>
                <a:latin typeface="Bahnschrift Condensed" panose="020B0502040204020203" pitchFamily="34" charset="0"/>
              </a:rPr>
              <a:t> the gift of God is eternal life in Christ Jesus our Lord.</a:t>
            </a:r>
          </a:p>
          <a:p>
            <a:pPr marL="457200" indent="-4572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The conjunction "but" indicates a contrast between the wages of sin (death) and the gift of God (eternal life).</a:t>
            </a:r>
          </a:p>
        </p:txBody>
      </p:sp>
      <p:sp>
        <p:nvSpPr>
          <p:cNvPr id="8" name="Rectangle 7">
            <a:extLst>
              <a:ext uri="{FF2B5EF4-FFF2-40B4-BE49-F238E27FC236}">
                <a16:creationId xmlns:a16="http://schemas.microsoft.com/office/drawing/2014/main" id="{4C848B02-D65B-3AAE-0DFB-BCF4569E63BF}"/>
              </a:ext>
            </a:extLst>
          </p:cNvPr>
          <p:cNvSpPr/>
          <p:nvPr/>
        </p:nvSpPr>
        <p:spPr>
          <a:xfrm>
            <a:off x="282010" y="205100"/>
            <a:ext cx="11656465" cy="1006847"/>
          </a:xfrm>
          <a:prstGeom prst="rect">
            <a:avLst/>
          </a:prstGeom>
          <a:solidFill>
            <a:schemeClr val="accent4">
              <a:lumMod val="40000"/>
              <a:lumOff val="60000"/>
              <a:alpha val="69804"/>
            </a:schemeClr>
          </a:solidFill>
        </p:spPr>
        <p:txBody>
          <a:bodyPr vert="horz" lIns="91440" tIns="45720" rIns="91440" bIns="45720" rtlCol="0" anchor="ctr">
            <a:normAutofit fontScale="62500" lnSpcReduction="20000"/>
          </a:bodyPr>
          <a:lstStyle/>
          <a:p>
            <a:pPr algn="r">
              <a:lnSpc>
                <a:spcPct val="117000"/>
              </a:lnSpc>
            </a:pPr>
            <a:r>
              <a:rPr lang="en-US" sz="9800" b="1" dirty="0">
                <a:solidFill>
                  <a:srgbClr val="4E220E"/>
                </a:solidFill>
                <a:latin typeface="Bahnschrift SemiBold Condensed" panose="020B0502040204020203" pitchFamily="34" charset="0"/>
              </a:rPr>
              <a:t>Sentences | </a:t>
            </a:r>
            <a:r>
              <a:rPr lang="en-US" sz="6000" b="1" dirty="0">
                <a:solidFill>
                  <a:srgbClr val="C00000"/>
                </a:solidFill>
                <a:latin typeface="Candara" panose="020E0502030303020204" pitchFamily="34" charset="0"/>
              </a:rPr>
              <a:t>7- Conjunctions</a:t>
            </a:r>
            <a:endParaRPr lang="en-CA" sz="6000" b="1" dirty="0">
              <a:solidFill>
                <a:srgbClr val="C00000"/>
              </a:solidFill>
              <a:latin typeface="Candara" panose="020E0502030303020204" pitchFamily="34" charset="0"/>
            </a:endParaRPr>
          </a:p>
        </p:txBody>
      </p:sp>
      <p:pic>
        <p:nvPicPr>
          <p:cNvPr id="3" name="Picture 2" descr="Bible PNG Transparent Images">
            <a:extLst>
              <a:ext uri="{FF2B5EF4-FFF2-40B4-BE49-F238E27FC236}">
                <a16:creationId xmlns:a16="http://schemas.microsoft.com/office/drawing/2014/main" id="{20B7E851-9939-1764-282B-609FB561CA0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815" y="0"/>
            <a:ext cx="2319453" cy="14114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6614156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12BCF0E2-7D88-E379-3BFB-914AE9F33237}"/>
              </a:ext>
            </a:extLst>
          </p:cNvPr>
          <p:cNvSpPr txBox="1"/>
          <p:nvPr/>
        </p:nvSpPr>
        <p:spPr>
          <a:xfrm>
            <a:off x="324134" y="1828921"/>
            <a:ext cx="11304274" cy="2838406"/>
          </a:xfrm>
          <a:prstGeom prst="rect">
            <a:avLst/>
          </a:prstGeom>
          <a:solidFill>
            <a:schemeClr val="bg2">
              <a:alpha val="69804"/>
            </a:schemeClr>
          </a:solidFill>
        </p:spPr>
        <p:txBody>
          <a:bodyPr wrap="square">
            <a:spAutoFit/>
          </a:bodyPr>
          <a:lstStyle/>
          <a:p>
            <a:pPr marL="457200" indent="-457200">
              <a:lnSpc>
                <a:spcPct val="107000"/>
              </a:lnSpc>
              <a:spcAft>
                <a:spcPts val="800"/>
              </a:spcAft>
              <a:buFont typeface="Arial" panose="020B0604020202020204" pitchFamily="34" charset="0"/>
              <a:buChar char="•"/>
            </a:pPr>
            <a:endParaRPr lang="en-US" sz="3600" baseline="30000" dirty="0">
              <a:solidFill>
                <a:srgbClr val="002060"/>
              </a:solidFill>
              <a:latin typeface="Bahnschrift Condensed" panose="020B0502040204020203" pitchFamily="34" charset="0"/>
            </a:endParaRPr>
          </a:p>
          <a:p>
            <a:pPr marL="457200" indent="-4572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"Therefore” or "so” usually presents some type of conclusion </a:t>
            </a:r>
            <a:r>
              <a:rPr lang="en-US" sz="3600" u="sng" baseline="30000" dirty="0">
                <a:solidFill>
                  <a:srgbClr val="002060"/>
                </a:solidFill>
                <a:latin typeface="Bahnschrift Condensed" panose="020B0502040204020203" pitchFamily="34" charset="0"/>
              </a:rPr>
              <a:t>based on earlier arguments or reasons. </a:t>
            </a:r>
          </a:p>
          <a:p>
            <a:pPr marL="457200" indent="-4572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When you encounter a “therefore," read back into the text and determine what the earlier reason was.</a:t>
            </a:r>
          </a:p>
          <a:p>
            <a:pPr marL="457200" indent="-4572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Sometimes the reason is easy to find, lying out in the open in the </a:t>
            </a:r>
            <a:r>
              <a:rPr lang="en-US" sz="3600" u="sng" baseline="30000" dirty="0">
                <a:solidFill>
                  <a:srgbClr val="002060"/>
                </a:solidFill>
                <a:latin typeface="Bahnschrift Condensed" panose="020B0502040204020203" pitchFamily="34" charset="0"/>
              </a:rPr>
              <a:t>previous verse. </a:t>
            </a:r>
          </a:p>
          <a:p>
            <a:pPr marL="457200" indent="-4572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At other times, the earlier reason is more difficult to find - it may refer to </a:t>
            </a:r>
            <a:r>
              <a:rPr lang="en-US" sz="3600" u="sng" baseline="30000" dirty="0">
                <a:solidFill>
                  <a:srgbClr val="002060"/>
                </a:solidFill>
                <a:latin typeface="Bahnschrift Condensed" panose="020B0502040204020203" pitchFamily="34" charset="0"/>
              </a:rPr>
              <a:t>the larger argument of several previous chapters.</a:t>
            </a:r>
          </a:p>
        </p:txBody>
      </p:sp>
      <p:sp>
        <p:nvSpPr>
          <p:cNvPr id="8" name="Rectangle 7">
            <a:extLst>
              <a:ext uri="{FF2B5EF4-FFF2-40B4-BE49-F238E27FC236}">
                <a16:creationId xmlns:a16="http://schemas.microsoft.com/office/drawing/2014/main" id="{4C848B02-D65B-3AAE-0DFB-BCF4569E63BF}"/>
              </a:ext>
            </a:extLst>
          </p:cNvPr>
          <p:cNvSpPr/>
          <p:nvPr/>
        </p:nvSpPr>
        <p:spPr>
          <a:xfrm>
            <a:off x="282010" y="205100"/>
            <a:ext cx="11656465" cy="1006847"/>
          </a:xfrm>
          <a:prstGeom prst="rect">
            <a:avLst/>
          </a:prstGeom>
          <a:solidFill>
            <a:schemeClr val="accent4">
              <a:lumMod val="40000"/>
              <a:lumOff val="60000"/>
              <a:alpha val="69804"/>
            </a:schemeClr>
          </a:solidFill>
        </p:spPr>
        <p:txBody>
          <a:bodyPr vert="horz" lIns="91440" tIns="45720" rIns="91440" bIns="45720" rtlCol="0" anchor="ctr">
            <a:normAutofit fontScale="62500" lnSpcReduction="20000"/>
          </a:bodyPr>
          <a:lstStyle/>
          <a:p>
            <a:pPr algn="r">
              <a:lnSpc>
                <a:spcPct val="117000"/>
              </a:lnSpc>
            </a:pPr>
            <a:r>
              <a:rPr lang="en-US" sz="9800" b="1" dirty="0">
                <a:solidFill>
                  <a:srgbClr val="4E220E"/>
                </a:solidFill>
                <a:latin typeface="Bahnschrift SemiBold Condensed" panose="020B0502040204020203" pitchFamily="34" charset="0"/>
              </a:rPr>
              <a:t>Sentences | </a:t>
            </a:r>
            <a:r>
              <a:rPr lang="en-US" sz="6000" b="1" dirty="0">
                <a:solidFill>
                  <a:srgbClr val="C00000"/>
                </a:solidFill>
                <a:latin typeface="Candara" panose="020E0502030303020204" pitchFamily="34" charset="0"/>
              </a:rPr>
              <a:t>7- Conjunctions</a:t>
            </a:r>
            <a:endParaRPr lang="en-CA" sz="6000" b="1" dirty="0">
              <a:solidFill>
                <a:srgbClr val="C00000"/>
              </a:solidFill>
              <a:latin typeface="Candara" panose="020E0502030303020204" pitchFamily="34" charset="0"/>
            </a:endParaRPr>
          </a:p>
        </p:txBody>
      </p:sp>
      <p:pic>
        <p:nvPicPr>
          <p:cNvPr id="2" name="Picture 2" descr="Bible PNG Transparent Images">
            <a:extLst>
              <a:ext uri="{FF2B5EF4-FFF2-40B4-BE49-F238E27FC236}">
                <a16:creationId xmlns:a16="http://schemas.microsoft.com/office/drawing/2014/main" id="{1AB1ED42-2F01-D68B-4DAE-4856F47D1D2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815" y="0"/>
            <a:ext cx="2319453" cy="14114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3327049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12BCF0E2-7D88-E379-3BFB-914AE9F33237}"/>
              </a:ext>
            </a:extLst>
          </p:cNvPr>
          <p:cNvSpPr txBox="1"/>
          <p:nvPr/>
        </p:nvSpPr>
        <p:spPr>
          <a:xfrm>
            <a:off x="324134" y="1828921"/>
            <a:ext cx="11304274" cy="5019451"/>
          </a:xfrm>
          <a:prstGeom prst="rect">
            <a:avLst/>
          </a:prstGeom>
          <a:solidFill>
            <a:schemeClr val="bg2">
              <a:alpha val="69804"/>
            </a:schemeClr>
          </a:solidFill>
        </p:spPr>
        <p:txBody>
          <a:bodyPr wrap="square">
            <a:spAutoFit/>
          </a:bodyPr>
          <a:lstStyle/>
          <a:p>
            <a:pPr marL="457200" indent="-457200">
              <a:lnSpc>
                <a:spcPct val="107000"/>
              </a:lnSpc>
              <a:spcAft>
                <a:spcPts val="800"/>
              </a:spcAft>
              <a:buFont typeface="Arial" panose="020B0604020202020204" pitchFamily="34" charset="0"/>
              <a:buChar char="•"/>
            </a:pPr>
            <a:endParaRPr lang="en-US" sz="3600" baseline="30000" dirty="0">
              <a:solidFill>
                <a:srgbClr val="002060"/>
              </a:solidFill>
              <a:latin typeface="Bahnschrift Condensed" panose="020B0502040204020203" pitchFamily="34" charset="0"/>
            </a:endParaRPr>
          </a:p>
          <a:p>
            <a:pPr marL="457200" indent="-4572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Romans 12:1 is a good illustration of the hard-to-find type: </a:t>
            </a:r>
          </a:p>
          <a:p>
            <a:pPr marL="0" lvl="1" algn="ctr">
              <a:lnSpc>
                <a:spcPct val="107000"/>
              </a:lnSpc>
              <a:spcAft>
                <a:spcPts val="800"/>
              </a:spcAft>
            </a:pPr>
            <a:r>
              <a:rPr lang="en-US" sz="3600" baseline="30000" dirty="0">
                <a:solidFill>
                  <a:srgbClr val="C00000"/>
                </a:solidFill>
                <a:latin typeface="Bahnschrift Condensed" panose="020B0502040204020203" pitchFamily="34" charset="0"/>
              </a:rPr>
              <a:t>Therefore, I urge you, brothers, in view of God's mercy, to offer your bodies as living sacrifices, holy and pleasing to God-this is your spiritual act of worship. </a:t>
            </a:r>
          </a:p>
          <a:p>
            <a:pPr marL="457200" indent="-4572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The word "therefore" which opens Romans 12, connects this verse to the preceding eleven chapters. </a:t>
            </a:r>
          </a:p>
          <a:p>
            <a:pPr marL="457200" indent="-4572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For 11 chapters St. Paul has been discussing theology the wonderful fact of our salvation by grace through faith. </a:t>
            </a:r>
          </a:p>
          <a:p>
            <a:pPr marL="457200" indent="-4572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In Chapter 12 he switches the subject </a:t>
            </a:r>
            <a:r>
              <a:rPr lang="en-US" sz="3600" u="sng" baseline="30000" dirty="0">
                <a:solidFill>
                  <a:srgbClr val="002060"/>
                </a:solidFill>
                <a:latin typeface="Bahnschrift Condensed" panose="020B0502040204020203" pitchFamily="34" charset="0"/>
              </a:rPr>
              <a:t>to behavior. </a:t>
            </a:r>
          </a:p>
          <a:p>
            <a:pPr marL="457200" indent="-4572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How should we act? How should we behave? The word “therefore” in 12:1 connects who we are with what we should do.  Our behavior described in Romans 12 (and following) should be a direct consequence of God's grace in our lives (discussed in </a:t>
            </a:r>
            <a:r>
              <a:rPr lang="en-US" sz="3600" baseline="30000" dirty="0" err="1">
                <a:solidFill>
                  <a:srgbClr val="002060"/>
                </a:solidFill>
                <a:latin typeface="Bahnschrift Condensed" panose="020B0502040204020203" pitchFamily="34" charset="0"/>
              </a:rPr>
              <a:t>Chs</a:t>
            </a:r>
            <a:r>
              <a:rPr lang="en-US" sz="3600" baseline="30000" dirty="0">
                <a:solidFill>
                  <a:srgbClr val="002060"/>
                </a:solidFill>
                <a:latin typeface="Bahnschrift Condensed" panose="020B0502040204020203" pitchFamily="34" charset="0"/>
              </a:rPr>
              <a:t>. 1-11).</a:t>
            </a:r>
          </a:p>
        </p:txBody>
      </p:sp>
      <p:sp>
        <p:nvSpPr>
          <p:cNvPr id="8" name="Rectangle 7">
            <a:extLst>
              <a:ext uri="{FF2B5EF4-FFF2-40B4-BE49-F238E27FC236}">
                <a16:creationId xmlns:a16="http://schemas.microsoft.com/office/drawing/2014/main" id="{4C848B02-D65B-3AAE-0DFB-BCF4569E63BF}"/>
              </a:ext>
            </a:extLst>
          </p:cNvPr>
          <p:cNvSpPr/>
          <p:nvPr/>
        </p:nvSpPr>
        <p:spPr>
          <a:xfrm>
            <a:off x="282010" y="205100"/>
            <a:ext cx="11656465" cy="1006847"/>
          </a:xfrm>
          <a:prstGeom prst="rect">
            <a:avLst/>
          </a:prstGeom>
          <a:solidFill>
            <a:schemeClr val="accent4">
              <a:lumMod val="40000"/>
              <a:lumOff val="60000"/>
              <a:alpha val="69804"/>
            </a:schemeClr>
          </a:solidFill>
        </p:spPr>
        <p:txBody>
          <a:bodyPr vert="horz" lIns="91440" tIns="45720" rIns="91440" bIns="45720" rtlCol="0" anchor="ctr">
            <a:normAutofit fontScale="62500" lnSpcReduction="20000"/>
          </a:bodyPr>
          <a:lstStyle/>
          <a:p>
            <a:pPr algn="r">
              <a:lnSpc>
                <a:spcPct val="117000"/>
              </a:lnSpc>
            </a:pPr>
            <a:r>
              <a:rPr lang="en-US" sz="9800" b="1" dirty="0">
                <a:solidFill>
                  <a:srgbClr val="4E220E"/>
                </a:solidFill>
                <a:latin typeface="Bahnschrift SemiBold Condensed" panose="020B0502040204020203" pitchFamily="34" charset="0"/>
              </a:rPr>
              <a:t>Sentences | </a:t>
            </a:r>
            <a:r>
              <a:rPr lang="en-US" sz="6000" b="1" dirty="0">
                <a:solidFill>
                  <a:srgbClr val="C00000"/>
                </a:solidFill>
                <a:latin typeface="Candara" panose="020E0502030303020204" pitchFamily="34" charset="0"/>
              </a:rPr>
              <a:t>7- Conjunctions</a:t>
            </a:r>
            <a:endParaRPr lang="en-CA" sz="6000" b="1" dirty="0">
              <a:solidFill>
                <a:srgbClr val="C00000"/>
              </a:solidFill>
              <a:latin typeface="Candara" panose="020E0502030303020204" pitchFamily="34" charset="0"/>
            </a:endParaRPr>
          </a:p>
        </p:txBody>
      </p:sp>
      <p:pic>
        <p:nvPicPr>
          <p:cNvPr id="2" name="Picture 2" descr="Bible PNG Transparent Images">
            <a:extLst>
              <a:ext uri="{FF2B5EF4-FFF2-40B4-BE49-F238E27FC236}">
                <a16:creationId xmlns:a16="http://schemas.microsoft.com/office/drawing/2014/main" id="{6D1F4F0E-953B-3902-1F37-41E3E3282C3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815" y="0"/>
            <a:ext cx="2319453" cy="14114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1931532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12BCF0E2-7D88-E379-3BFB-914AE9F33237}"/>
              </a:ext>
            </a:extLst>
          </p:cNvPr>
          <p:cNvSpPr txBox="1"/>
          <p:nvPr/>
        </p:nvSpPr>
        <p:spPr>
          <a:xfrm>
            <a:off x="324134" y="1828921"/>
            <a:ext cx="11304274" cy="2735814"/>
          </a:xfrm>
          <a:prstGeom prst="rect">
            <a:avLst/>
          </a:prstGeom>
          <a:solidFill>
            <a:schemeClr val="bg2">
              <a:alpha val="69804"/>
            </a:schemeClr>
          </a:solidFill>
        </p:spPr>
        <p:txBody>
          <a:bodyPr wrap="square">
            <a:spAutoFit/>
          </a:bodyPr>
          <a:lstStyle/>
          <a:p>
            <a:pPr marL="457200" indent="-457200">
              <a:lnSpc>
                <a:spcPct val="107000"/>
              </a:lnSpc>
              <a:spcAft>
                <a:spcPts val="800"/>
              </a:spcAft>
              <a:buFont typeface="Arial" panose="020B0604020202020204" pitchFamily="34" charset="0"/>
              <a:buChar char="•"/>
            </a:pPr>
            <a:endParaRPr lang="en-US" sz="3600" baseline="30000" dirty="0">
              <a:solidFill>
                <a:srgbClr val="002060"/>
              </a:solidFill>
              <a:latin typeface="Bahnschrift Condensed" panose="020B0502040204020203" pitchFamily="34" charset="0"/>
            </a:endParaRPr>
          </a:p>
          <a:p>
            <a:pPr marL="457200" indent="-4572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An easier "therefore" is in Hebrews 12:1: The reason for this "therefore" can easily be found in the previous chapter, Hebrews 11.</a:t>
            </a:r>
          </a:p>
          <a:p>
            <a:pPr marL="457200" indent="-4572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It is easy to find because 12:1 identifies it for us by saying “since we are surrounded by such a cloud of witnesses”. </a:t>
            </a:r>
          </a:p>
          <a:p>
            <a:pPr marL="457200" indent="-4572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The people in chapter 11 are the only cloud of witnesses available in the context.</a:t>
            </a:r>
          </a:p>
        </p:txBody>
      </p:sp>
      <p:sp>
        <p:nvSpPr>
          <p:cNvPr id="8" name="Rectangle 7">
            <a:extLst>
              <a:ext uri="{FF2B5EF4-FFF2-40B4-BE49-F238E27FC236}">
                <a16:creationId xmlns:a16="http://schemas.microsoft.com/office/drawing/2014/main" id="{4C848B02-D65B-3AAE-0DFB-BCF4569E63BF}"/>
              </a:ext>
            </a:extLst>
          </p:cNvPr>
          <p:cNvSpPr/>
          <p:nvPr/>
        </p:nvSpPr>
        <p:spPr>
          <a:xfrm>
            <a:off x="282010" y="205100"/>
            <a:ext cx="11656465" cy="1006847"/>
          </a:xfrm>
          <a:prstGeom prst="rect">
            <a:avLst/>
          </a:prstGeom>
          <a:solidFill>
            <a:schemeClr val="accent4">
              <a:lumMod val="40000"/>
              <a:lumOff val="60000"/>
              <a:alpha val="69804"/>
            </a:schemeClr>
          </a:solidFill>
        </p:spPr>
        <p:txBody>
          <a:bodyPr vert="horz" lIns="91440" tIns="45720" rIns="91440" bIns="45720" rtlCol="0" anchor="ctr">
            <a:normAutofit fontScale="62500" lnSpcReduction="20000"/>
          </a:bodyPr>
          <a:lstStyle/>
          <a:p>
            <a:pPr algn="r">
              <a:lnSpc>
                <a:spcPct val="117000"/>
              </a:lnSpc>
            </a:pPr>
            <a:r>
              <a:rPr lang="en-US" sz="9800" b="1" dirty="0">
                <a:solidFill>
                  <a:srgbClr val="4E220E"/>
                </a:solidFill>
                <a:latin typeface="Bahnschrift SemiBold Condensed" panose="020B0502040204020203" pitchFamily="34" charset="0"/>
              </a:rPr>
              <a:t>Sentences | </a:t>
            </a:r>
            <a:r>
              <a:rPr lang="en-US" sz="6000" b="1" dirty="0">
                <a:solidFill>
                  <a:srgbClr val="C00000"/>
                </a:solidFill>
                <a:latin typeface="Candara" panose="020E0502030303020204" pitchFamily="34" charset="0"/>
              </a:rPr>
              <a:t>7- Conjunctions</a:t>
            </a:r>
            <a:endParaRPr lang="en-CA" sz="6000" b="1" dirty="0">
              <a:solidFill>
                <a:srgbClr val="C00000"/>
              </a:solidFill>
              <a:latin typeface="Candara" panose="020E0502030303020204" pitchFamily="34" charset="0"/>
            </a:endParaRPr>
          </a:p>
        </p:txBody>
      </p:sp>
      <p:pic>
        <p:nvPicPr>
          <p:cNvPr id="2" name="Picture 2" descr="Bible PNG Transparent Images">
            <a:extLst>
              <a:ext uri="{FF2B5EF4-FFF2-40B4-BE49-F238E27FC236}">
                <a16:creationId xmlns:a16="http://schemas.microsoft.com/office/drawing/2014/main" id="{0860EDD5-577C-0061-0A02-4234E81DC5E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815" y="0"/>
            <a:ext cx="2319453" cy="14114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3588787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12BCF0E2-7D88-E379-3BFB-914AE9F33237}"/>
              </a:ext>
            </a:extLst>
          </p:cNvPr>
          <p:cNvSpPr txBox="1"/>
          <p:nvPr/>
        </p:nvSpPr>
        <p:spPr>
          <a:xfrm>
            <a:off x="324134" y="1828921"/>
            <a:ext cx="11304274" cy="3628750"/>
          </a:xfrm>
          <a:prstGeom prst="rect">
            <a:avLst/>
          </a:prstGeom>
          <a:solidFill>
            <a:schemeClr val="bg2">
              <a:alpha val="69804"/>
            </a:schemeClr>
          </a:solidFill>
        </p:spPr>
        <p:txBody>
          <a:bodyPr wrap="square">
            <a:spAutoFit/>
          </a:bodyPr>
          <a:lstStyle/>
          <a:p>
            <a:pPr marL="457200" indent="-457200">
              <a:lnSpc>
                <a:spcPct val="107000"/>
              </a:lnSpc>
              <a:spcAft>
                <a:spcPts val="800"/>
              </a:spcAft>
              <a:buFont typeface="Arial" panose="020B0604020202020204" pitchFamily="34" charset="0"/>
              <a:buChar char="•"/>
            </a:pPr>
            <a:endParaRPr lang="en-US" sz="3600" baseline="30000" dirty="0">
              <a:solidFill>
                <a:srgbClr val="002060"/>
              </a:solidFill>
              <a:latin typeface="Bahnschrift Condensed" panose="020B0502040204020203" pitchFamily="34" charset="0"/>
            </a:endParaRPr>
          </a:p>
          <a:p>
            <a:pPr marL="457200" indent="-4572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The “therefore” in Colossians 3:12 is not quite so obvious: </a:t>
            </a:r>
          </a:p>
          <a:p>
            <a:pPr marL="0" lvl="1" algn="ctr">
              <a:lnSpc>
                <a:spcPct val="107000"/>
              </a:lnSpc>
              <a:spcAft>
                <a:spcPts val="800"/>
              </a:spcAft>
            </a:pPr>
            <a:r>
              <a:rPr lang="en-US" sz="3600" baseline="30000" dirty="0">
                <a:solidFill>
                  <a:srgbClr val="C00000"/>
                </a:solidFill>
                <a:latin typeface="Bahnschrift Condensed" panose="020B0502040204020203" pitchFamily="34" charset="0"/>
              </a:rPr>
              <a:t>Therefore, as God's chosen people, holy and dearly loved, clothe your selves with compassion, kindness, humility, gentleness and patience. </a:t>
            </a:r>
          </a:p>
          <a:p>
            <a:pPr marL="571500" indent="-5715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What does the "therefore" refer back to? the previous eleven verses and look for the underlying reason behind verse 12. </a:t>
            </a:r>
          </a:p>
          <a:p>
            <a:pPr marL="571500" indent="-5715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In the preceding verses St. Paul tells the Colossians to put on the new self (v. 10). Since they have put on the “new self” they “therefore” should also put on new virtues--compassion. kindness, and so on. </a:t>
            </a:r>
          </a:p>
        </p:txBody>
      </p:sp>
      <p:sp>
        <p:nvSpPr>
          <p:cNvPr id="8" name="Rectangle 7">
            <a:extLst>
              <a:ext uri="{FF2B5EF4-FFF2-40B4-BE49-F238E27FC236}">
                <a16:creationId xmlns:a16="http://schemas.microsoft.com/office/drawing/2014/main" id="{4C848B02-D65B-3AAE-0DFB-BCF4569E63BF}"/>
              </a:ext>
            </a:extLst>
          </p:cNvPr>
          <p:cNvSpPr/>
          <p:nvPr/>
        </p:nvSpPr>
        <p:spPr>
          <a:xfrm>
            <a:off x="282010" y="205100"/>
            <a:ext cx="11656465" cy="1006847"/>
          </a:xfrm>
          <a:prstGeom prst="rect">
            <a:avLst/>
          </a:prstGeom>
          <a:solidFill>
            <a:schemeClr val="accent4">
              <a:lumMod val="40000"/>
              <a:lumOff val="60000"/>
              <a:alpha val="69804"/>
            </a:schemeClr>
          </a:solidFill>
        </p:spPr>
        <p:txBody>
          <a:bodyPr vert="horz" lIns="91440" tIns="45720" rIns="91440" bIns="45720" rtlCol="0" anchor="ctr">
            <a:normAutofit fontScale="62500" lnSpcReduction="20000"/>
          </a:bodyPr>
          <a:lstStyle/>
          <a:p>
            <a:pPr algn="r">
              <a:lnSpc>
                <a:spcPct val="117000"/>
              </a:lnSpc>
            </a:pPr>
            <a:r>
              <a:rPr lang="en-US" sz="9800" b="1" dirty="0">
                <a:solidFill>
                  <a:srgbClr val="4E220E"/>
                </a:solidFill>
                <a:latin typeface="Bahnschrift SemiBold Condensed" panose="020B0502040204020203" pitchFamily="34" charset="0"/>
              </a:rPr>
              <a:t>Sentences | </a:t>
            </a:r>
            <a:r>
              <a:rPr lang="en-US" sz="6000" b="1" dirty="0">
                <a:solidFill>
                  <a:srgbClr val="C00000"/>
                </a:solidFill>
                <a:latin typeface="Candara" panose="020E0502030303020204" pitchFamily="34" charset="0"/>
              </a:rPr>
              <a:t>7- Conjunctions</a:t>
            </a:r>
            <a:endParaRPr lang="en-CA" sz="6000" b="1" dirty="0">
              <a:solidFill>
                <a:srgbClr val="C00000"/>
              </a:solidFill>
              <a:latin typeface="Candara" panose="020E0502030303020204" pitchFamily="34" charset="0"/>
            </a:endParaRPr>
          </a:p>
        </p:txBody>
      </p:sp>
      <p:pic>
        <p:nvPicPr>
          <p:cNvPr id="2" name="Picture 2" descr="Bible PNG Transparent Images">
            <a:extLst>
              <a:ext uri="{FF2B5EF4-FFF2-40B4-BE49-F238E27FC236}">
                <a16:creationId xmlns:a16="http://schemas.microsoft.com/office/drawing/2014/main" id="{DE5E6BF4-958E-B023-0616-76AD825F277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815" y="0"/>
            <a:ext cx="2319453" cy="14114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4849864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12BCF0E2-7D88-E379-3BFB-914AE9F33237}"/>
              </a:ext>
            </a:extLst>
          </p:cNvPr>
          <p:cNvSpPr txBox="1"/>
          <p:nvPr/>
        </p:nvSpPr>
        <p:spPr>
          <a:xfrm>
            <a:off x="324134" y="1828921"/>
            <a:ext cx="11304274" cy="4546758"/>
          </a:xfrm>
          <a:prstGeom prst="rect">
            <a:avLst/>
          </a:prstGeom>
          <a:solidFill>
            <a:schemeClr val="bg2">
              <a:alpha val="69804"/>
            </a:schemeClr>
          </a:solidFill>
        </p:spPr>
        <p:txBody>
          <a:bodyPr wrap="square">
            <a:spAutoFit/>
          </a:bodyPr>
          <a:lstStyle/>
          <a:p>
            <a:pPr>
              <a:lnSpc>
                <a:spcPct val="107000"/>
              </a:lnSpc>
              <a:spcAft>
                <a:spcPts val="800"/>
              </a:spcAft>
            </a:pPr>
            <a:endParaRPr lang="en-US" sz="3600" baseline="30000" dirty="0">
              <a:solidFill>
                <a:srgbClr val="002060"/>
              </a:solidFill>
              <a:latin typeface="Bahnschrift Condensed" panose="020B0502040204020203" pitchFamily="34" charset="0"/>
            </a:endParaRPr>
          </a:p>
          <a:p>
            <a:pPr>
              <a:lnSpc>
                <a:spcPct val="107000"/>
              </a:lnSpc>
              <a:spcAft>
                <a:spcPts val="800"/>
              </a:spcAft>
            </a:pPr>
            <a:r>
              <a:rPr lang="en-US" sz="3600" baseline="30000" dirty="0">
                <a:solidFill>
                  <a:srgbClr val="002060"/>
                </a:solidFill>
                <a:latin typeface="Bahnschrift Condensed" panose="020B0502040204020203" pitchFamily="34" charset="0"/>
              </a:rPr>
              <a:t>2 Timothy 1:7-8</a:t>
            </a:r>
          </a:p>
          <a:p>
            <a:pPr algn="ctr"/>
            <a:r>
              <a:rPr lang="en-US" sz="3600" baseline="30000" dirty="0">
                <a:solidFill>
                  <a:srgbClr val="C00000"/>
                </a:solidFill>
                <a:latin typeface="Bahnschrift Condensed" panose="020B0502040204020203" pitchFamily="34" charset="0"/>
              </a:rPr>
              <a:t>7 </a:t>
            </a:r>
            <a:r>
              <a:rPr lang="en-US" sz="3600" u="sng" baseline="30000" dirty="0">
                <a:latin typeface="Bahnschrift Condensed" panose="020B0502040204020203" pitchFamily="34" charset="0"/>
              </a:rPr>
              <a:t>For</a:t>
            </a:r>
            <a:r>
              <a:rPr lang="en-US" sz="3600" baseline="30000" dirty="0">
                <a:solidFill>
                  <a:srgbClr val="C00000"/>
                </a:solidFill>
                <a:latin typeface="Bahnschrift Condensed" panose="020B0502040204020203" pitchFamily="34" charset="0"/>
              </a:rPr>
              <a:t> God has not given us a spirit of fear, </a:t>
            </a:r>
            <a:r>
              <a:rPr lang="en-US" sz="3600" u="sng" baseline="30000" dirty="0">
                <a:latin typeface="Bahnschrift Condensed" panose="020B0502040204020203" pitchFamily="34" charset="0"/>
              </a:rPr>
              <a:t>but</a:t>
            </a:r>
            <a:r>
              <a:rPr lang="en-US" sz="3600" baseline="30000" dirty="0">
                <a:solidFill>
                  <a:srgbClr val="C00000"/>
                </a:solidFill>
                <a:latin typeface="Bahnschrift Condensed" panose="020B0502040204020203" pitchFamily="34" charset="0"/>
              </a:rPr>
              <a:t> of power </a:t>
            </a:r>
            <a:r>
              <a:rPr lang="en-US" sz="3600" u="sng" baseline="30000" dirty="0">
                <a:latin typeface="Bahnschrift Condensed" panose="020B0502040204020203" pitchFamily="34" charset="0"/>
              </a:rPr>
              <a:t>and</a:t>
            </a:r>
            <a:r>
              <a:rPr lang="en-US" sz="3600" baseline="30000" dirty="0">
                <a:solidFill>
                  <a:srgbClr val="C00000"/>
                </a:solidFill>
                <a:latin typeface="Bahnschrift Condensed" panose="020B0502040204020203" pitchFamily="34" charset="0"/>
              </a:rPr>
              <a:t> of love </a:t>
            </a:r>
            <a:r>
              <a:rPr lang="en-US" sz="3600" u="sng" baseline="30000" dirty="0">
                <a:solidFill>
                  <a:srgbClr val="C00000"/>
                </a:solidFill>
                <a:latin typeface="Bahnschrift Condensed" panose="020B0502040204020203" pitchFamily="34" charset="0"/>
              </a:rPr>
              <a:t>and</a:t>
            </a:r>
            <a:r>
              <a:rPr lang="en-US" sz="3600" baseline="30000" dirty="0">
                <a:solidFill>
                  <a:srgbClr val="C00000"/>
                </a:solidFill>
                <a:latin typeface="Bahnschrift Condensed" panose="020B0502040204020203" pitchFamily="34" charset="0"/>
              </a:rPr>
              <a:t> of a sound mind. 8 </a:t>
            </a:r>
            <a:r>
              <a:rPr lang="en-US" sz="3600" u="sng" baseline="30000" dirty="0">
                <a:latin typeface="Bahnschrift Condensed" panose="020B0502040204020203" pitchFamily="34" charset="0"/>
              </a:rPr>
              <a:t>Therefore</a:t>
            </a:r>
            <a:r>
              <a:rPr lang="en-US" sz="3600" baseline="30000" dirty="0">
                <a:solidFill>
                  <a:srgbClr val="C00000"/>
                </a:solidFill>
                <a:latin typeface="Bahnschrift Condensed" panose="020B0502040204020203" pitchFamily="34" charset="0"/>
              </a:rPr>
              <a:t> do not be ashamed of the testimony of our Lord, </a:t>
            </a:r>
            <a:r>
              <a:rPr lang="en-US" sz="3600" u="sng" baseline="30000" dirty="0">
                <a:latin typeface="Bahnschrift Condensed" panose="020B0502040204020203" pitchFamily="34" charset="0"/>
              </a:rPr>
              <a:t>nor</a:t>
            </a:r>
            <a:r>
              <a:rPr lang="en-US" sz="3600" baseline="30000" dirty="0">
                <a:solidFill>
                  <a:srgbClr val="C00000"/>
                </a:solidFill>
                <a:latin typeface="Bahnschrift Condensed" panose="020B0502040204020203" pitchFamily="34" charset="0"/>
              </a:rPr>
              <a:t> of me His prisoner, </a:t>
            </a:r>
            <a:r>
              <a:rPr lang="en-US" sz="3600" u="sng" baseline="30000" dirty="0">
                <a:latin typeface="Bahnschrift Condensed" panose="020B0502040204020203" pitchFamily="34" charset="0"/>
              </a:rPr>
              <a:t>but</a:t>
            </a:r>
            <a:r>
              <a:rPr lang="en-US" sz="3600" baseline="30000" dirty="0">
                <a:solidFill>
                  <a:srgbClr val="C00000"/>
                </a:solidFill>
                <a:latin typeface="Bahnschrift Condensed" panose="020B0502040204020203" pitchFamily="34" charset="0"/>
              </a:rPr>
              <a:t> share with me in the sufferings for the gospel according to the power of God,</a:t>
            </a:r>
          </a:p>
          <a:p>
            <a:pPr>
              <a:lnSpc>
                <a:spcPct val="107000"/>
              </a:lnSpc>
              <a:spcAft>
                <a:spcPts val="800"/>
              </a:spcAft>
            </a:pPr>
            <a:endParaRPr lang="en-US" sz="3600" baseline="30000" dirty="0">
              <a:solidFill>
                <a:srgbClr val="002060"/>
              </a:solidFill>
              <a:latin typeface="Bahnschrift Condensed" panose="020B0502040204020203" pitchFamily="34" charset="0"/>
            </a:endParaRPr>
          </a:p>
          <a:p>
            <a:pPr marL="457200" indent="-4572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Note the conjunctions in verse 7 (“for”, “but” , “and”) and in verse 8 (“Therefore”, "or", "but"). </a:t>
            </a:r>
          </a:p>
          <a:p>
            <a:pPr marL="457200" indent="-4572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Which two things are contrasted by the conjunction “but” in verse 7?</a:t>
            </a:r>
          </a:p>
          <a:p>
            <a:pPr marL="457200" indent="-4572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How does the “so” in the next sentence relate verse 8 to verse 7? </a:t>
            </a:r>
          </a:p>
          <a:p>
            <a:pPr marL="457200" indent="-4572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Likewise, what is it the conjunction “but” in verse 8 is contrasting?</a:t>
            </a:r>
          </a:p>
        </p:txBody>
      </p:sp>
      <p:sp>
        <p:nvSpPr>
          <p:cNvPr id="8" name="Rectangle 7">
            <a:extLst>
              <a:ext uri="{FF2B5EF4-FFF2-40B4-BE49-F238E27FC236}">
                <a16:creationId xmlns:a16="http://schemas.microsoft.com/office/drawing/2014/main" id="{4C848B02-D65B-3AAE-0DFB-BCF4569E63BF}"/>
              </a:ext>
            </a:extLst>
          </p:cNvPr>
          <p:cNvSpPr/>
          <p:nvPr/>
        </p:nvSpPr>
        <p:spPr>
          <a:xfrm>
            <a:off x="282010" y="205100"/>
            <a:ext cx="11656465" cy="1006847"/>
          </a:xfrm>
          <a:prstGeom prst="rect">
            <a:avLst/>
          </a:prstGeom>
          <a:solidFill>
            <a:schemeClr val="accent4">
              <a:lumMod val="40000"/>
              <a:lumOff val="60000"/>
              <a:alpha val="69804"/>
            </a:schemeClr>
          </a:solidFill>
        </p:spPr>
        <p:txBody>
          <a:bodyPr vert="horz" lIns="91440" tIns="45720" rIns="91440" bIns="45720" rtlCol="0" anchor="ctr">
            <a:normAutofit fontScale="62500" lnSpcReduction="20000"/>
          </a:bodyPr>
          <a:lstStyle/>
          <a:p>
            <a:pPr algn="r">
              <a:lnSpc>
                <a:spcPct val="117000"/>
              </a:lnSpc>
            </a:pPr>
            <a:r>
              <a:rPr lang="en-US" sz="9800" b="1" dirty="0">
                <a:solidFill>
                  <a:srgbClr val="4E220E"/>
                </a:solidFill>
                <a:latin typeface="Bahnschrift SemiBold Condensed" panose="020B0502040204020203" pitchFamily="34" charset="0"/>
              </a:rPr>
              <a:t>Sentences | </a:t>
            </a:r>
            <a:r>
              <a:rPr lang="en-US" sz="6000" b="1" dirty="0">
                <a:solidFill>
                  <a:srgbClr val="C00000"/>
                </a:solidFill>
                <a:latin typeface="Candara" panose="020E0502030303020204" pitchFamily="34" charset="0"/>
              </a:rPr>
              <a:t>7- Conjunctions</a:t>
            </a:r>
            <a:endParaRPr lang="en-CA" sz="6000" b="1" dirty="0">
              <a:solidFill>
                <a:srgbClr val="C00000"/>
              </a:solidFill>
              <a:latin typeface="Candara" panose="020E0502030303020204" pitchFamily="34" charset="0"/>
            </a:endParaRPr>
          </a:p>
        </p:txBody>
      </p:sp>
      <p:pic>
        <p:nvPicPr>
          <p:cNvPr id="2" name="Picture 2" descr="Bible PNG Transparent Images">
            <a:extLst>
              <a:ext uri="{FF2B5EF4-FFF2-40B4-BE49-F238E27FC236}">
                <a16:creationId xmlns:a16="http://schemas.microsoft.com/office/drawing/2014/main" id="{EF55BD06-488A-7EA7-F255-1B184212C92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815" y="0"/>
            <a:ext cx="2319453" cy="14114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0686591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12BCF0E2-7D88-E379-3BFB-914AE9F33237}"/>
              </a:ext>
            </a:extLst>
          </p:cNvPr>
          <p:cNvSpPr txBox="1"/>
          <p:nvPr/>
        </p:nvSpPr>
        <p:spPr>
          <a:xfrm>
            <a:off x="324134" y="1828921"/>
            <a:ext cx="11304274" cy="4229106"/>
          </a:xfrm>
          <a:prstGeom prst="rect">
            <a:avLst/>
          </a:prstGeom>
          <a:solidFill>
            <a:schemeClr val="bg2">
              <a:alpha val="69804"/>
            </a:schemeClr>
          </a:solidFill>
        </p:spPr>
        <p:txBody>
          <a:bodyPr wrap="square">
            <a:spAutoFit/>
          </a:bodyPr>
          <a:lstStyle/>
          <a:p>
            <a:pPr>
              <a:lnSpc>
                <a:spcPct val="107000"/>
              </a:lnSpc>
              <a:spcAft>
                <a:spcPts val="800"/>
              </a:spcAft>
            </a:pPr>
            <a:endParaRPr lang="en-US" sz="3600" baseline="30000" dirty="0">
              <a:solidFill>
                <a:srgbClr val="002060"/>
              </a:solidFill>
              <a:latin typeface="Bahnschrift Condensed" panose="020B0502040204020203" pitchFamily="34" charset="0"/>
            </a:endParaRPr>
          </a:p>
          <a:p>
            <a:pPr marL="571500" indent="-5715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Verbs are important because they communicate </a:t>
            </a:r>
            <a:r>
              <a:rPr lang="en-US" sz="3600" u="sng" baseline="30000" dirty="0">
                <a:solidFill>
                  <a:srgbClr val="002060"/>
                </a:solidFill>
                <a:latin typeface="Bahnschrift Condensed" panose="020B0502040204020203" pitchFamily="34" charset="0"/>
              </a:rPr>
              <a:t>the action of the sentence. </a:t>
            </a:r>
          </a:p>
          <a:p>
            <a:pPr marL="571500" indent="-5715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As you observe the text, be sure to note the verbal action.</a:t>
            </a:r>
          </a:p>
          <a:p>
            <a:pPr marL="571500" indent="-5715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Try to identify what kind of verb is used. Is the verb a past, present, or future tense verb (I went, I go, I will go)? </a:t>
            </a:r>
          </a:p>
          <a:p>
            <a:pPr marL="571500" indent="-5715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Does it present a progressive idea; that is, does it have continued action (I was going, I am going, I will be going)? </a:t>
            </a:r>
          </a:p>
          <a:p>
            <a:pPr marL="571500" indent="-5715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Is it an imperative verb (Go!)? - Be especially sure to note all </a:t>
            </a:r>
            <a:r>
              <a:rPr lang="en-US" sz="3600" u="sng" baseline="30000" dirty="0">
                <a:solidFill>
                  <a:srgbClr val="002060"/>
                </a:solidFill>
                <a:latin typeface="Bahnschrift Condensed" panose="020B0502040204020203" pitchFamily="34" charset="0"/>
              </a:rPr>
              <a:t>imperative verbs!</a:t>
            </a:r>
            <a:r>
              <a:rPr lang="en-US" sz="3600" baseline="30000" dirty="0">
                <a:solidFill>
                  <a:srgbClr val="002060"/>
                </a:solidFill>
                <a:latin typeface="Bahnschrift Condensed" panose="020B0502040204020203" pitchFamily="34" charset="0"/>
              </a:rPr>
              <a:t> - These are often God's commands to us..</a:t>
            </a:r>
          </a:p>
        </p:txBody>
      </p:sp>
      <p:sp>
        <p:nvSpPr>
          <p:cNvPr id="8" name="Rectangle 7">
            <a:extLst>
              <a:ext uri="{FF2B5EF4-FFF2-40B4-BE49-F238E27FC236}">
                <a16:creationId xmlns:a16="http://schemas.microsoft.com/office/drawing/2014/main" id="{4C848B02-D65B-3AAE-0DFB-BCF4569E63BF}"/>
              </a:ext>
            </a:extLst>
          </p:cNvPr>
          <p:cNvSpPr/>
          <p:nvPr/>
        </p:nvSpPr>
        <p:spPr>
          <a:xfrm>
            <a:off x="282010" y="205100"/>
            <a:ext cx="11656465" cy="1006847"/>
          </a:xfrm>
          <a:prstGeom prst="rect">
            <a:avLst/>
          </a:prstGeom>
          <a:solidFill>
            <a:schemeClr val="accent4">
              <a:lumMod val="40000"/>
              <a:lumOff val="60000"/>
              <a:alpha val="69804"/>
            </a:schemeClr>
          </a:solidFill>
        </p:spPr>
        <p:txBody>
          <a:bodyPr vert="horz" lIns="91440" tIns="45720" rIns="91440" bIns="45720" rtlCol="0" anchor="ctr">
            <a:normAutofit fontScale="62500" lnSpcReduction="20000"/>
          </a:bodyPr>
          <a:lstStyle/>
          <a:p>
            <a:pPr algn="r">
              <a:lnSpc>
                <a:spcPct val="117000"/>
              </a:lnSpc>
            </a:pPr>
            <a:r>
              <a:rPr lang="en-US" sz="9800" b="1" dirty="0">
                <a:solidFill>
                  <a:srgbClr val="4E220E"/>
                </a:solidFill>
                <a:latin typeface="Bahnschrift SemiBold Condensed" panose="020B0502040204020203" pitchFamily="34" charset="0"/>
              </a:rPr>
              <a:t>Sentences | </a:t>
            </a:r>
            <a:r>
              <a:rPr lang="en-US" sz="6000" b="1" dirty="0">
                <a:solidFill>
                  <a:srgbClr val="C00000"/>
                </a:solidFill>
                <a:latin typeface="Candara" panose="020E0502030303020204" pitchFamily="34" charset="0"/>
              </a:rPr>
              <a:t>8- Verbs</a:t>
            </a:r>
            <a:endParaRPr lang="en-CA" sz="6000" b="1" dirty="0">
              <a:solidFill>
                <a:srgbClr val="C00000"/>
              </a:solidFill>
              <a:latin typeface="Candara" panose="020E0502030303020204" pitchFamily="34" charset="0"/>
            </a:endParaRPr>
          </a:p>
        </p:txBody>
      </p:sp>
      <p:pic>
        <p:nvPicPr>
          <p:cNvPr id="2" name="Picture 2" descr="Bible PNG Transparent Images">
            <a:extLst>
              <a:ext uri="{FF2B5EF4-FFF2-40B4-BE49-F238E27FC236}">
                <a16:creationId xmlns:a16="http://schemas.microsoft.com/office/drawing/2014/main" id="{2423506E-3937-831F-EC49-0E2C12580CA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815" y="0"/>
            <a:ext cx="2319453" cy="14114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0690709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12BCF0E2-7D88-E379-3BFB-914AE9F33237}"/>
              </a:ext>
            </a:extLst>
          </p:cNvPr>
          <p:cNvSpPr txBox="1"/>
          <p:nvPr/>
        </p:nvSpPr>
        <p:spPr>
          <a:xfrm>
            <a:off x="324134" y="1828921"/>
            <a:ext cx="11304274" cy="4229106"/>
          </a:xfrm>
          <a:prstGeom prst="rect">
            <a:avLst/>
          </a:prstGeom>
          <a:solidFill>
            <a:schemeClr val="bg2">
              <a:alpha val="69804"/>
            </a:schemeClr>
          </a:solidFill>
        </p:spPr>
        <p:txBody>
          <a:bodyPr wrap="square">
            <a:spAutoFit/>
          </a:bodyPr>
          <a:lstStyle/>
          <a:p>
            <a:pPr>
              <a:lnSpc>
                <a:spcPct val="107000"/>
              </a:lnSpc>
              <a:spcAft>
                <a:spcPts val="800"/>
              </a:spcAft>
            </a:pPr>
            <a:endParaRPr lang="en-US" sz="3600" baseline="30000" dirty="0">
              <a:solidFill>
                <a:srgbClr val="002060"/>
              </a:solidFill>
              <a:latin typeface="Bahnschrift Condensed" panose="020B0502040204020203" pitchFamily="34" charset="0"/>
            </a:endParaRPr>
          </a:p>
          <a:p>
            <a:pPr marL="571500" indent="-5715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For example, the list of imperative verbs in Ephesians 4:2-3</a:t>
            </a:r>
          </a:p>
          <a:p>
            <a:pPr algn="ctr">
              <a:lnSpc>
                <a:spcPct val="107000"/>
              </a:lnSpc>
              <a:spcAft>
                <a:spcPts val="800"/>
              </a:spcAft>
            </a:pPr>
            <a:r>
              <a:rPr lang="en-US" sz="3600" baseline="30000" dirty="0">
                <a:solidFill>
                  <a:srgbClr val="C00000"/>
                </a:solidFill>
                <a:latin typeface="Bahnschrift Condensed" panose="020B0502040204020203" pitchFamily="34" charset="0"/>
              </a:rPr>
              <a:t>Be completely humble and gentle; be patient, bearing with one another in love. Make every effort to keep the unity of the Spirit through the bond of peace</a:t>
            </a:r>
          </a:p>
          <a:p>
            <a:pPr marL="457200" indent="-4572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An important distinction to look for in verbs is whether they are </a:t>
            </a:r>
            <a:r>
              <a:rPr lang="en-US" sz="3600" u="sng" baseline="30000" dirty="0">
                <a:solidFill>
                  <a:srgbClr val="002060"/>
                </a:solidFill>
                <a:latin typeface="Bahnschrift Condensed" panose="020B0502040204020203" pitchFamily="34" charset="0"/>
              </a:rPr>
              <a:t>active</a:t>
            </a:r>
            <a:r>
              <a:rPr lang="en-US" sz="3600" baseline="30000" dirty="0">
                <a:solidFill>
                  <a:srgbClr val="002060"/>
                </a:solidFill>
                <a:latin typeface="Bahnschrift Condensed" panose="020B0502040204020203" pitchFamily="34" charset="0"/>
              </a:rPr>
              <a:t> or </a:t>
            </a:r>
            <a:r>
              <a:rPr lang="en-US" sz="3600" u="sng" baseline="30000" dirty="0">
                <a:solidFill>
                  <a:srgbClr val="002060"/>
                </a:solidFill>
                <a:latin typeface="Bahnschrift Condensed" panose="020B0502040204020203" pitchFamily="34" charset="0"/>
              </a:rPr>
              <a:t>passive</a:t>
            </a:r>
            <a:r>
              <a:rPr lang="en-US" sz="3600" baseline="30000" dirty="0">
                <a:solidFill>
                  <a:srgbClr val="002060"/>
                </a:solidFill>
                <a:latin typeface="Bahnschrift Condensed" panose="020B0502040204020203" pitchFamily="34" charset="0"/>
              </a:rPr>
              <a:t>. </a:t>
            </a:r>
          </a:p>
          <a:p>
            <a:pPr marL="457200" indent="-4572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Active verbs are those in which the subject is doing the action (Bill hit the ball). </a:t>
            </a:r>
          </a:p>
          <a:p>
            <a:pPr marL="457200" indent="-4572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Passive verbs are those verbs where the subject is acted upon (Bill was hit by the ball). </a:t>
            </a:r>
          </a:p>
          <a:p>
            <a:pPr marL="457200" indent="-4572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This distinction is particularly important in St. Paul's letters, because it often defines between what we do and what God has done for us. </a:t>
            </a:r>
          </a:p>
        </p:txBody>
      </p:sp>
      <p:sp>
        <p:nvSpPr>
          <p:cNvPr id="8" name="Rectangle 7">
            <a:extLst>
              <a:ext uri="{FF2B5EF4-FFF2-40B4-BE49-F238E27FC236}">
                <a16:creationId xmlns:a16="http://schemas.microsoft.com/office/drawing/2014/main" id="{4C848B02-D65B-3AAE-0DFB-BCF4569E63BF}"/>
              </a:ext>
            </a:extLst>
          </p:cNvPr>
          <p:cNvSpPr/>
          <p:nvPr/>
        </p:nvSpPr>
        <p:spPr>
          <a:xfrm>
            <a:off x="282010" y="205100"/>
            <a:ext cx="11656465" cy="1006847"/>
          </a:xfrm>
          <a:prstGeom prst="rect">
            <a:avLst/>
          </a:prstGeom>
          <a:solidFill>
            <a:schemeClr val="accent4">
              <a:lumMod val="40000"/>
              <a:lumOff val="60000"/>
              <a:alpha val="69804"/>
            </a:schemeClr>
          </a:solidFill>
        </p:spPr>
        <p:txBody>
          <a:bodyPr vert="horz" lIns="91440" tIns="45720" rIns="91440" bIns="45720" rtlCol="0" anchor="ctr">
            <a:normAutofit fontScale="62500" lnSpcReduction="20000"/>
          </a:bodyPr>
          <a:lstStyle/>
          <a:p>
            <a:pPr algn="r">
              <a:lnSpc>
                <a:spcPct val="117000"/>
              </a:lnSpc>
            </a:pPr>
            <a:r>
              <a:rPr lang="en-US" sz="9800" b="1" dirty="0">
                <a:solidFill>
                  <a:srgbClr val="4E220E"/>
                </a:solidFill>
                <a:latin typeface="Bahnschrift SemiBold Condensed" panose="020B0502040204020203" pitchFamily="34" charset="0"/>
              </a:rPr>
              <a:t>Sentences | </a:t>
            </a:r>
            <a:r>
              <a:rPr lang="en-US" sz="6000" b="1" dirty="0">
                <a:solidFill>
                  <a:srgbClr val="C00000"/>
                </a:solidFill>
                <a:latin typeface="Candara" panose="020E0502030303020204" pitchFamily="34" charset="0"/>
              </a:rPr>
              <a:t>8- Verbs</a:t>
            </a:r>
            <a:endParaRPr lang="en-CA" sz="6000" b="1" dirty="0">
              <a:solidFill>
                <a:srgbClr val="C00000"/>
              </a:solidFill>
              <a:latin typeface="Candara" panose="020E0502030303020204" pitchFamily="34" charset="0"/>
            </a:endParaRPr>
          </a:p>
        </p:txBody>
      </p:sp>
      <p:pic>
        <p:nvPicPr>
          <p:cNvPr id="2" name="Picture 2" descr="Bible PNG Transparent Images">
            <a:extLst>
              <a:ext uri="{FF2B5EF4-FFF2-40B4-BE49-F238E27FC236}">
                <a16:creationId xmlns:a16="http://schemas.microsoft.com/office/drawing/2014/main" id="{E5B3152A-FF6A-B9C3-E117-6DBACFBA714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815" y="0"/>
            <a:ext cx="2319453" cy="14114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9911811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12BCF0E2-7D88-E379-3BFB-914AE9F33237}"/>
              </a:ext>
            </a:extLst>
          </p:cNvPr>
          <p:cNvSpPr txBox="1"/>
          <p:nvPr/>
        </p:nvSpPr>
        <p:spPr>
          <a:xfrm>
            <a:off x="324134" y="1828921"/>
            <a:ext cx="11304274" cy="4229106"/>
          </a:xfrm>
          <a:prstGeom prst="rect">
            <a:avLst/>
          </a:prstGeom>
          <a:solidFill>
            <a:schemeClr val="bg2">
              <a:alpha val="69804"/>
            </a:schemeClr>
          </a:solidFill>
        </p:spPr>
        <p:txBody>
          <a:bodyPr wrap="square">
            <a:spAutoFit/>
          </a:bodyPr>
          <a:lstStyle/>
          <a:p>
            <a:pPr marL="457200" indent="-457200">
              <a:lnSpc>
                <a:spcPct val="107000"/>
              </a:lnSpc>
              <a:spcAft>
                <a:spcPts val="800"/>
              </a:spcAft>
              <a:buFont typeface="Arial" panose="020B0604020202020204" pitchFamily="34" charset="0"/>
              <a:buChar char="•"/>
            </a:pPr>
            <a:endParaRPr lang="en-US" sz="3600" baseline="30000" dirty="0">
              <a:solidFill>
                <a:srgbClr val="002060"/>
              </a:solidFill>
              <a:latin typeface="Bahnschrift Condensed" panose="020B0502040204020203" pitchFamily="34" charset="0"/>
            </a:endParaRPr>
          </a:p>
          <a:p>
            <a:pPr marL="457200" indent="-4572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Passive verbs often underscore the things that God has done for us. </a:t>
            </a:r>
          </a:p>
          <a:p>
            <a:pPr marL="457200" indent="-4572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Note the following </a:t>
            </a:r>
            <a:r>
              <a:rPr lang="en-US" sz="3600" u="sng" baseline="30000" dirty="0">
                <a:solidFill>
                  <a:srgbClr val="002060"/>
                </a:solidFill>
                <a:latin typeface="Bahnschrift Condensed" panose="020B0502040204020203" pitchFamily="34" charset="0"/>
              </a:rPr>
              <a:t>active</a:t>
            </a:r>
            <a:r>
              <a:rPr lang="en-US" sz="3600" baseline="30000" dirty="0">
                <a:solidFill>
                  <a:srgbClr val="002060"/>
                </a:solidFill>
                <a:latin typeface="Bahnschrift Condensed" panose="020B0502040204020203" pitchFamily="34" charset="0"/>
              </a:rPr>
              <a:t> and </a:t>
            </a:r>
            <a:r>
              <a:rPr lang="en-US" sz="3600" u="sng" baseline="30000" dirty="0">
                <a:solidFill>
                  <a:srgbClr val="002060"/>
                </a:solidFill>
                <a:latin typeface="Bahnschrift Condensed" panose="020B0502040204020203" pitchFamily="34" charset="0"/>
              </a:rPr>
              <a:t>passive</a:t>
            </a:r>
            <a:r>
              <a:rPr lang="en-US" sz="3600" baseline="30000" dirty="0">
                <a:solidFill>
                  <a:srgbClr val="002060"/>
                </a:solidFill>
                <a:latin typeface="Bahnschrift Condensed" panose="020B0502040204020203" pitchFamily="34" charset="0"/>
              </a:rPr>
              <a:t> verbs: </a:t>
            </a:r>
          </a:p>
          <a:p>
            <a:pPr marL="0" lvl="1" algn="ctr">
              <a:lnSpc>
                <a:spcPct val="107000"/>
              </a:lnSpc>
              <a:spcAft>
                <a:spcPts val="800"/>
              </a:spcAft>
            </a:pPr>
            <a:r>
              <a:rPr lang="en-US" sz="3600" baseline="30000" dirty="0">
                <a:solidFill>
                  <a:srgbClr val="C00000"/>
                </a:solidFill>
                <a:latin typeface="Bahnschrift Condensed" panose="020B0502040204020203" pitchFamily="34" charset="0"/>
              </a:rPr>
              <a:t>Since, then, you have been raised {passive} with Christ, set {active!} your hearts on things above, where Christ is seated at the right hand of God. (Col. 3:1) </a:t>
            </a:r>
          </a:p>
          <a:p>
            <a:pPr marL="0" lvl="1" algn="ctr">
              <a:lnSpc>
                <a:spcPct val="107000"/>
              </a:lnSpc>
              <a:spcAft>
                <a:spcPts val="800"/>
              </a:spcAft>
            </a:pPr>
            <a:r>
              <a:rPr lang="en-US" sz="3600" baseline="30000" dirty="0">
                <a:solidFill>
                  <a:srgbClr val="C00000"/>
                </a:solidFill>
                <a:latin typeface="Bahnschrift Condensed" panose="020B0502040204020203" pitchFamily="34" charset="0"/>
              </a:rPr>
              <a:t>In Him we were also chosen {passive}, having been predestined {passive} according to the plan of Him who works out {active} everything in conformity with the purpose of His will. (Eph. 1:11) </a:t>
            </a:r>
          </a:p>
          <a:p>
            <a:pPr lvl="1" indent="-4572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Passive verbs are also significant in the Old Testament,</a:t>
            </a:r>
          </a:p>
          <a:p>
            <a:pPr marL="0" lvl="1" algn="ctr">
              <a:lnSpc>
                <a:spcPct val="107000"/>
              </a:lnSpc>
              <a:spcAft>
                <a:spcPts val="800"/>
              </a:spcAft>
            </a:pPr>
            <a:r>
              <a:rPr lang="en-US" sz="3600" baseline="30000" dirty="0">
                <a:solidFill>
                  <a:srgbClr val="C00000"/>
                </a:solidFill>
                <a:latin typeface="Bahnschrift Condensed" panose="020B0502040204020203" pitchFamily="34" charset="0"/>
              </a:rPr>
              <a:t>All peoples of the earth will be blessed [passive, and future] through you. (Genesis 12:3)</a:t>
            </a:r>
          </a:p>
        </p:txBody>
      </p:sp>
      <p:sp>
        <p:nvSpPr>
          <p:cNvPr id="8" name="Rectangle 7">
            <a:extLst>
              <a:ext uri="{FF2B5EF4-FFF2-40B4-BE49-F238E27FC236}">
                <a16:creationId xmlns:a16="http://schemas.microsoft.com/office/drawing/2014/main" id="{4C848B02-D65B-3AAE-0DFB-BCF4569E63BF}"/>
              </a:ext>
            </a:extLst>
          </p:cNvPr>
          <p:cNvSpPr/>
          <p:nvPr/>
        </p:nvSpPr>
        <p:spPr>
          <a:xfrm>
            <a:off x="282010" y="205100"/>
            <a:ext cx="11656465" cy="1006847"/>
          </a:xfrm>
          <a:prstGeom prst="rect">
            <a:avLst/>
          </a:prstGeom>
          <a:solidFill>
            <a:schemeClr val="accent4">
              <a:lumMod val="40000"/>
              <a:lumOff val="60000"/>
              <a:alpha val="69804"/>
            </a:schemeClr>
          </a:solidFill>
        </p:spPr>
        <p:txBody>
          <a:bodyPr vert="horz" lIns="91440" tIns="45720" rIns="91440" bIns="45720" rtlCol="0" anchor="ctr">
            <a:normAutofit fontScale="62500" lnSpcReduction="20000"/>
          </a:bodyPr>
          <a:lstStyle/>
          <a:p>
            <a:pPr algn="r">
              <a:lnSpc>
                <a:spcPct val="117000"/>
              </a:lnSpc>
            </a:pPr>
            <a:r>
              <a:rPr lang="en-US" sz="9600" b="1" dirty="0">
                <a:solidFill>
                  <a:srgbClr val="4E220E"/>
                </a:solidFill>
                <a:latin typeface="Bahnschrift SemiBold Condensed" panose="020B0502040204020203" pitchFamily="34" charset="0"/>
              </a:rPr>
              <a:t>Sentences | </a:t>
            </a:r>
            <a:r>
              <a:rPr lang="en-US" sz="6100" b="1" dirty="0">
                <a:solidFill>
                  <a:srgbClr val="C00000"/>
                </a:solidFill>
                <a:latin typeface="Candara" panose="020E0502030303020204" pitchFamily="34" charset="0"/>
              </a:rPr>
              <a:t>8- Verbs</a:t>
            </a:r>
            <a:endParaRPr lang="en-CA" sz="6100" b="1" dirty="0">
              <a:solidFill>
                <a:srgbClr val="C00000"/>
              </a:solidFill>
              <a:latin typeface="Candara" panose="020E0502030303020204" pitchFamily="34" charset="0"/>
            </a:endParaRPr>
          </a:p>
        </p:txBody>
      </p:sp>
      <p:pic>
        <p:nvPicPr>
          <p:cNvPr id="2" name="Picture 2" descr="Bible PNG Transparent Images">
            <a:extLst>
              <a:ext uri="{FF2B5EF4-FFF2-40B4-BE49-F238E27FC236}">
                <a16:creationId xmlns:a16="http://schemas.microsoft.com/office/drawing/2014/main" id="{01132A82-FB0D-5D39-DBAA-81E51A34D91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815" y="0"/>
            <a:ext cx="2319453" cy="14114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935849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20D811-C79E-988A-8547-BD6BA8920C57}"/>
            </a:ext>
          </a:extLst>
        </p:cNvPr>
        <p:cNvGrpSpPr/>
        <p:nvPr/>
      </p:nvGrpSpPr>
      <p:grpSpPr>
        <a:xfrm>
          <a:off x="0" y="0"/>
          <a:ext cx="0" cy="0"/>
          <a:chOff x="0" y="0"/>
          <a:chExt cx="0" cy="0"/>
        </a:xfrm>
      </p:grpSpPr>
      <p:pic>
        <p:nvPicPr>
          <p:cNvPr id="26" name="图片 3">
            <a:extLst>
              <a:ext uri="{FF2B5EF4-FFF2-40B4-BE49-F238E27FC236}">
                <a16:creationId xmlns:a16="http://schemas.microsoft.com/office/drawing/2014/main" id="{1939BBFE-E196-8694-C13C-BB12F8320353}"/>
              </a:ext>
            </a:extLst>
          </p:cNvPr>
          <p:cNvPicPr>
            <a:picLocks noChangeAspect="1"/>
          </p:cNvPicPr>
          <p:nvPr/>
        </p:nvPicPr>
        <p:blipFill rotWithShape="1">
          <a:blip r:embed="rId2">
            <a:extLst>
              <a:ext uri="{28A0092B-C50C-407E-A947-70E740481C1C}">
                <a14:useLocalDpi xmlns:a14="http://schemas.microsoft.com/office/drawing/2010/main" val="0"/>
              </a:ext>
            </a:extLst>
          </a:blip>
          <a:srcRect l="34507" r="31817"/>
          <a:stretch/>
        </p:blipFill>
        <p:spPr>
          <a:xfrm>
            <a:off x="0" y="0"/>
            <a:ext cx="4936171" cy="6858000"/>
          </a:xfrm>
          <a:prstGeom prst="rect">
            <a:avLst/>
          </a:prstGeom>
        </p:spPr>
      </p:pic>
      <p:graphicFrame>
        <p:nvGraphicFramePr>
          <p:cNvPr id="3" name="Diagram 2">
            <a:extLst>
              <a:ext uri="{FF2B5EF4-FFF2-40B4-BE49-F238E27FC236}">
                <a16:creationId xmlns:a16="http://schemas.microsoft.com/office/drawing/2014/main" id="{BA80F154-BC7B-BB6F-7B5D-3D3B36E38CBE}"/>
              </a:ext>
            </a:extLst>
          </p:cNvPr>
          <p:cNvGraphicFramePr/>
          <p:nvPr>
            <p:extLst>
              <p:ext uri="{D42A27DB-BD31-4B8C-83A1-F6EECF244321}">
                <p14:modId xmlns:p14="http://schemas.microsoft.com/office/powerpoint/2010/main" val="500932414"/>
              </p:ext>
            </p:extLst>
          </p:nvPr>
        </p:nvGraphicFramePr>
        <p:xfrm>
          <a:off x="5698566" y="1417047"/>
          <a:ext cx="5880723" cy="512371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Rectangle 7">
            <a:extLst>
              <a:ext uri="{FF2B5EF4-FFF2-40B4-BE49-F238E27FC236}">
                <a16:creationId xmlns:a16="http://schemas.microsoft.com/office/drawing/2014/main" id="{71A56170-B270-622A-6B1A-07954209AF33}"/>
              </a:ext>
            </a:extLst>
          </p:cNvPr>
          <p:cNvSpPr/>
          <p:nvPr/>
        </p:nvSpPr>
        <p:spPr>
          <a:xfrm>
            <a:off x="282010" y="205100"/>
            <a:ext cx="11656465" cy="1006847"/>
          </a:xfrm>
          <a:prstGeom prst="rect">
            <a:avLst/>
          </a:prstGeom>
          <a:solidFill>
            <a:schemeClr val="accent4">
              <a:lumMod val="40000"/>
              <a:lumOff val="60000"/>
              <a:alpha val="69804"/>
            </a:schemeClr>
          </a:solidFill>
        </p:spPr>
        <p:txBody>
          <a:bodyPr vert="horz" lIns="91440" tIns="45720" rIns="91440" bIns="45720" rtlCol="0" anchor="ctr">
            <a:normAutofit/>
          </a:bodyPr>
          <a:lstStyle/>
          <a:p>
            <a:pPr algn="r">
              <a:lnSpc>
                <a:spcPct val="107000"/>
              </a:lnSpc>
            </a:pPr>
            <a:r>
              <a:rPr lang="en-US" sz="6000" b="1" dirty="0">
                <a:solidFill>
                  <a:srgbClr val="4E220E"/>
                </a:solidFill>
                <a:latin typeface="Bahnschrift SemiBold Condensed" panose="020B0502040204020203" pitchFamily="34" charset="0"/>
              </a:rPr>
              <a:t>Understanding God’s Words  </a:t>
            </a:r>
            <a:endParaRPr lang="en-CA" sz="6000" b="1" dirty="0">
              <a:solidFill>
                <a:srgbClr val="4E220E"/>
              </a:solidFill>
              <a:latin typeface="Bahnschrift SemiBold Condensed" panose="020B0502040204020203" pitchFamily="34" charset="0"/>
            </a:endParaRPr>
          </a:p>
        </p:txBody>
      </p:sp>
    </p:spTree>
    <p:extLst>
      <p:ext uri="{BB962C8B-B14F-4D97-AF65-F5344CB8AC3E}">
        <p14:creationId xmlns:p14="http://schemas.microsoft.com/office/powerpoint/2010/main" val="17077197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graphicEl>
                                              <a:dgm id="{E0749347-153C-4FD1-988E-21406421EB00}"/>
                                            </p:graphicEl>
                                          </p:spTgt>
                                        </p:tgtEl>
                                        <p:attrNameLst>
                                          <p:attrName>style.visibility</p:attrName>
                                        </p:attrNameLst>
                                      </p:cBhvr>
                                      <p:to>
                                        <p:strVal val="visible"/>
                                      </p:to>
                                    </p:set>
                                    <p:anim calcmode="lin" valueType="num">
                                      <p:cBhvr additive="base">
                                        <p:cTn id="7" dur="500" fill="hold"/>
                                        <p:tgtEl>
                                          <p:spTgt spid="3">
                                            <p:graphicEl>
                                              <a:dgm id="{E0749347-153C-4FD1-988E-21406421EB00}"/>
                                            </p:graphic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graphicEl>
                                              <a:dgm id="{E0749347-153C-4FD1-988E-21406421EB00}"/>
                                            </p:graphic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
                                            <p:graphicEl>
                                              <a:dgm id="{F566430A-C85A-4F99-BF61-DFE868E4E57C}"/>
                                            </p:graphicEl>
                                          </p:spTgt>
                                        </p:tgtEl>
                                        <p:attrNameLst>
                                          <p:attrName>style.visibility</p:attrName>
                                        </p:attrNameLst>
                                      </p:cBhvr>
                                      <p:to>
                                        <p:strVal val="visible"/>
                                      </p:to>
                                    </p:set>
                                    <p:anim calcmode="lin" valueType="num">
                                      <p:cBhvr additive="base">
                                        <p:cTn id="11" dur="500" fill="hold"/>
                                        <p:tgtEl>
                                          <p:spTgt spid="3">
                                            <p:graphicEl>
                                              <a:dgm id="{F566430A-C85A-4F99-BF61-DFE868E4E57C}"/>
                                            </p:graphic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3">
                                            <p:graphicEl>
                                              <a:dgm id="{F566430A-C85A-4F99-BF61-DFE868E4E57C}"/>
                                            </p:graphicEl>
                                          </p:spTgt>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grpId="0" nodeType="clickEffect">
                                  <p:stCondLst>
                                    <p:cond delay="0"/>
                                  </p:stCondLst>
                                  <p:childTnLst>
                                    <p:set>
                                      <p:cBhvr>
                                        <p:cTn id="16" dur="1" fill="hold">
                                          <p:stCondLst>
                                            <p:cond delay="0"/>
                                          </p:stCondLst>
                                        </p:cTn>
                                        <p:tgtEl>
                                          <p:spTgt spid="3">
                                            <p:graphicEl>
                                              <a:dgm id="{BC1C2B2E-242B-4EC0-9DEC-48BE1947889E}"/>
                                            </p:graphicEl>
                                          </p:spTgt>
                                        </p:tgtEl>
                                        <p:attrNameLst>
                                          <p:attrName>style.visibility</p:attrName>
                                        </p:attrNameLst>
                                      </p:cBhvr>
                                      <p:to>
                                        <p:strVal val="visible"/>
                                      </p:to>
                                    </p:set>
                                    <p:anim calcmode="lin" valueType="num">
                                      <p:cBhvr additive="base">
                                        <p:cTn id="17" dur="500" fill="hold"/>
                                        <p:tgtEl>
                                          <p:spTgt spid="3">
                                            <p:graphicEl>
                                              <a:dgm id="{BC1C2B2E-242B-4EC0-9DEC-48BE1947889E}"/>
                                            </p:graphic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graphicEl>
                                              <a:dgm id="{BC1C2B2E-242B-4EC0-9DEC-48BE1947889E}"/>
                                            </p:graphic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Sub>
          <a:bldDgm bld="one"/>
        </p:bldSub>
      </p:bldGraphic>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7A3B08-DE48-4287-8367-9590099CDA35}"/>
            </a:ext>
          </a:extLst>
        </p:cNvPr>
        <p:cNvGrpSpPr/>
        <p:nvPr/>
      </p:nvGrpSpPr>
      <p:grpSpPr>
        <a:xfrm>
          <a:off x="0" y="0"/>
          <a:ext cx="0" cy="0"/>
          <a:chOff x="0" y="0"/>
          <a:chExt cx="0" cy="0"/>
        </a:xfrm>
      </p:grpSpPr>
      <p:pic>
        <p:nvPicPr>
          <p:cNvPr id="26" name="图片 3">
            <a:extLst>
              <a:ext uri="{FF2B5EF4-FFF2-40B4-BE49-F238E27FC236}">
                <a16:creationId xmlns:a16="http://schemas.microsoft.com/office/drawing/2014/main" id="{25C4824A-1309-6C47-A5A3-94069BB4C049}"/>
              </a:ext>
            </a:extLst>
          </p:cNvPr>
          <p:cNvPicPr>
            <a:picLocks noChangeAspect="1"/>
          </p:cNvPicPr>
          <p:nvPr/>
        </p:nvPicPr>
        <p:blipFill rotWithShape="1">
          <a:blip r:embed="rId2">
            <a:extLst>
              <a:ext uri="{28A0092B-C50C-407E-A947-70E740481C1C}">
                <a14:useLocalDpi xmlns:a14="http://schemas.microsoft.com/office/drawing/2010/main" val="0"/>
              </a:ext>
            </a:extLst>
          </a:blip>
          <a:srcRect l="34507" r="31817"/>
          <a:stretch/>
        </p:blipFill>
        <p:spPr>
          <a:xfrm>
            <a:off x="0" y="0"/>
            <a:ext cx="4936171" cy="6858000"/>
          </a:xfrm>
          <a:prstGeom prst="rect">
            <a:avLst/>
          </a:prstGeom>
        </p:spPr>
      </p:pic>
      <p:graphicFrame>
        <p:nvGraphicFramePr>
          <p:cNvPr id="3" name="Diagram 2">
            <a:extLst>
              <a:ext uri="{FF2B5EF4-FFF2-40B4-BE49-F238E27FC236}">
                <a16:creationId xmlns:a16="http://schemas.microsoft.com/office/drawing/2014/main" id="{253ACE4C-B796-E894-0815-CCF5382EC622}"/>
              </a:ext>
            </a:extLst>
          </p:cNvPr>
          <p:cNvGraphicFramePr/>
          <p:nvPr>
            <p:extLst>
              <p:ext uri="{D42A27DB-BD31-4B8C-83A1-F6EECF244321}">
                <p14:modId xmlns:p14="http://schemas.microsoft.com/office/powerpoint/2010/main" val="3021446579"/>
              </p:ext>
            </p:extLst>
          </p:nvPr>
        </p:nvGraphicFramePr>
        <p:xfrm>
          <a:off x="5698566" y="1847581"/>
          <a:ext cx="5880723" cy="469317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Rectangle 7">
            <a:extLst>
              <a:ext uri="{FF2B5EF4-FFF2-40B4-BE49-F238E27FC236}">
                <a16:creationId xmlns:a16="http://schemas.microsoft.com/office/drawing/2014/main" id="{BC14F5E8-E8B1-7FBA-503A-9A46D99270F1}"/>
              </a:ext>
            </a:extLst>
          </p:cNvPr>
          <p:cNvSpPr/>
          <p:nvPr/>
        </p:nvSpPr>
        <p:spPr>
          <a:xfrm>
            <a:off x="282010" y="205100"/>
            <a:ext cx="11656465" cy="1006847"/>
          </a:xfrm>
          <a:prstGeom prst="rect">
            <a:avLst/>
          </a:prstGeom>
          <a:solidFill>
            <a:schemeClr val="accent4">
              <a:lumMod val="40000"/>
              <a:lumOff val="60000"/>
              <a:alpha val="69804"/>
            </a:schemeClr>
          </a:solidFill>
        </p:spPr>
        <p:txBody>
          <a:bodyPr vert="horz" lIns="91440" tIns="45720" rIns="91440" bIns="45720" rtlCol="0" anchor="ctr">
            <a:normAutofit/>
          </a:bodyPr>
          <a:lstStyle/>
          <a:p>
            <a:pPr algn="r">
              <a:lnSpc>
                <a:spcPct val="107000"/>
              </a:lnSpc>
            </a:pPr>
            <a:r>
              <a:rPr lang="en-US" sz="6000" b="1" dirty="0">
                <a:solidFill>
                  <a:srgbClr val="4E220E"/>
                </a:solidFill>
                <a:latin typeface="Bahnschrift SemiBold Condensed" panose="020B0502040204020203" pitchFamily="34" charset="0"/>
              </a:rPr>
              <a:t>Understanding God’s Words  </a:t>
            </a:r>
            <a:endParaRPr lang="en-CA" sz="6000" b="1" dirty="0">
              <a:solidFill>
                <a:srgbClr val="4E220E"/>
              </a:solidFill>
              <a:latin typeface="Bahnschrift SemiBold Condensed" panose="020B0502040204020203" pitchFamily="34" charset="0"/>
            </a:endParaRPr>
          </a:p>
        </p:txBody>
      </p:sp>
    </p:spTree>
    <p:extLst>
      <p:ext uri="{BB962C8B-B14F-4D97-AF65-F5344CB8AC3E}">
        <p14:creationId xmlns:p14="http://schemas.microsoft.com/office/powerpoint/2010/main" val="41818739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graphicEl>
                                              <a:dgm id="{B436B0F1-9A81-414A-A5C3-F98FF36D7A8D}"/>
                                            </p:graphicEl>
                                          </p:spTgt>
                                        </p:tgtEl>
                                        <p:attrNameLst>
                                          <p:attrName>style.visibility</p:attrName>
                                        </p:attrNameLst>
                                      </p:cBhvr>
                                      <p:to>
                                        <p:strVal val="visible"/>
                                      </p:to>
                                    </p:set>
                                    <p:anim calcmode="lin" valueType="num">
                                      <p:cBhvr additive="base">
                                        <p:cTn id="7" dur="500" fill="hold"/>
                                        <p:tgtEl>
                                          <p:spTgt spid="3">
                                            <p:graphicEl>
                                              <a:dgm id="{B436B0F1-9A81-414A-A5C3-F98FF36D7A8D}"/>
                                            </p:graphic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graphicEl>
                                              <a:dgm id="{B436B0F1-9A81-414A-A5C3-F98FF36D7A8D}"/>
                                            </p:graphic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
                                            <p:graphicEl>
                                              <a:dgm id="{00812705-9207-43DC-8904-2BD0EEBDA431}"/>
                                            </p:graphicEl>
                                          </p:spTgt>
                                        </p:tgtEl>
                                        <p:attrNameLst>
                                          <p:attrName>style.visibility</p:attrName>
                                        </p:attrNameLst>
                                      </p:cBhvr>
                                      <p:to>
                                        <p:strVal val="visible"/>
                                      </p:to>
                                    </p:set>
                                    <p:anim calcmode="lin" valueType="num">
                                      <p:cBhvr additive="base">
                                        <p:cTn id="11" dur="500" fill="hold"/>
                                        <p:tgtEl>
                                          <p:spTgt spid="3">
                                            <p:graphicEl>
                                              <a:dgm id="{00812705-9207-43DC-8904-2BD0EEBDA431}"/>
                                            </p:graphic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3">
                                            <p:graphicEl>
                                              <a:dgm id="{00812705-9207-43DC-8904-2BD0EEBDA431}"/>
                                            </p:graphic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3">
                                            <p:graphicEl>
                                              <a:dgm id="{BCC81D4E-85D1-4619-8F0C-749638CB79A3}"/>
                                            </p:graphicEl>
                                          </p:spTgt>
                                        </p:tgtEl>
                                        <p:attrNameLst>
                                          <p:attrName>style.visibility</p:attrName>
                                        </p:attrNameLst>
                                      </p:cBhvr>
                                      <p:to>
                                        <p:strVal val="visible"/>
                                      </p:to>
                                    </p:set>
                                    <p:anim calcmode="lin" valueType="num">
                                      <p:cBhvr additive="base">
                                        <p:cTn id="15" dur="500" fill="hold"/>
                                        <p:tgtEl>
                                          <p:spTgt spid="3">
                                            <p:graphicEl>
                                              <a:dgm id="{BCC81D4E-85D1-4619-8F0C-749638CB79A3}"/>
                                            </p:graphic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3">
                                            <p:graphicEl>
                                              <a:dgm id="{BCC81D4E-85D1-4619-8F0C-749638CB79A3}"/>
                                            </p:graphicEl>
                                          </p:spTgt>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8" fill="hold" grpId="0" nodeType="clickEffect">
                                  <p:stCondLst>
                                    <p:cond delay="0"/>
                                  </p:stCondLst>
                                  <p:childTnLst>
                                    <p:set>
                                      <p:cBhvr>
                                        <p:cTn id="20" dur="1" fill="hold">
                                          <p:stCondLst>
                                            <p:cond delay="0"/>
                                          </p:stCondLst>
                                        </p:cTn>
                                        <p:tgtEl>
                                          <p:spTgt spid="3">
                                            <p:graphicEl>
                                              <a:dgm id="{8F64800D-D8CE-4EB7-AEE8-D03418890229}"/>
                                            </p:graphicEl>
                                          </p:spTgt>
                                        </p:tgtEl>
                                        <p:attrNameLst>
                                          <p:attrName>style.visibility</p:attrName>
                                        </p:attrNameLst>
                                      </p:cBhvr>
                                      <p:to>
                                        <p:strVal val="visible"/>
                                      </p:to>
                                    </p:set>
                                    <p:anim calcmode="lin" valueType="num">
                                      <p:cBhvr additive="base">
                                        <p:cTn id="21" dur="500" fill="hold"/>
                                        <p:tgtEl>
                                          <p:spTgt spid="3">
                                            <p:graphicEl>
                                              <a:dgm id="{8F64800D-D8CE-4EB7-AEE8-D03418890229}"/>
                                            </p:graphic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3">
                                            <p:graphicEl>
                                              <a:dgm id="{8F64800D-D8CE-4EB7-AEE8-D03418890229}"/>
                                            </p:graphic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3">
                                            <p:graphicEl>
                                              <a:dgm id="{69C0BF36-3AB6-4256-A430-A6CE5041A7F7}"/>
                                            </p:graphicEl>
                                          </p:spTgt>
                                        </p:tgtEl>
                                        <p:attrNameLst>
                                          <p:attrName>style.visibility</p:attrName>
                                        </p:attrNameLst>
                                      </p:cBhvr>
                                      <p:to>
                                        <p:strVal val="visible"/>
                                      </p:to>
                                    </p:set>
                                    <p:anim calcmode="lin" valueType="num">
                                      <p:cBhvr additive="base">
                                        <p:cTn id="25" dur="500" fill="hold"/>
                                        <p:tgtEl>
                                          <p:spTgt spid="3">
                                            <p:graphicEl>
                                              <a:dgm id="{69C0BF36-3AB6-4256-A430-A6CE5041A7F7}"/>
                                            </p:graphic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graphicEl>
                                              <a:dgm id="{69C0BF36-3AB6-4256-A430-A6CE5041A7F7}"/>
                                            </p:graphic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
                                            <p:graphicEl>
                                              <a:dgm id="{85C44B49-941D-4E5B-9D87-B373B7F31BD1}"/>
                                            </p:graphicEl>
                                          </p:spTgt>
                                        </p:tgtEl>
                                        <p:attrNameLst>
                                          <p:attrName>style.visibility</p:attrName>
                                        </p:attrNameLst>
                                      </p:cBhvr>
                                      <p:to>
                                        <p:strVal val="visible"/>
                                      </p:to>
                                    </p:set>
                                    <p:anim calcmode="lin" valueType="num">
                                      <p:cBhvr additive="base">
                                        <p:cTn id="31" dur="500" fill="hold"/>
                                        <p:tgtEl>
                                          <p:spTgt spid="3">
                                            <p:graphicEl>
                                              <a:dgm id="{85C44B49-941D-4E5B-9D87-B373B7F31BD1}"/>
                                            </p:graphic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graphicEl>
                                              <a:dgm id="{85C44B49-941D-4E5B-9D87-B373B7F31BD1}"/>
                                            </p:graphicEl>
                                          </p:spTgt>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3">
                                            <p:graphicEl>
                                              <a:dgm id="{29E4ECA8-1A6D-4A0E-B7C0-6F492A7BEFA3}"/>
                                            </p:graphicEl>
                                          </p:spTgt>
                                        </p:tgtEl>
                                        <p:attrNameLst>
                                          <p:attrName>style.visibility</p:attrName>
                                        </p:attrNameLst>
                                      </p:cBhvr>
                                      <p:to>
                                        <p:strVal val="visible"/>
                                      </p:to>
                                    </p:set>
                                    <p:anim calcmode="lin" valueType="num">
                                      <p:cBhvr additive="base">
                                        <p:cTn id="35" dur="500" fill="hold"/>
                                        <p:tgtEl>
                                          <p:spTgt spid="3">
                                            <p:graphicEl>
                                              <a:dgm id="{29E4ECA8-1A6D-4A0E-B7C0-6F492A7BEFA3}"/>
                                            </p:graphicEl>
                                          </p:spTgt>
                                        </p:tgtEl>
                                        <p:attrNameLst>
                                          <p:attrName>ppt_x</p:attrName>
                                        </p:attrNameLst>
                                      </p:cBhvr>
                                      <p:tavLst>
                                        <p:tav tm="0">
                                          <p:val>
                                            <p:strVal val="0-#ppt_w/2"/>
                                          </p:val>
                                        </p:tav>
                                        <p:tav tm="100000">
                                          <p:val>
                                            <p:strVal val="#ppt_x"/>
                                          </p:val>
                                        </p:tav>
                                      </p:tavLst>
                                    </p:anim>
                                    <p:anim calcmode="lin" valueType="num">
                                      <p:cBhvr additive="base">
                                        <p:cTn id="36" dur="500" fill="hold"/>
                                        <p:tgtEl>
                                          <p:spTgt spid="3">
                                            <p:graphicEl>
                                              <a:dgm id="{29E4ECA8-1A6D-4A0E-B7C0-6F492A7BEFA3}"/>
                                            </p:graphic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Sub>
          <a:bldDgm bld="one"/>
        </p:bldSub>
      </p:bldGraphic>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C1415E-146B-634B-4FC9-E87AB762023B}"/>
            </a:ext>
          </a:extLst>
        </p:cNvPr>
        <p:cNvGrpSpPr/>
        <p:nvPr/>
      </p:nvGrpSpPr>
      <p:grpSpPr>
        <a:xfrm>
          <a:off x="0" y="0"/>
          <a:ext cx="0" cy="0"/>
          <a:chOff x="0" y="0"/>
          <a:chExt cx="0" cy="0"/>
        </a:xfrm>
      </p:grpSpPr>
      <p:pic>
        <p:nvPicPr>
          <p:cNvPr id="26" name="图片 3">
            <a:extLst>
              <a:ext uri="{FF2B5EF4-FFF2-40B4-BE49-F238E27FC236}">
                <a16:creationId xmlns:a16="http://schemas.microsoft.com/office/drawing/2014/main" id="{E66C8367-D31B-F94F-14A4-6552AC2D1E54}"/>
              </a:ext>
            </a:extLst>
          </p:cNvPr>
          <p:cNvPicPr>
            <a:picLocks noChangeAspect="1"/>
          </p:cNvPicPr>
          <p:nvPr/>
        </p:nvPicPr>
        <p:blipFill rotWithShape="1">
          <a:blip r:embed="rId2">
            <a:extLst>
              <a:ext uri="{28A0092B-C50C-407E-A947-70E740481C1C}">
                <a14:useLocalDpi xmlns:a14="http://schemas.microsoft.com/office/drawing/2010/main" val="0"/>
              </a:ext>
            </a:extLst>
          </a:blip>
          <a:srcRect l="34507" r="31817"/>
          <a:stretch/>
        </p:blipFill>
        <p:spPr>
          <a:xfrm>
            <a:off x="0" y="0"/>
            <a:ext cx="4936171" cy="6858000"/>
          </a:xfrm>
          <a:prstGeom prst="rect">
            <a:avLst/>
          </a:prstGeom>
        </p:spPr>
      </p:pic>
      <p:graphicFrame>
        <p:nvGraphicFramePr>
          <p:cNvPr id="3" name="Diagram 2">
            <a:extLst>
              <a:ext uri="{FF2B5EF4-FFF2-40B4-BE49-F238E27FC236}">
                <a16:creationId xmlns:a16="http://schemas.microsoft.com/office/drawing/2014/main" id="{A64235C0-1E2D-1F97-1FA2-28BA547CCA97}"/>
              </a:ext>
            </a:extLst>
          </p:cNvPr>
          <p:cNvGraphicFramePr/>
          <p:nvPr>
            <p:extLst>
              <p:ext uri="{D42A27DB-BD31-4B8C-83A1-F6EECF244321}">
                <p14:modId xmlns:p14="http://schemas.microsoft.com/office/powerpoint/2010/main" val="2749887707"/>
              </p:ext>
            </p:extLst>
          </p:nvPr>
        </p:nvGraphicFramePr>
        <p:xfrm>
          <a:off x="5698566" y="1417047"/>
          <a:ext cx="5880723" cy="512371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Rectangle 7">
            <a:extLst>
              <a:ext uri="{FF2B5EF4-FFF2-40B4-BE49-F238E27FC236}">
                <a16:creationId xmlns:a16="http://schemas.microsoft.com/office/drawing/2014/main" id="{AB1097B0-6BCA-2690-7A6F-7085BA207E9F}"/>
              </a:ext>
            </a:extLst>
          </p:cNvPr>
          <p:cNvSpPr/>
          <p:nvPr/>
        </p:nvSpPr>
        <p:spPr>
          <a:xfrm>
            <a:off x="282010" y="205100"/>
            <a:ext cx="11656465" cy="1006847"/>
          </a:xfrm>
          <a:prstGeom prst="rect">
            <a:avLst/>
          </a:prstGeom>
          <a:solidFill>
            <a:schemeClr val="accent4">
              <a:lumMod val="40000"/>
              <a:lumOff val="60000"/>
              <a:alpha val="69804"/>
            </a:schemeClr>
          </a:solidFill>
        </p:spPr>
        <p:txBody>
          <a:bodyPr vert="horz" lIns="91440" tIns="45720" rIns="91440" bIns="45720" rtlCol="0" anchor="ctr">
            <a:normAutofit/>
          </a:bodyPr>
          <a:lstStyle/>
          <a:p>
            <a:pPr algn="r">
              <a:lnSpc>
                <a:spcPct val="107000"/>
              </a:lnSpc>
            </a:pPr>
            <a:r>
              <a:rPr lang="en-US" sz="6000" b="1" dirty="0">
                <a:solidFill>
                  <a:srgbClr val="4E220E"/>
                </a:solidFill>
                <a:latin typeface="Bahnschrift SemiBold Condensed" panose="020B0502040204020203" pitchFamily="34" charset="0"/>
              </a:rPr>
              <a:t>Understanding God’s Words  </a:t>
            </a:r>
            <a:endParaRPr lang="en-CA" sz="6000" b="1" dirty="0">
              <a:solidFill>
                <a:srgbClr val="4E220E"/>
              </a:solidFill>
              <a:latin typeface="Bahnschrift SemiBold Condensed" panose="020B0502040204020203" pitchFamily="34" charset="0"/>
            </a:endParaRPr>
          </a:p>
        </p:txBody>
      </p:sp>
    </p:spTree>
    <p:extLst>
      <p:ext uri="{BB962C8B-B14F-4D97-AF65-F5344CB8AC3E}">
        <p14:creationId xmlns:p14="http://schemas.microsoft.com/office/powerpoint/2010/main" val="31233749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graphicEl>
                                              <a:dgm id="{E0749347-153C-4FD1-988E-21406421EB00}"/>
                                            </p:graphicEl>
                                          </p:spTgt>
                                        </p:tgtEl>
                                        <p:attrNameLst>
                                          <p:attrName>style.visibility</p:attrName>
                                        </p:attrNameLst>
                                      </p:cBhvr>
                                      <p:to>
                                        <p:strVal val="visible"/>
                                      </p:to>
                                    </p:set>
                                    <p:anim calcmode="lin" valueType="num">
                                      <p:cBhvr additive="base">
                                        <p:cTn id="7" dur="500" fill="hold"/>
                                        <p:tgtEl>
                                          <p:spTgt spid="3">
                                            <p:graphicEl>
                                              <a:dgm id="{E0749347-153C-4FD1-988E-21406421EB00}"/>
                                            </p:graphic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graphicEl>
                                              <a:dgm id="{E0749347-153C-4FD1-988E-21406421EB00}"/>
                                            </p:graphic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
                                            <p:graphicEl>
                                              <a:dgm id="{F566430A-C85A-4F99-BF61-DFE868E4E57C}"/>
                                            </p:graphicEl>
                                          </p:spTgt>
                                        </p:tgtEl>
                                        <p:attrNameLst>
                                          <p:attrName>style.visibility</p:attrName>
                                        </p:attrNameLst>
                                      </p:cBhvr>
                                      <p:to>
                                        <p:strVal val="visible"/>
                                      </p:to>
                                    </p:set>
                                    <p:anim calcmode="lin" valueType="num">
                                      <p:cBhvr additive="base">
                                        <p:cTn id="11" dur="500" fill="hold"/>
                                        <p:tgtEl>
                                          <p:spTgt spid="3">
                                            <p:graphicEl>
                                              <a:dgm id="{F566430A-C85A-4F99-BF61-DFE868E4E57C}"/>
                                            </p:graphic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3">
                                            <p:graphicEl>
                                              <a:dgm id="{F566430A-C85A-4F99-BF61-DFE868E4E57C}"/>
                                            </p:graphicEl>
                                          </p:spTgt>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grpId="0" nodeType="clickEffect">
                                  <p:stCondLst>
                                    <p:cond delay="0"/>
                                  </p:stCondLst>
                                  <p:childTnLst>
                                    <p:set>
                                      <p:cBhvr>
                                        <p:cTn id="16" dur="1" fill="hold">
                                          <p:stCondLst>
                                            <p:cond delay="0"/>
                                          </p:stCondLst>
                                        </p:cTn>
                                        <p:tgtEl>
                                          <p:spTgt spid="3">
                                            <p:graphicEl>
                                              <a:dgm id="{BC1C2B2E-242B-4EC0-9DEC-48BE1947889E}"/>
                                            </p:graphicEl>
                                          </p:spTgt>
                                        </p:tgtEl>
                                        <p:attrNameLst>
                                          <p:attrName>style.visibility</p:attrName>
                                        </p:attrNameLst>
                                      </p:cBhvr>
                                      <p:to>
                                        <p:strVal val="visible"/>
                                      </p:to>
                                    </p:set>
                                    <p:anim calcmode="lin" valueType="num">
                                      <p:cBhvr additive="base">
                                        <p:cTn id="17" dur="500" fill="hold"/>
                                        <p:tgtEl>
                                          <p:spTgt spid="3">
                                            <p:graphicEl>
                                              <a:dgm id="{BC1C2B2E-242B-4EC0-9DEC-48BE1947889E}"/>
                                            </p:graphic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graphicEl>
                                              <a:dgm id="{BC1C2B2E-242B-4EC0-9DEC-48BE1947889E}"/>
                                            </p:graphic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Sub>
          <a:bldDgm bld="one"/>
        </p:bldSub>
      </p:bldGraphic>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0F79D9-5942-582D-1205-EDEA25E45072}"/>
            </a:ext>
          </a:extLst>
        </p:cNvPr>
        <p:cNvGrpSpPr/>
        <p:nvPr/>
      </p:nvGrpSpPr>
      <p:grpSpPr>
        <a:xfrm>
          <a:off x="0" y="0"/>
          <a:ext cx="0" cy="0"/>
          <a:chOff x="0" y="0"/>
          <a:chExt cx="0" cy="0"/>
        </a:xfrm>
      </p:grpSpPr>
      <p:sp>
        <p:nvSpPr>
          <p:cNvPr id="7" name="TextBox 6">
            <a:extLst>
              <a:ext uri="{FF2B5EF4-FFF2-40B4-BE49-F238E27FC236}">
                <a16:creationId xmlns:a16="http://schemas.microsoft.com/office/drawing/2014/main" id="{2ADAC230-BE62-934D-A130-47E3388AD9FF}"/>
              </a:ext>
            </a:extLst>
          </p:cNvPr>
          <p:cNvSpPr txBox="1"/>
          <p:nvPr/>
        </p:nvSpPr>
        <p:spPr>
          <a:xfrm>
            <a:off x="458105" y="1616526"/>
            <a:ext cx="11304274" cy="4521687"/>
          </a:xfrm>
          <a:prstGeom prst="rect">
            <a:avLst/>
          </a:prstGeom>
          <a:solidFill>
            <a:schemeClr val="bg2">
              <a:alpha val="69804"/>
            </a:schemeClr>
          </a:solidFill>
        </p:spPr>
        <p:txBody>
          <a:bodyPr wrap="square">
            <a:spAutoFit/>
          </a:bodyPr>
          <a:lstStyle/>
          <a:p>
            <a:pPr marL="457200" indent="-457200">
              <a:lnSpc>
                <a:spcPct val="107000"/>
              </a:lnSpc>
              <a:spcAft>
                <a:spcPts val="800"/>
              </a:spcAft>
              <a:buFont typeface="Arial" panose="020B0604020202020204" pitchFamily="34" charset="0"/>
              <a:buChar char="•"/>
            </a:pPr>
            <a:endParaRPr lang="en-US" sz="3600" baseline="30000" dirty="0">
              <a:solidFill>
                <a:srgbClr val="002060"/>
              </a:solidFill>
              <a:latin typeface="Bahnschrift Condensed" panose="020B0502040204020203" pitchFamily="34" charset="0"/>
            </a:endParaRPr>
          </a:p>
          <a:p>
            <a:pPr marL="457200" indent="-4572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Sometimes and author will introduce an idea with a general statement  that is an overview or summary of the main idea. The author will then follow this general statement with the specifics of the idea.</a:t>
            </a:r>
          </a:p>
          <a:p>
            <a:pPr marL="457200" indent="-4572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These specifics provide the supporting detail that make the general idea true or explain it more completely.  </a:t>
            </a:r>
          </a:p>
          <a:p>
            <a:pPr marL="457200" indent="-4572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For example, a general statement “ I like dessert ” can be explained with specific details such as “ I like apple pie, strawberry shortcake and chocolate ice cream”. This is </a:t>
            </a:r>
            <a:r>
              <a:rPr lang="en-US" sz="3600" u="sng" baseline="30000" dirty="0">
                <a:solidFill>
                  <a:srgbClr val="002060"/>
                </a:solidFill>
                <a:latin typeface="Bahnschrift Condensed" panose="020B0502040204020203" pitchFamily="34" charset="0"/>
              </a:rPr>
              <a:t>a movement from general to specific.</a:t>
            </a:r>
          </a:p>
          <a:p>
            <a:pPr marL="457200" indent="-4572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Although the biblical writers do not write about chocolate ice cream, they do often use the general-to- specific literary feature to communicate to us.</a:t>
            </a:r>
          </a:p>
          <a:p>
            <a:pPr>
              <a:lnSpc>
                <a:spcPct val="107000"/>
              </a:lnSpc>
              <a:spcAft>
                <a:spcPts val="800"/>
              </a:spcAft>
            </a:pPr>
            <a:endParaRPr lang="en-US" sz="3600" u="sng" baseline="30000" dirty="0">
              <a:solidFill>
                <a:srgbClr val="002060"/>
              </a:solidFill>
              <a:latin typeface="Bahnschrift Condensed" panose="020B0502040204020203" pitchFamily="34" charset="0"/>
            </a:endParaRPr>
          </a:p>
        </p:txBody>
      </p:sp>
      <p:sp>
        <p:nvSpPr>
          <p:cNvPr id="8" name="Rectangle 7">
            <a:extLst>
              <a:ext uri="{FF2B5EF4-FFF2-40B4-BE49-F238E27FC236}">
                <a16:creationId xmlns:a16="http://schemas.microsoft.com/office/drawing/2014/main" id="{DE19A3BF-21E9-1E51-388D-1AE93D2DB6E5}"/>
              </a:ext>
            </a:extLst>
          </p:cNvPr>
          <p:cNvSpPr/>
          <p:nvPr/>
        </p:nvSpPr>
        <p:spPr>
          <a:xfrm>
            <a:off x="282010" y="205100"/>
            <a:ext cx="11656465" cy="1006847"/>
          </a:xfrm>
          <a:prstGeom prst="rect">
            <a:avLst/>
          </a:prstGeom>
          <a:solidFill>
            <a:schemeClr val="accent4">
              <a:lumMod val="40000"/>
              <a:lumOff val="60000"/>
              <a:alpha val="69804"/>
            </a:schemeClr>
          </a:solidFill>
        </p:spPr>
        <p:txBody>
          <a:bodyPr vert="horz" lIns="91440" tIns="45720" rIns="91440" bIns="45720" rtlCol="0" anchor="ctr">
            <a:normAutofit fontScale="62500" lnSpcReduction="20000"/>
          </a:bodyPr>
          <a:lstStyle/>
          <a:p>
            <a:pPr algn="r">
              <a:lnSpc>
                <a:spcPct val="117000"/>
              </a:lnSpc>
            </a:pPr>
            <a:r>
              <a:rPr lang="en-US" sz="9600" b="1" dirty="0">
                <a:solidFill>
                  <a:srgbClr val="4E220E"/>
                </a:solidFill>
                <a:latin typeface="Bahnschrift SemiBold Condensed" panose="020B0502040204020203" pitchFamily="34" charset="0"/>
              </a:rPr>
              <a:t>Paragraphs |</a:t>
            </a:r>
            <a:r>
              <a:rPr lang="en-US" sz="6100" b="1" dirty="0">
                <a:solidFill>
                  <a:srgbClr val="C00000"/>
                </a:solidFill>
                <a:latin typeface="Candara" panose="020E0502030303020204" pitchFamily="34" charset="0"/>
              </a:rPr>
              <a:t> 1-General &amp; Specific</a:t>
            </a:r>
            <a:endParaRPr lang="en-CA" sz="6100" b="1" dirty="0">
              <a:solidFill>
                <a:srgbClr val="C00000"/>
              </a:solidFill>
              <a:latin typeface="Candara" panose="020E0502030303020204" pitchFamily="34" charset="0"/>
            </a:endParaRPr>
          </a:p>
        </p:txBody>
      </p:sp>
      <p:pic>
        <p:nvPicPr>
          <p:cNvPr id="2" name="Picture 2" descr="Bible PNG Transparent Images">
            <a:extLst>
              <a:ext uri="{FF2B5EF4-FFF2-40B4-BE49-F238E27FC236}">
                <a16:creationId xmlns:a16="http://schemas.microsoft.com/office/drawing/2014/main" id="{5F994E14-987B-5784-DFA9-BF9CBABDD76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815" y="0"/>
            <a:ext cx="2319453" cy="14114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944808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3C14CF-FC4C-487F-1324-FD7CB6E292EE}"/>
            </a:ext>
          </a:extLst>
        </p:cNvPr>
        <p:cNvGrpSpPr/>
        <p:nvPr/>
      </p:nvGrpSpPr>
      <p:grpSpPr>
        <a:xfrm>
          <a:off x="0" y="0"/>
          <a:ext cx="0" cy="0"/>
          <a:chOff x="0" y="0"/>
          <a:chExt cx="0" cy="0"/>
        </a:xfrm>
      </p:grpSpPr>
      <p:sp>
        <p:nvSpPr>
          <p:cNvPr id="7" name="TextBox 6">
            <a:extLst>
              <a:ext uri="{FF2B5EF4-FFF2-40B4-BE49-F238E27FC236}">
                <a16:creationId xmlns:a16="http://schemas.microsoft.com/office/drawing/2014/main" id="{29E67ECD-B172-3797-17B8-4B806714A9C2}"/>
              </a:ext>
            </a:extLst>
          </p:cNvPr>
          <p:cNvSpPr txBox="1"/>
          <p:nvPr/>
        </p:nvSpPr>
        <p:spPr>
          <a:xfrm>
            <a:off x="458105" y="1411426"/>
            <a:ext cx="11304274" cy="6512745"/>
          </a:xfrm>
          <a:prstGeom prst="rect">
            <a:avLst/>
          </a:prstGeom>
          <a:solidFill>
            <a:schemeClr val="bg2">
              <a:alpha val="69804"/>
            </a:schemeClr>
          </a:solidFill>
        </p:spPr>
        <p:txBody>
          <a:bodyPr wrap="square">
            <a:spAutoFit/>
          </a:bodyPr>
          <a:lstStyle/>
          <a:p>
            <a:pPr>
              <a:lnSpc>
                <a:spcPct val="107000"/>
              </a:lnSpc>
              <a:spcAft>
                <a:spcPts val="800"/>
              </a:spcAft>
            </a:pPr>
            <a:endParaRPr lang="en-US" sz="3600" baseline="30000" dirty="0">
              <a:solidFill>
                <a:srgbClr val="002060"/>
              </a:solidFill>
              <a:latin typeface="Bahnschrift Condensed" panose="020B0502040204020203" pitchFamily="34" charset="0"/>
            </a:endParaRPr>
          </a:p>
          <a:p>
            <a:pPr marL="457200" indent="-4572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For example, Paul makes a general statement in Galatians 5:16:</a:t>
            </a:r>
          </a:p>
          <a:p>
            <a:pPr>
              <a:lnSpc>
                <a:spcPct val="107000"/>
              </a:lnSpc>
              <a:spcAft>
                <a:spcPts val="800"/>
              </a:spcAft>
            </a:pPr>
            <a:r>
              <a:rPr lang="en-US" sz="3600" baseline="30000" dirty="0">
                <a:solidFill>
                  <a:srgbClr val="C00000"/>
                </a:solidFill>
                <a:latin typeface="Bahnschrift Condensed" panose="020B0502040204020203" pitchFamily="34" charset="0"/>
              </a:rPr>
              <a:t>So, I say, live by the Spirit, and you will not gratify the desires of the sinful nature.</a:t>
            </a:r>
          </a:p>
          <a:p>
            <a:pPr marL="457200" indent="-4572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“Live by the Spirit” and “gratify the desires of the sinful nature” are general statements, broad generalizations </a:t>
            </a:r>
          </a:p>
          <a:p>
            <a:pPr marL="457200" indent="-4572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Paul obliges us </a:t>
            </a:r>
            <a:r>
              <a:rPr lang="en-US" sz="3600" u="sng" baseline="30000" dirty="0">
                <a:solidFill>
                  <a:srgbClr val="002060"/>
                </a:solidFill>
                <a:latin typeface="Bahnschrift Condensed" panose="020B0502040204020203" pitchFamily="34" charset="0"/>
              </a:rPr>
              <a:t>and presents the specifics </a:t>
            </a:r>
            <a:r>
              <a:rPr lang="en-US" sz="3600" baseline="30000" dirty="0">
                <a:solidFill>
                  <a:srgbClr val="002060"/>
                </a:solidFill>
                <a:latin typeface="Bahnschrift Condensed" panose="020B0502040204020203" pitchFamily="34" charset="0"/>
              </a:rPr>
              <a:t>of gratifying the desires of the sinful nature in 5:19-21a</a:t>
            </a:r>
          </a:p>
          <a:p>
            <a:pPr>
              <a:lnSpc>
                <a:spcPct val="107000"/>
              </a:lnSpc>
              <a:spcAft>
                <a:spcPts val="800"/>
              </a:spcAft>
            </a:pPr>
            <a:r>
              <a:rPr lang="en-US" sz="3600" baseline="30000" dirty="0">
                <a:solidFill>
                  <a:srgbClr val="C00000"/>
                </a:solidFill>
                <a:latin typeface="Bahnschrift Condensed" panose="020B0502040204020203" pitchFamily="34" charset="0"/>
              </a:rPr>
              <a:t>The acts of the sinful nature are obvious: </a:t>
            </a:r>
            <a:r>
              <a:rPr lang="en-US" sz="3600" b="1" baseline="30000" dirty="0">
                <a:solidFill>
                  <a:srgbClr val="C00000"/>
                </a:solidFill>
                <a:latin typeface="Bahnschrift Condensed" panose="020B0502040204020203" pitchFamily="34" charset="0"/>
              </a:rPr>
              <a:t>sexual immorality, impurity and debauchery; idolatry and witchcraft; hatred, discord, jealousy fits of rage, selfish ambition, dissensions, factions and envy; drunkenness, orgies and the like.</a:t>
            </a:r>
          </a:p>
          <a:p>
            <a:pPr marL="457200" indent="-4572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He next moves on to the </a:t>
            </a:r>
            <a:r>
              <a:rPr lang="en-US" sz="3600" u="sng" baseline="30000" dirty="0">
                <a:solidFill>
                  <a:srgbClr val="002060"/>
                </a:solidFill>
                <a:latin typeface="Bahnschrift Condensed" panose="020B0502040204020203" pitchFamily="34" charset="0"/>
              </a:rPr>
              <a:t>specifics</a:t>
            </a:r>
            <a:r>
              <a:rPr lang="en-US" sz="3600" baseline="30000" dirty="0">
                <a:solidFill>
                  <a:srgbClr val="002060"/>
                </a:solidFill>
                <a:latin typeface="Bahnschrift Condensed" panose="020B0502040204020203" pitchFamily="34" charset="0"/>
              </a:rPr>
              <a:t> of how to “live by the Spirit” in 5:22-23:</a:t>
            </a:r>
          </a:p>
          <a:p>
            <a:pPr>
              <a:lnSpc>
                <a:spcPct val="107000"/>
              </a:lnSpc>
              <a:spcAft>
                <a:spcPts val="800"/>
              </a:spcAft>
            </a:pPr>
            <a:r>
              <a:rPr lang="en-US" sz="3600" baseline="30000" dirty="0">
                <a:solidFill>
                  <a:srgbClr val="C00000"/>
                </a:solidFill>
                <a:latin typeface="Bahnschrift Condensed" panose="020B0502040204020203" pitchFamily="34" charset="0"/>
              </a:rPr>
              <a:t>But the fruit of the Spirit is </a:t>
            </a:r>
            <a:r>
              <a:rPr lang="en-US" sz="3600" b="1" baseline="30000" dirty="0">
                <a:solidFill>
                  <a:srgbClr val="C00000"/>
                </a:solidFill>
                <a:latin typeface="Bahnschrift Condensed" panose="020B0502040204020203" pitchFamily="34" charset="0"/>
              </a:rPr>
              <a:t>love, joy, peace, patience, kindness, goodness, faithfulness, gentleness and self control .</a:t>
            </a:r>
          </a:p>
          <a:p>
            <a:pPr>
              <a:lnSpc>
                <a:spcPct val="107000"/>
              </a:lnSpc>
              <a:spcAft>
                <a:spcPts val="800"/>
              </a:spcAft>
            </a:pPr>
            <a:endParaRPr lang="en-US" sz="3600" u="sng" baseline="30000" dirty="0">
              <a:solidFill>
                <a:srgbClr val="C00000"/>
              </a:solidFill>
              <a:latin typeface="Bahnschrift Condensed" panose="020B0502040204020203" pitchFamily="34" charset="0"/>
            </a:endParaRPr>
          </a:p>
          <a:p>
            <a:pPr>
              <a:lnSpc>
                <a:spcPct val="107000"/>
              </a:lnSpc>
              <a:spcAft>
                <a:spcPts val="800"/>
              </a:spcAft>
            </a:pPr>
            <a:endParaRPr lang="en-US" sz="3600" u="sng" baseline="30000" dirty="0">
              <a:solidFill>
                <a:srgbClr val="C00000"/>
              </a:solidFill>
              <a:latin typeface="Bahnschrift Condensed" panose="020B0502040204020203" pitchFamily="34" charset="0"/>
            </a:endParaRPr>
          </a:p>
        </p:txBody>
      </p:sp>
      <p:sp>
        <p:nvSpPr>
          <p:cNvPr id="8" name="Rectangle 7">
            <a:extLst>
              <a:ext uri="{FF2B5EF4-FFF2-40B4-BE49-F238E27FC236}">
                <a16:creationId xmlns:a16="http://schemas.microsoft.com/office/drawing/2014/main" id="{2F19024D-8D59-F09E-F965-81C791EE55C3}"/>
              </a:ext>
            </a:extLst>
          </p:cNvPr>
          <p:cNvSpPr/>
          <p:nvPr/>
        </p:nvSpPr>
        <p:spPr>
          <a:xfrm>
            <a:off x="282010" y="205100"/>
            <a:ext cx="11656465" cy="1006847"/>
          </a:xfrm>
          <a:prstGeom prst="rect">
            <a:avLst/>
          </a:prstGeom>
          <a:solidFill>
            <a:schemeClr val="accent4">
              <a:lumMod val="40000"/>
              <a:lumOff val="60000"/>
              <a:alpha val="69804"/>
            </a:schemeClr>
          </a:solidFill>
        </p:spPr>
        <p:txBody>
          <a:bodyPr vert="horz" lIns="91440" tIns="45720" rIns="91440" bIns="45720" rtlCol="0" anchor="ctr">
            <a:normAutofit fontScale="62500" lnSpcReduction="20000"/>
          </a:bodyPr>
          <a:lstStyle/>
          <a:p>
            <a:pPr algn="r">
              <a:lnSpc>
                <a:spcPct val="117000"/>
              </a:lnSpc>
            </a:pPr>
            <a:r>
              <a:rPr lang="en-US" sz="9600" b="1" dirty="0">
                <a:solidFill>
                  <a:srgbClr val="4E220E"/>
                </a:solidFill>
                <a:latin typeface="Bahnschrift SemiBold Condensed" panose="020B0502040204020203" pitchFamily="34" charset="0"/>
              </a:rPr>
              <a:t>Paragraphs |</a:t>
            </a:r>
            <a:r>
              <a:rPr lang="en-US" sz="6100" b="1" dirty="0">
                <a:solidFill>
                  <a:srgbClr val="C00000"/>
                </a:solidFill>
                <a:latin typeface="Candara" panose="020E0502030303020204" pitchFamily="34" charset="0"/>
              </a:rPr>
              <a:t> 1-General &amp; Specific</a:t>
            </a:r>
            <a:endParaRPr lang="en-CA" sz="6100" b="1" dirty="0">
              <a:solidFill>
                <a:srgbClr val="C00000"/>
              </a:solidFill>
              <a:latin typeface="Candara" panose="020E0502030303020204" pitchFamily="34" charset="0"/>
            </a:endParaRPr>
          </a:p>
        </p:txBody>
      </p:sp>
      <p:pic>
        <p:nvPicPr>
          <p:cNvPr id="2" name="Picture 2" descr="Bible PNG Transparent Images">
            <a:extLst>
              <a:ext uri="{FF2B5EF4-FFF2-40B4-BE49-F238E27FC236}">
                <a16:creationId xmlns:a16="http://schemas.microsoft.com/office/drawing/2014/main" id="{7FF6F6D7-520E-C89B-DD9E-CB8FC1E103B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815" y="0"/>
            <a:ext cx="2319453" cy="14114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6753212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9D35CA-1D6B-9323-D6DF-D5C96A14E2E1}"/>
            </a:ext>
          </a:extLst>
        </p:cNvPr>
        <p:cNvGrpSpPr/>
        <p:nvPr/>
      </p:nvGrpSpPr>
      <p:grpSpPr>
        <a:xfrm>
          <a:off x="0" y="0"/>
          <a:ext cx="0" cy="0"/>
          <a:chOff x="0" y="0"/>
          <a:chExt cx="0" cy="0"/>
        </a:xfrm>
      </p:grpSpPr>
      <p:sp>
        <p:nvSpPr>
          <p:cNvPr id="7" name="TextBox 6">
            <a:extLst>
              <a:ext uri="{FF2B5EF4-FFF2-40B4-BE49-F238E27FC236}">
                <a16:creationId xmlns:a16="http://schemas.microsoft.com/office/drawing/2014/main" id="{222DEF92-0F73-F877-A2CC-6D5487175FAF}"/>
              </a:ext>
            </a:extLst>
          </p:cNvPr>
          <p:cNvSpPr txBox="1"/>
          <p:nvPr/>
        </p:nvSpPr>
        <p:spPr>
          <a:xfrm>
            <a:off x="458105" y="1616526"/>
            <a:ext cx="11304274" cy="3953583"/>
          </a:xfrm>
          <a:prstGeom prst="rect">
            <a:avLst/>
          </a:prstGeom>
          <a:solidFill>
            <a:schemeClr val="bg2">
              <a:alpha val="69804"/>
            </a:schemeClr>
          </a:solidFill>
        </p:spPr>
        <p:txBody>
          <a:bodyPr wrap="square">
            <a:spAutoFit/>
          </a:bodyPr>
          <a:lstStyle/>
          <a:p>
            <a:pPr marL="571500" indent="-5715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Romans 12 is also a general to specific passage. Paul makes his general statement in Verse 1:</a:t>
            </a:r>
          </a:p>
          <a:p>
            <a:pPr>
              <a:lnSpc>
                <a:spcPct val="107000"/>
              </a:lnSpc>
              <a:spcAft>
                <a:spcPts val="800"/>
              </a:spcAft>
            </a:pPr>
            <a:r>
              <a:rPr lang="en-US" sz="3600" baseline="30000" dirty="0">
                <a:solidFill>
                  <a:srgbClr val="C00000"/>
                </a:solidFill>
                <a:latin typeface="Bahnschrift Condensed" panose="020B0502040204020203" pitchFamily="34" charset="0"/>
              </a:rPr>
              <a:t>Therefore, I urge you brothers, in view of God’s mercy, to offer your bodies as living sacrifices, holy and pleasing to God—this is your spiritual act of worship.</a:t>
            </a:r>
          </a:p>
          <a:p>
            <a:pPr marL="571500" indent="-5715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The specifics start a few verses later in 12:9 and continue on into chapter 15. </a:t>
            </a:r>
            <a:r>
              <a:rPr lang="en-US" sz="3600" b="1" u="sng" baseline="30000" dirty="0">
                <a:solidFill>
                  <a:srgbClr val="002060"/>
                </a:solidFill>
                <a:latin typeface="Bahnschrift Condensed" panose="020B0502040204020203" pitchFamily="34" charset="0"/>
              </a:rPr>
              <a:t>Romans 12:9-13</a:t>
            </a:r>
            <a:r>
              <a:rPr lang="en-US" sz="3600" b="1" baseline="30000" dirty="0">
                <a:solidFill>
                  <a:srgbClr val="002060"/>
                </a:solidFill>
                <a:latin typeface="Bahnschrift Condensed" panose="020B0502040204020203" pitchFamily="34" charset="0"/>
              </a:rPr>
              <a:t> </a:t>
            </a:r>
            <a:r>
              <a:rPr lang="en-US" sz="3600" baseline="30000" dirty="0">
                <a:solidFill>
                  <a:srgbClr val="002060"/>
                </a:solidFill>
                <a:latin typeface="Bahnschrift Condensed" panose="020B0502040204020203" pitchFamily="34" charset="0"/>
              </a:rPr>
              <a:t>is cited below as one set of examples. Note the specific nature of exhortations: </a:t>
            </a:r>
          </a:p>
          <a:p>
            <a:pPr>
              <a:lnSpc>
                <a:spcPct val="107000"/>
              </a:lnSpc>
              <a:spcAft>
                <a:spcPts val="800"/>
              </a:spcAft>
            </a:pPr>
            <a:r>
              <a:rPr lang="en-US" sz="2450" dirty="0">
                <a:solidFill>
                  <a:srgbClr val="C00000"/>
                </a:solidFill>
                <a:latin typeface="Bahnschrift Condensed" panose="020B0502040204020203" pitchFamily="34" charset="0"/>
              </a:rPr>
              <a:t>Love must be sincere. Hate what is evil; cling to what is good, Be devoted to one another in brotherly love. Honor one another above your selves. 11 Never be lacking in zeal, but keep your spiritual fervor, serving the Lord. Be joyful in hope, patient in affliction, faithful in prayer. Share with God's people who are in need. Practice hospitality. </a:t>
            </a:r>
            <a:endParaRPr lang="en-US" sz="2450" baseline="30000" dirty="0">
              <a:solidFill>
                <a:srgbClr val="C00000"/>
              </a:solidFill>
              <a:latin typeface="Bahnschrift Condensed" panose="020B0502040204020203" pitchFamily="34" charset="0"/>
            </a:endParaRPr>
          </a:p>
        </p:txBody>
      </p:sp>
      <p:sp>
        <p:nvSpPr>
          <p:cNvPr id="8" name="Rectangle 7">
            <a:extLst>
              <a:ext uri="{FF2B5EF4-FFF2-40B4-BE49-F238E27FC236}">
                <a16:creationId xmlns:a16="http://schemas.microsoft.com/office/drawing/2014/main" id="{C0C4C397-5CCF-4E35-E797-0F7F86924524}"/>
              </a:ext>
            </a:extLst>
          </p:cNvPr>
          <p:cNvSpPr/>
          <p:nvPr/>
        </p:nvSpPr>
        <p:spPr>
          <a:xfrm>
            <a:off x="282010" y="205100"/>
            <a:ext cx="11656465" cy="1006847"/>
          </a:xfrm>
          <a:prstGeom prst="rect">
            <a:avLst/>
          </a:prstGeom>
          <a:solidFill>
            <a:schemeClr val="accent4">
              <a:lumMod val="40000"/>
              <a:lumOff val="60000"/>
              <a:alpha val="69804"/>
            </a:schemeClr>
          </a:solidFill>
        </p:spPr>
        <p:txBody>
          <a:bodyPr vert="horz" lIns="91440" tIns="45720" rIns="91440" bIns="45720" rtlCol="0" anchor="ctr">
            <a:normAutofit fontScale="62500" lnSpcReduction="20000"/>
          </a:bodyPr>
          <a:lstStyle/>
          <a:p>
            <a:pPr algn="r">
              <a:lnSpc>
                <a:spcPct val="117000"/>
              </a:lnSpc>
            </a:pPr>
            <a:r>
              <a:rPr lang="en-US" sz="9600" b="1" dirty="0">
                <a:solidFill>
                  <a:srgbClr val="4E220E"/>
                </a:solidFill>
                <a:latin typeface="Bahnschrift SemiBold Condensed" panose="020B0502040204020203" pitchFamily="34" charset="0"/>
              </a:rPr>
              <a:t>Paragraphs |</a:t>
            </a:r>
            <a:r>
              <a:rPr lang="en-US" sz="6100" b="1" dirty="0">
                <a:solidFill>
                  <a:srgbClr val="C00000"/>
                </a:solidFill>
                <a:latin typeface="Candara" panose="020E0502030303020204" pitchFamily="34" charset="0"/>
              </a:rPr>
              <a:t> 1-General &amp; Specific</a:t>
            </a:r>
            <a:endParaRPr lang="en-CA" sz="6100" b="1" dirty="0">
              <a:solidFill>
                <a:srgbClr val="C00000"/>
              </a:solidFill>
              <a:latin typeface="Candara" panose="020E0502030303020204" pitchFamily="34" charset="0"/>
            </a:endParaRPr>
          </a:p>
        </p:txBody>
      </p:sp>
      <p:pic>
        <p:nvPicPr>
          <p:cNvPr id="2" name="Picture 2" descr="Bible PNG Transparent Images">
            <a:extLst>
              <a:ext uri="{FF2B5EF4-FFF2-40B4-BE49-F238E27FC236}">
                <a16:creationId xmlns:a16="http://schemas.microsoft.com/office/drawing/2014/main" id="{FD3F165E-2A50-4160-1E33-3880303ABB4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815" y="0"/>
            <a:ext cx="2319453" cy="14114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192929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C7ABC8-28CE-CCE6-EB55-ED744690B09A}"/>
            </a:ext>
          </a:extLst>
        </p:cNvPr>
        <p:cNvGrpSpPr/>
        <p:nvPr/>
      </p:nvGrpSpPr>
      <p:grpSpPr>
        <a:xfrm>
          <a:off x="0" y="0"/>
          <a:ext cx="0" cy="0"/>
          <a:chOff x="0" y="0"/>
          <a:chExt cx="0" cy="0"/>
        </a:xfrm>
      </p:grpSpPr>
      <p:sp>
        <p:nvSpPr>
          <p:cNvPr id="7" name="TextBox 6">
            <a:extLst>
              <a:ext uri="{FF2B5EF4-FFF2-40B4-BE49-F238E27FC236}">
                <a16:creationId xmlns:a16="http://schemas.microsoft.com/office/drawing/2014/main" id="{C800931C-1A95-F07B-5672-1431FF6C37F8}"/>
              </a:ext>
            </a:extLst>
          </p:cNvPr>
          <p:cNvSpPr txBox="1"/>
          <p:nvPr/>
        </p:nvSpPr>
        <p:spPr>
          <a:xfrm>
            <a:off x="458105" y="1616526"/>
            <a:ext cx="11304274" cy="3731342"/>
          </a:xfrm>
          <a:prstGeom prst="rect">
            <a:avLst/>
          </a:prstGeom>
          <a:solidFill>
            <a:schemeClr val="bg2">
              <a:alpha val="69804"/>
            </a:schemeClr>
          </a:solidFill>
        </p:spPr>
        <p:txBody>
          <a:bodyPr wrap="square">
            <a:spAutoFit/>
          </a:bodyPr>
          <a:lstStyle/>
          <a:p>
            <a:pPr marL="571500" indent="-571500">
              <a:lnSpc>
                <a:spcPct val="107000"/>
              </a:lnSpc>
              <a:spcAft>
                <a:spcPts val="800"/>
              </a:spcAft>
              <a:buFont typeface="Arial" panose="020B0604020202020204" pitchFamily="34" charset="0"/>
              <a:buChar char="•"/>
            </a:pPr>
            <a:endParaRPr lang="en-US" sz="3600" baseline="30000" dirty="0">
              <a:solidFill>
                <a:srgbClr val="002060"/>
              </a:solidFill>
              <a:latin typeface="Bahnschrift Condensed" panose="020B0502040204020203" pitchFamily="34" charset="0"/>
            </a:endParaRPr>
          </a:p>
          <a:p>
            <a:pPr marL="571500" indent="-5715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Keep in mind that authors will frequently reverse the order and go from specific to general.</a:t>
            </a:r>
          </a:p>
          <a:p>
            <a:pPr marL="571500" indent="-5715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 1 Corinthians 13. Veres 1-12 present specifics:</a:t>
            </a:r>
          </a:p>
          <a:p>
            <a:pPr>
              <a:lnSpc>
                <a:spcPct val="107000"/>
              </a:lnSpc>
              <a:spcAft>
                <a:spcPts val="800"/>
              </a:spcAft>
            </a:pPr>
            <a:r>
              <a:rPr lang="en-US" sz="3600" baseline="30000" dirty="0">
                <a:solidFill>
                  <a:srgbClr val="C00000"/>
                </a:solidFill>
                <a:latin typeface="Bahnschrift Condensed" panose="020B0502040204020203" pitchFamily="34" charset="0"/>
              </a:rPr>
              <a:t>If I speak in the tongues of men and angels, but have not love, I am only resounding gong or a clanging cymbal… Love is patient, love is kind. It does not envy, it does not boast, it is not proud. It is not rude, it is not self seeking, it is not easily angered…….</a:t>
            </a:r>
          </a:p>
          <a:p>
            <a:pPr marL="571500" indent="-5715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Verse 13 then </a:t>
            </a:r>
            <a:r>
              <a:rPr lang="en-US" sz="3600" u="sng" baseline="30000" dirty="0">
                <a:solidFill>
                  <a:srgbClr val="002060"/>
                </a:solidFill>
                <a:latin typeface="Bahnschrift Condensed" panose="020B0502040204020203" pitchFamily="34" charset="0"/>
              </a:rPr>
              <a:t>recaps the chapter with a general statement </a:t>
            </a:r>
            <a:r>
              <a:rPr lang="en-US" sz="3600" baseline="30000" dirty="0">
                <a:solidFill>
                  <a:srgbClr val="002060"/>
                </a:solidFill>
                <a:latin typeface="Bahnschrift Condensed" panose="020B0502040204020203" pitchFamily="34" charset="0"/>
              </a:rPr>
              <a:t>that summarizes the main point </a:t>
            </a:r>
          </a:p>
          <a:p>
            <a:pPr>
              <a:lnSpc>
                <a:spcPct val="107000"/>
              </a:lnSpc>
              <a:spcAft>
                <a:spcPts val="800"/>
              </a:spcAft>
            </a:pPr>
            <a:r>
              <a:rPr lang="en-US" sz="3600" baseline="30000" dirty="0">
                <a:solidFill>
                  <a:srgbClr val="C00000"/>
                </a:solidFill>
                <a:latin typeface="Bahnschrift Condensed" panose="020B0502040204020203" pitchFamily="34" charset="0"/>
              </a:rPr>
              <a:t>And now these three remain: faith, hope and love. But the greatest of these is love.</a:t>
            </a:r>
          </a:p>
        </p:txBody>
      </p:sp>
      <p:sp>
        <p:nvSpPr>
          <p:cNvPr id="8" name="Rectangle 7">
            <a:extLst>
              <a:ext uri="{FF2B5EF4-FFF2-40B4-BE49-F238E27FC236}">
                <a16:creationId xmlns:a16="http://schemas.microsoft.com/office/drawing/2014/main" id="{B1A6AAB5-786C-9ECE-B406-B43065E0FAD3}"/>
              </a:ext>
            </a:extLst>
          </p:cNvPr>
          <p:cNvSpPr/>
          <p:nvPr/>
        </p:nvSpPr>
        <p:spPr>
          <a:xfrm>
            <a:off x="282010" y="205100"/>
            <a:ext cx="11656465" cy="1006847"/>
          </a:xfrm>
          <a:prstGeom prst="rect">
            <a:avLst/>
          </a:prstGeom>
          <a:solidFill>
            <a:schemeClr val="accent4">
              <a:lumMod val="40000"/>
              <a:lumOff val="60000"/>
              <a:alpha val="69804"/>
            </a:schemeClr>
          </a:solidFill>
        </p:spPr>
        <p:txBody>
          <a:bodyPr vert="horz" lIns="91440" tIns="45720" rIns="91440" bIns="45720" rtlCol="0" anchor="ctr">
            <a:normAutofit fontScale="62500" lnSpcReduction="20000"/>
          </a:bodyPr>
          <a:lstStyle/>
          <a:p>
            <a:pPr algn="r">
              <a:lnSpc>
                <a:spcPct val="117000"/>
              </a:lnSpc>
            </a:pPr>
            <a:r>
              <a:rPr lang="en-US" sz="9600" b="1" dirty="0">
                <a:solidFill>
                  <a:srgbClr val="4E220E"/>
                </a:solidFill>
                <a:latin typeface="Bahnschrift SemiBold Condensed" panose="020B0502040204020203" pitchFamily="34" charset="0"/>
              </a:rPr>
              <a:t>Paragraphs |</a:t>
            </a:r>
            <a:r>
              <a:rPr lang="en-US" sz="6100" b="1" dirty="0">
                <a:solidFill>
                  <a:srgbClr val="C00000"/>
                </a:solidFill>
                <a:latin typeface="Candara" panose="020E0502030303020204" pitchFamily="34" charset="0"/>
              </a:rPr>
              <a:t> 1-General &amp; Specific</a:t>
            </a:r>
            <a:endParaRPr lang="en-CA" sz="6100" b="1" dirty="0">
              <a:solidFill>
                <a:srgbClr val="C00000"/>
              </a:solidFill>
              <a:latin typeface="Candara" panose="020E0502030303020204" pitchFamily="34" charset="0"/>
            </a:endParaRPr>
          </a:p>
        </p:txBody>
      </p:sp>
      <p:pic>
        <p:nvPicPr>
          <p:cNvPr id="2" name="Picture 2" descr="Bible PNG Transparent Images">
            <a:extLst>
              <a:ext uri="{FF2B5EF4-FFF2-40B4-BE49-F238E27FC236}">
                <a16:creationId xmlns:a16="http://schemas.microsoft.com/office/drawing/2014/main" id="{6F24A552-DE58-8C45-1451-54D0F629491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815" y="0"/>
            <a:ext cx="2319453" cy="14114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8949071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4D0311-73F6-1CB3-AA5C-4A7159CC5D54}"/>
            </a:ext>
          </a:extLst>
        </p:cNvPr>
        <p:cNvGrpSpPr/>
        <p:nvPr/>
      </p:nvGrpSpPr>
      <p:grpSpPr>
        <a:xfrm>
          <a:off x="0" y="0"/>
          <a:ext cx="0" cy="0"/>
          <a:chOff x="0" y="0"/>
          <a:chExt cx="0" cy="0"/>
        </a:xfrm>
      </p:grpSpPr>
      <p:sp>
        <p:nvSpPr>
          <p:cNvPr id="7" name="TextBox 6">
            <a:extLst>
              <a:ext uri="{FF2B5EF4-FFF2-40B4-BE49-F238E27FC236}">
                <a16:creationId xmlns:a16="http://schemas.microsoft.com/office/drawing/2014/main" id="{4381823C-81B8-CE11-FA81-7AEDA6B68708}"/>
              </a:ext>
            </a:extLst>
          </p:cNvPr>
          <p:cNvSpPr txBox="1"/>
          <p:nvPr/>
        </p:nvSpPr>
        <p:spPr>
          <a:xfrm>
            <a:off x="458105" y="1616526"/>
            <a:ext cx="11304274" cy="4624279"/>
          </a:xfrm>
          <a:prstGeom prst="rect">
            <a:avLst/>
          </a:prstGeom>
          <a:solidFill>
            <a:schemeClr val="bg2">
              <a:alpha val="69804"/>
            </a:schemeClr>
          </a:solidFill>
        </p:spPr>
        <p:txBody>
          <a:bodyPr wrap="square">
            <a:spAutoFit/>
          </a:bodyPr>
          <a:lstStyle/>
          <a:p>
            <a:pPr marL="571500" indent="-571500">
              <a:lnSpc>
                <a:spcPct val="107000"/>
              </a:lnSpc>
              <a:spcAft>
                <a:spcPts val="800"/>
              </a:spcAft>
              <a:buFont typeface="Arial" panose="020B0604020202020204" pitchFamily="34" charset="0"/>
              <a:buChar char="•"/>
            </a:pPr>
            <a:endParaRPr lang="en-US" sz="3600" baseline="30000" dirty="0">
              <a:solidFill>
                <a:srgbClr val="002060"/>
              </a:solidFill>
              <a:latin typeface="Bahnschrift Condensed" panose="020B0502040204020203" pitchFamily="34" charset="0"/>
            </a:endParaRPr>
          </a:p>
          <a:p>
            <a:pPr marL="571500" indent="-5715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Occasionally an author will raise a rhetorical question and then answer that question. Paul does this several times in Romans, For instance, in Romans 6:1  he asks:</a:t>
            </a:r>
            <a:endParaRPr lang="en-US" sz="3600" baseline="30000" dirty="0">
              <a:solidFill>
                <a:srgbClr val="C00000"/>
              </a:solidFill>
              <a:latin typeface="Bahnschrift Condensed" panose="020B0502040204020203" pitchFamily="34" charset="0"/>
            </a:endParaRPr>
          </a:p>
          <a:p>
            <a:pPr>
              <a:lnSpc>
                <a:spcPct val="107000"/>
              </a:lnSpc>
              <a:spcAft>
                <a:spcPts val="800"/>
              </a:spcAft>
            </a:pPr>
            <a:r>
              <a:rPr lang="en-US" sz="3600" baseline="30000" dirty="0">
                <a:solidFill>
                  <a:srgbClr val="C00000"/>
                </a:solidFill>
                <a:latin typeface="Bahnschrift Condensed" panose="020B0502040204020203" pitchFamily="34" charset="0"/>
              </a:rPr>
              <a:t>What shall we say then? Shall we go on sinning so that grace may increase?</a:t>
            </a:r>
          </a:p>
          <a:p>
            <a:pPr marL="571500" indent="-5715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Paul then answers his own question in verse 2:</a:t>
            </a:r>
          </a:p>
          <a:p>
            <a:pPr>
              <a:lnSpc>
                <a:spcPct val="107000"/>
              </a:lnSpc>
              <a:spcAft>
                <a:spcPts val="800"/>
              </a:spcAft>
            </a:pPr>
            <a:r>
              <a:rPr lang="en-US" sz="3600" baseline="30000" dirty="0">
                <a:solidFill>
                  <a:srgbClr val="C00000"/>
                </a:solidFill>
                <a:latin typeface="Bahnschrift Condensed" panose="020B0502040204020203" pitchFamily="34" charset="0"/>
              </a:rPr>
              <a:t>By no means! We died to sin; how can we live in it any longer?</a:t>
            </a:r>
          </a:p>
          <a:p>
            <a:pPr marL="571500" indent="-5715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In the verses that follow, the apostle continues to discuss the answer to his opening question in 6:1. He uses this type of question-and-answer format in numerous other places in Romans as well (3:1, 5,9,27-31; 4:1, 9; 6:15; 7:1 ,7,1 3; 8:31-35; 11:1, 7, 11).</a:t>
            </a:r>
          </a:p>
          <a:p>
            <a:pPr marL="571500" indent="-5715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This technique is not limited to Paul’s letters!</a:t>
            </a:r>
          </a:p>
        </p:txBody>
      </p:sp>
      <p:sp>
        <p:nvSpPr>
          <p:cNvPr id="8" name="Rectangle 7">
            <a:extLst>
              <a:ext uri="{FF2B5EF4-FFF2-40B4-BE49-F238E27FC236}">
                <a16:creationId xmlns:a16="http://schemas.microsoft.com/office/drawing/2014/main" id="{1EE9E329-E1C2-C0FC-D348-69D3DBECAB24}"/>
              </a:ext>
            </a:extLst>
          </p:cNvPr>
          <p:cNvSpPr/>
          <p:nvPr/>
        </p:nvSpPr>
        <p:spPr>
          <a:xfrm>
            <a:off x="282010" y="205100"/>
            <a:ext cx="11656465" cy="1006847"/>
          </a:xfrm>
          <a:prstGeom prst="rect">
            <a:avLst/>
          </a:prstGeom>
          <a:solidFill>
            <a:schemeClr val="accent4">
              <a:lumMod val="40000"/>
              <a:lumOff val="60000"/>
              <a:alpha val="69804"/>
            </a:schemeClr>
          </a:solidFill>
        </p:spPr>
        <p:txBody>
          <a:bodyPr vert="horz" lIns="91440" tIns="45720" rIns="91440" bIns="45720" rtlCol="0" anchor="ctr">
            <a:normAutofit fontScale="62500" lnSpcReduction="20000"/>
          </a:bodyPr>
          <a:lstStyle/>
          <a:p>
            <a:pPr algn="r">
              <a:lnSpc>
                <a:spcPct val="117000"/>
              </a:lnSpc>
            </a:pPr>
            <a:r>
              <a:rPr lang="en-US" sz="9600" b="1" dirty="0">
                <a:solidFill>
                  <a:srgbClr val="4E220E"/>
                </a:solidFill>
                <a:latin typeface="Bahnschrift SemiBold Condensed" panose="020B0502040204020203" pitchFamily="34" charset="0"/>
              </a:rPr>
              <a:t>Paragraphs |</a:t>
            </a:r>
            <a:r>
              <a:rPr lang="en-US" sz="6100" b="1" dirty="0">
                <a:solidFill>
                  <a:srgbClr val="C00000"/>
                </a:solidFill>
                <a:latin typeface="Candara" panose="020E0502030303020204" pitchFamily="34" charset="0"/>
              </a:rPr>
              <a:t> 2- Questions &amp; Answers </a:t>
            </a:r>
            <a:endParaRPr lang="en-CA" sz="6100" b="1" dirty="0">
              <a:solidFill>
                <a:srgbClr val="C00000"/>
              </a:solidFill>
              <a:latin typeface="Candara" panose="020E0502030303020204" pitchFamily="34" charset="0"/>
            </a:endParaRPr>
          </a:p>
        </p:txBody>
      </p:sp>
      <p:pic>
        <p:nvPicPr>
          <p:cNvPr id="2" name="Picture 2" descr="Bible PNG Transparent Images">
            <a:extLst>
              <a:ext uri="{FF2B5EF4-FFF2-40B4-BE49-F238E27FC236}">
                <a16:creationId xmlns:a16="http://schemas.microsoft.com/office/drawing/2014/main" id="{001EE20A-9E52-B6AB-3693-54794CA8D71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815" y="0"/>
            <a:ext cx="2319453" cy="14114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8289348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01EB63-15F8-D36D-67B5-41161B330CA6}"/>
            </a:ext>
          </a:extLst>
        </p:cNvPr>
        <p:cNvGrpSpPr/>
        <p:nvPr/>
      </p:nvGrpSpPr>
      <p:grpSpPr>
        <a:xfrm>
          <a:off x="0" y="0"/>
          <a:ext cx="0" cy="0"/>
          <a:chOff x="0" y="0"/>
          <a:chExt cx="0" cy="0"/>
        </a:xfrm>
      </p:grpSpPr>
      <p:sp>
        <p:nvSpPr>
          <p:cNvPr id="7" name="TextBox 6">
            <a:extLst>
              <a:ext uri="{FF2B5EF4-FFF2-40B4-BE49-F238E27FC236}">
                <a16:creationId xmlns:a16="http://schemas.microsoft.com/office/drawing/2014/main" id="{3C3508DF-8DBE-31DE-7E10-5697FFA0BA67}"/>
              </a:ext>
            </a:extLst>
          </p:cNvPr>
          <p:cNvSpPr txBox="1"/>
          <p:nvPr/>
        </p:nvSpPr>
        <p:spPr>
          <a:xfrm>
            <a:off x="133815" y="1616526"/>
            <a:ext cx="11628564" cy="4829464"/>
          </a:xfrm>
          <a:prstGeom prst="rect">
            <a:avLst/>
          </a:prstGeom>
          <a:solidFill>
            <a:schemeClr val="bg2">
              <a:alpha val="69804"/>
            </a:schemeClr>
          </a:solidFill>
        </p:spPr>
        <p:txBody>
          <a:bodyPr wrap="square">
            <a:spAutoFit/>
          </a:bodyPr>
          <a:lstStyle/>
          <a:p>
            <a:pPr>
              <a:lnSpc>
                <a:spcPct val="107000"/>
              </a:lnSpc>
              <a:spcAft>
                <a:spcPts val="800"/>
              </a:spcAft>
            </a:pPr>
            <a:endParaRPr lang="en-US" sz="3600" baseline="30000" dirty="0">
              <a:solidFill>
                <a:srgbClr val="002060"/>
              </a:solidFill>
              <a:latin typeface="Bahnschrift Condensed" panose="020B0502040204020203" pitchFamily="34" charset="0"/>
            </a:endParaRPr>
          </a:p>
          <a:p>
            <a:pPr marL="571500" indent="-5715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Mark uses the question and-answer format in several places as the backdrop for the story of Jesus. </a:t>
            </a:r>
          </a:p>
          <a:p>
            <a:pPr marL="571500" indent="-5715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For example, in Mark 2:1-3:6 there are five episodes that revolve around a question and an answer. The five questions are:</a:t>
            </a:r>
          </a:p>
          <a:p>
            <a:pPr>
              <a:lnSpc>
                <a:spcPct val="107000"/>
              </a:lnSpc>
              <a:spcAft>
                <a:spcPts val="800"/>
              </a:spcAft>
            </a:pPr>
            <a:r>
              <a:rPr lang="en-US" sz="3600" baseline="30000" dirty="0">
                <a:solidFill>
                  <a:srgbClr val="C00000"/>
                </a:solidFill>
                <a:latin typeface="Bahnschrift Condensed" panose="020B0502040204020203" pitchFamily="34" charset="0"/>
              </a:rPr>
              <a:t>               1)  "Who can forgive sins but God alone?" (2:7) </a:t>
            </a:r>
          </a:p>
          <a:p>
            <a:pPr>
              <a:lnSpc>
                <a:spcPct val="107000"/>
              </a:lnSpc>
              <a:spcAft>
                <a:spcPts val="800"/>
              </a:spcAft>
            </a:pPr>
            <a:r>
              <a:rPr lang="en-US" sz="3600" baseline="30000" dirty="0">
                <a:solidFill>
                  <a:srgbClr val="C00000"/>
                </a:solidFill>
                <a:latin typeface="Bahnschrift Condensed" panose="020B0502040204020203" pitchFamily="34" charset="0"/>
              </a:rPr>
              <a:t>               2) “Why does he eat with tax collectors and sinners?" (2:16) </a:t>
            </a:r>
          </a:p>
          <a:p>
            <a:pPr>
              <a:lnSpc>
                <a:spcPct val="107000"/>
              </a:lnSpc>
              <a:spcAft>
                <a:spcPts val="800"/>
              </a:spcAft>
            </a:pPr>
            <a:r>
              <a:rPr lang="en-US" sz="3600" baseline="30000" dirty="0">
                <a:solidFill>
                  <a:srgbClr val="C00000"/>
                </a:solidFill>
                <a:latin typeface="Bahnschrift Condensed" panose="020B0502040204020203" pitchFamily="34" charset="0"/>
              </a:rPr>
              <a:t>               3) “How is it that John's disciples and the disciples of the Pharisees are fasting, but yours are not?" (2:18) </a:t>
            </a:r>
          </a:p>
          <a:p>
            <a:pPr>
              <a:lnSpc>
                <a:spcPct val="107000"/>
              </a:lnSpc>
              <a:spcAft>
                <a:spcPts val="800"/>
              </a:spcAft>
            </a:pPr>
            <a:r>
              <a:rPr lang="en-US" sz="3600" baseline="30000" dirty="0">
                <a:solidFill>
                  <a:srgbClr val="C00000"/>
                </a:solidFill>
                <a:latin typeface="Bahnschrift Condensed" panose="020B0502040204020203" pitchFamily="34" charset="0"/>
              </a:rPr>
              <a:t>               4) "Why are they doing what is unlawful on the Sabbath?" (2:24) </a:t>
            </a:r>
          </a:p>
          <a:p>
            <a:pPr>
              <a:lnSpc>
                <a:spcPct val="107000"/>
              </a:lnSpc>
              <a:spcAft>
                <a:spcPts val="800"/>
              </a:spcAft>
            </a:pPr>
            <a:r>
              <a:rPr lang="en-US" sz="3600" baseline="30000" dirty="0">
                <a:solidFill>
                  <a:srgbClr val="C00000"/>
                </a:solidFill>
                <a:latin typeface="Bahnschrift Condensed" panose="020B0502040204020203" pitchFamily="34" charset="0"/>
              </a:rPr>
              <a:t>               5) "Which is lawful on the Sabbath: to do good or to do evil, to save life or to kill?" (3:4) </a:t>
            </a:r>
          </a:p>
          <a:p>
            <a:pPr marL="571500" indent="-571500">
              <a:lnSpc>
                <a:spcPct val="107000"/>
              </a:lnSpc>
              <a:spcAft>
                <a:spcPts val="800"/>
              </a:spcAft>
              <a:buFont typeface="Arial" panose="020B0604020202020204" pitchFamily="34" charset="0"/>
              <a:buChar char="•"/>
            </a:pPr>
            <a:endParaRPr lang="en-US" sz="3600" baseline="30000" dirty="0">
              <a:solidFill>
                <a:srgbClr val="C00000"/>
              </a:solidFill>
              <a:latin typeface="Bahnschrift Condensed" panose="020B0502040204020203" pitchFamily="34" charset="0"/>
            </a:endParaRPr>
          </a:p>
        </p:txBody>
      </p:sp>
      <p:sp>
        <p:nvSpPr>
          <p:cNvPr id="8" name="Rectangle 7">
            <a:extLst>
              <a:ext uri="{FF2B5EF4-FFF2-40B4-BE49-F238E27FC236}">
                <a16:creationId xmlns:a16="http://schemas.microsoft.com/office/drawing/2014/main" id="{CF7CE62D-9325-ECDD-15F6-5BAC4547B7D9}"/>
              </a:ext>
            </a:extLst>
          </p:cNvPr>
          <p:cNvSpPr/>
          <p:nvPr/>
        </p:nvSpPr>
        <p:spPr>
          <a:xfrm>
            <a:off x="282010" y="205100"/>
            <a:ext cx="11656465" cy="1006847"/>
          </a:xfrm>
          <a:prstGeom prst="rect">
            <a:avLst/>
          </a:prstGeom>
          <a:solidFill>
            <a:schemeClr val="accent4">
              <a:lumMod val="40000"/>
              <a:lumOff val="60000"/>
              <a:alpha val="69804"/>
            </a:schemeClr>
          </a:solidFill>
        </p:spPr>
        <p:txBody>
          <a:bodyPr vert="horz" lIns="91440" tIns="45720" rIns="91440" bIns="45720" rtlCol="0" anchor="ctr">
            <a:normAutofit fontScale="62500" lnSpcReduction="20000"/>
          </a:bodyPr>
          <a:lstStyle/>
          <a:p>
            <a:pPr algn="r">
              <a:lnSpc>
                <a:spcPct val="117000"/>
              </a:lnSpc>
            </a:pPr>
            <a:r>
              <a:rPr lang="en-US" sz="9600" b="1" dirty="0">
                <a:solidFill>
                  <a:srgbClr val="4E220E"/>
                </a:solidFill>
                <a:latin typeface="Bahnschrift SemiBold Condensed" panose="020B0502040204020203" pitchFamily="34" charset="0"/>
              </a:rPr>
              <a:t>Paragraphs |</a:t>
            </a:r>
            <a:r>
              <a:rPr lang="en-US" sz="6100" b="1" dirty="0">
                <a:solidFill>
                  <a:srgbClr val="C00000"/>
                </a:solidFill>
                <a:latin typeface="Candara" panose="020E0502030303020204" pitchFamily="34" charset="0"/>
              </a:rPr>
              <a:t> 2- Questions &amp; Answers </a:t>
            </a:r>
            <a:endParaRPr lang="en-CA" sz="6100" b="1" dirty="0">
              <a:solidFill>
                <a:srgbClr val="C00000"/>
              </a:solidFill>
              <a:latin typeface="Candara" panose="020E0502030303020204" pitchFamily="34" charset="0"/>
            </a:endParaRPr>
          </a:p>
        </p:txBody>
      </p:sp>
      <p:pic>
        <p:nvPicPr>
          <p:cNvPr id="2" name="Picture 2" descr="Bible PNG Transparent Images">
            <a:extLst>
              <a:ext uri="{FF2B5EF4-FFF2-40B4-BE49-F238E27FC236}">
                <a16:creationId xmlns:a16="http://schemas.microsoft.com/office/drawing/2014/main" id="{B4761C07-153D-2FBF-624B-A77EBE880A0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815" y="0"/>
            <a:ext cx="2319453" cy="14114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0741445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FA548F-4070-FF2F-4303-1BBAA91EDEA4}"/>
            </a:ext>
          </a:extLst>
        </p:cNvPr>
        <p:cNvGrpSpPr/>
        <p:nvPr/>
      </p:nvGrpSpPr>
      <p:grpSpPr>
        <a:xfrm>
          <a:off x="0" y="0"/>
          <a:ext cx="0" cy="0"/>
          <a:chOff x="0" y="0"/>
          <a:chExt cx="0" cy="0"/>
        </a:xfrm>
      </p:grpSpPr>
      <p:sp>
        <p:nvSpPr>
          <p:cNvPr id="7" name="TextBox 6">
            <a:extLst>
              <a:ext uri="{FF2B5EF4-FFF2-40B4-BE49-F238E27FC236}">
                <a16:creationId xmlns:a16="http://schemas.microsoft.com/office/drawing/2014/main" id="{5F3E0C1E-E5BF-69A3-5EBF-577FCF6E053B}"/>
              </a:ext>
            </a:extLst>
          </p:cNvPr>
          <p:cNvSpPr txBox="1"/>
          <p:nvPr/>
        </p:nvSpPr>
        <p:spPr>
          <a:xfrm>
            <a:off x="133815" y="1616526"/>
            <a:ext cx="11628564" cy="5809796"/>
          </a:xfrm>
          <a:prstGeom prst="rect">
            <a:avLst/>
          </a:prstGeom>
          <a:solidFill>
            <a:schemeClr val="bg2">
              <a:alpha val="69804"/>
            </a:schemeClr>
          </a:solidFill>
        </p:spPr>
        <p:txBody>
          <a:bodyPr wrap="square">
            <a:spAutoFit/>
          </a:bodyPr>
          <a:lstStyle/>
          <a:p>
            <a:pPr marL="571500" indent="-5715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The first four questions are raised by opponents of Jesus. The Pharisees and others are challenging the religious behavior of Jesus and his disciples. In the verses that follow each question, Jesus answers the inquiry with a clear justification of his actions.</a:t>
            </a:r>
          </a:p>
          <a:p>
            <a:pPr lvl="2">
              <a:lnSpc>
                <a:spcPct val="107000"/>
              </a:lnSpc>
              <a:spcAft>
                <a:spcPts val="800"/>
              </a:spcAft>
            </a:pPr>
            <a:r>
              <a:rPr lang="en-US" sz="3600" baseline="30000" dirty="0">
                <a:solidFill>
                  <a:srgbClr val="C00000"/>
                </a:solidFill>
                <a:latin typeface="Bahnschrift Condensed" panose="020B0502040204020203" pitchFamily="34" charset="0"/>
              </a:rPr>
              <a:t>1)  "But that you may know that the Son of Man has authority on earth to forgive sins….” He said to the paralytic, "I tell you, get up, take your mat and go home" (2:10) </a:t>
            </a:r>
          </a:p>
          <a:p>
            <a:pPr>
              <a:lnSpc>
                <a:spcPct val="107000"/>
              </a:lnSpc>
              <a:spcAft>
                <a:spcPts val="800"/>
              </a:spcAft>
            </a:pPr>
            <a:r>
              <a:rPr lang="en-US" sz="3600" baseline="30000" dirty="0">
                <a:solidFill>
                  <a:srgbClr val="C00000"/>
                </a:solidFill>
                <a:latin typeface="Bahnschrift Condensed" panose="020B0502040204020203" pitchFamily="34" charset="0"/>
              </a:rPr>
              <a:t>               2) “I have not come to call the righteous but sinners" (2:17b) </a:t>
            </a:r>
          </a:p>
          <a:p>
            <a:pPr>
              <a:lnSpc>
                <a:spcPct val="107000"/>
              </a:lnSpc>
              <a:spcAft>
                <a:spcPts val="800"/>
              </a:spcAft>
            </a:pPr>
            <a:r>
              <a:rPr lang="en-US" sz="3600" baseline="30000" dirty="0">
                <a:solidFill>
                  <a:srgbClr val="C00000"/>
                </a:solidFill>
                <a:latin typeface="Bahnschrift Condensed" panose="020B0502040204020203" pitchFamily="34" charset="0"/>
              </a:rPr>
              <a:t>               3) “How can the guests of the bridegroom fast while he is with them?” (2:19) </a:t>
            </a:r>
          </a:p>
          <a:p>
            <a:pPr>
              <a:lnSpc>
                <a:spcPct val="107000"/>
              </a:lnSpc>
              <a:spcAft>
                <a:spcPts val="800"/>
              </a:spcAft>
            </a:pPr>
            <a:r>
              <a:rPr lang="en-US" sz="3600" baseline="30000" dirty="0">
                <a:solidFill>
                  <a:srgbClr val="C00000"/>
                </a:solidFill>
                <a:latin typeface="Bahnschrift Condensed" panose="020B0502040204020203" pitchFamily="34" charset="0"/>
              </a:rPr>
              <a:t>               4) “Have you read what David did . . .? The Son of Man is Lord even of the Sabbath.” (2;25,27b)</a:t>
            </a:r>
          </a:p>
          <a:p>
            <a:pPr marL="571500" indent="-5715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The fifth question, however, is asked by Jesus and is directed at the Pharisees. The answer to his question is obvious, for the lawful thing is to "do good," as Jesus does by healing the man's shriveled hand, and not to "do evil" and "to kill" as the Pharisees are plotting to do to Jesus (3:6). However, even though Jesus has answered their questions, they fail to answer his.</a:t>
            </a:r>
          </a:p>
          <a:p>
            <a:pPr>
              <a:lnSpc>
                <a:spcPct val="107000"/>
              </a:lnSpc>
              <a:spcAft>
                <a:spcPts val="800"/>
              </a:spcAft>
            </a:pPr>
            <a:r>
              <a:rPr lang="en-US" sz="3600" baseline="30000" dirty="0">
                <a:solidFill>
                  <a:srgbClr val="C00000"/>
                </a:solidFill>
                <a:latin typeface="Bahnschrift Condensed" panose="020B0502040204020203" pitchFamily="34" charset="0"/>
              </a:rPr>
              <a:t>               </a:t>
            </a:r>
          </a:p>
        </p:txBody>
      </p:sp>
      <p:sp>
        <p:nvSpPr>
          <p:cNvPr id="8" name="Rectangle 7">
            <a:extLst>
              <a:ext uri="{FF2B5EF4-FFF2-40B4-BE49-F238E27FC236}">
                <a16:creationId xmlns:a16="http://schemas.microsoft.com/office/drawing/2014/main" id="{77F48AD2-2C68-DE94-9B47-1AF8EB49136D}"/>
              </a:ext>
            </a:extLst>
          </p:cNvPr>
          <p:cNvSpPr/>
          <p:nvPr/>
        </p:nvSpPr>
        <p:spPr>
          <a:xfrm>
            <a:off x="282010" y="205100"/>
            <a:ext cx="11656465" cy="1006847"/>
          </a:xfrm>
          <a:prstGeom prst="rect">
            <a:avLst/>
          </a:prstGeom>
          <a:solidFill>
            <a:schemeClr val="accent4">
              <a:lumMod val="40000"/>
              <a:lumOff val="60000"/>
              <a:alpha val="69804"/>
            </a:schemeClr>
          </a:solidFill>
        </p:spPr>
        <p:txBody>
          <a:bodyPr vert="horz" lIns="91440" tIns="45720" rIns="91440" bIns="45720" rtlCol="0" anchor="ctr">
            <a:normAutofit fontScale="62500" lnSpcReduction="20000"/>
          </a:bodyPr>
          <a:lstStyle/>
          <a:p>
            <a:pPr algn="r">
              <a:lnSpc>
                <a:spcPct val="117000"/>
              </a:lnSpc>
            </a:pPr>
            <a:r>
              <a:rPr lang="en-US" sz="9600" b="1" dirty="0">
                <a:solidFill>
                  <a:srgbClr val="4E220E"/>
                </a:solidFill>
                <a:latin typeface="Bahnschrift SemiBold Condensed" panose="020B0502040204020203" pitchFamily="34" charset="0"/>
              </a:rPr>
              <a:t>Paragraphs |</a:t>
            </a:r>
            <a:r>
              <a:rPr lang="en-US" sz="6100" b="1" dirty="0">
                <a:solidFill>
                  <a:srgbClr val="C00000"/>
                </a:solidFill>
                <a:latin typeface="Candara" panose="020E0502030303020204" pitchFamily="34" charset="0"/>
              </a:rPr>
              <a:t> 2- Questions &amp; Answers </a:t>
            </a:r>
            <a:endParaRPr lang="en-CA" sz="6100" b="1" dirty="0">
              <a:solidFill>
                <a:srgbClr val="C00000"/>
              </a:solidFill>
              <a:latin typeface="Candara" panose="020E0502030303020204" pitchFamily="34" charset="0"/>
            </a:endParaRPr>
          </a:p>
        </p:txBody>
      </p:sp>
      <p:pic>
        <p:nvPicPr>
          <p:cNvPr id="2" name="Picture 2" descr="Bible PNG Transparent Images">
            <a:extLst>
              <a:ext uri="{FF2B5EF4-FFF2-40B4-BE49-F238E27FC236}">
                <a16:creationId xmlns:a16="http://schemas.microsoft.com/office/drawing/2014/main" id="{38652E58-51ED-EF22-745B-299D918E286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815" y="0"/>
            <a:ext cx="2319453" cy="14114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3704600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663015-0006-601C-6C3E-CEA40FDC246A}"/>
            </a:ext>
          </a:extLst>
        </p:cNvPr>
        <p:cNvGrpSpPr/>
        <p:nvPr/>
      </p:nvGrpSpPr>
      <p:grpSpPr>
        <a:xfrm>
          <a:off x="0" y="0"/>
          <a:ext cx="0" cy="0"/>
          <a:chOff x="0" y="0"/>
          <a:chExt cx="0" cy="0"/>
        </a:xfrm>
      </p:grpSpPr>
      <p:sp>
        <p:nvSpPr>
          <p:cNvPr id="7" name="TextBox 6">
            <a:extLst>
              <a:ext uri="{FF2B5EF4-FFF2-40B4-BE49-F238E27FC236}">
                <a16:creationId xmlns:a16="http://schemas.microsoft.com/office/drawing/2014/main" id="{14E98729-7EAF-8418-E3D8-B9CA28EE1BC1}"/>
              </a:ext>
            </a:extLst>
          </p:cNvPr>
          <p:cNvSpPr txBox="1"/>
          <p:nvPr/>
        </p:nvSpPr>
        <p:spPr>
          <a:xfrm>
            <a:off x="133815" y="1616526"/>
            <a:ext cx="11628564" cy="4316503"/>
          </a:xfrm>
          <a:prstGeom prst="rect">
            <a:avLst/>
          </a:prstGeom>
          <a:solidFill>
            <a:schemeClr val="bg2">
              <a:alpha val="69804"/>
            </a:schemeClr>
          </a:solidFill>
        </p:spPr>
        <p:txBody>
          <a:bodyPr wrap="square">
            <a:spAutoFit/>
          </a:bodyPr>
          <a:lstStyle/>
          <a:p>
            <a:pPr marL="571500" indent="-571500">
              <a:lnSpc>
                <a:spcPct val="107000"/>
              </a:lnSpc>
              <a:spcAft>
                <a:spcPts val="800"/>
              </a:spcAft>
              <a:buFont typeface="Arial" panose="020B0604020202020204" pitchFamily="34" charset="0"/>
              <a:buChar char="•"/>
            </a:pPr>
            <a:endParaRPr lang="en-US" sz="3600" baseline="30000" dirty="0">
              <a:solidFill>
                <a:srgbClr val="002060"/>
              </a:solidFill>
              <a:latin typeface="Bahnschrift Condensed" panose="020B0502040204020203" pitchFamily="34" charset="0"/>
            </a:endParaRPr>
          </a:p>
          <a:p>
            <a:pPr marL="571500" indent="-5715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Dialogue, of course, overlaps with the question-and-feature discussed above. The four questions in Mark 2:15-3:6 are part of an ongoing dialogue between Jesus and the Pharisees. Dialogue may seem at first glance to be too obvious to worry about.    </a:t>
            </a:r>
            <a:endParaRPr lang="en-US" sz="3600" u="sng" baseline="30000" dirty="0">
              <a:solidFill>
                <a:srgbClr val="002060"/>
              </a:solidFill>
              <a:latin typeface="Bahnschrift Condensed" panose="020B0502040204020203" pitchFamily="34" charset="0"/>
            </a:endParaRPr>
          </a:p>
          <a:p>
            <a:pPr marL="571500" indent="-571500">
              <a:lnSpc>
                <a:spcPct val="107000"/>
              </a:lnSpc>
              <a:spcAft>
                <a:spcPts val="800"/>
              </a:spcAft>
              <a:buFont typeface="Arial" panose="020B0604020202020204" pitchFamily="34" charset="0"/>
              <a:buChar char="•"/>
            </a:pPr>
            <a:r>
              <a:rPr lang="en-US" sz="3600" b="1" u="sng" baseline="30000" dirty="0">
                <a:solidFill>
                  <a:srgbClr val="002060"/>
                </a:solidFill>
                <a:latin typeface="Bahnschrift Condensed" panose="020B0502040204020203" pitchFamily="34" charset="0"/>
              </a:rPr>
              <a:t>But do not simply read past the point of dialogue.</a:t>
            </a:r>
            <a:r>
              <a:rPr lang="en-US" sz="3600" baseline="30000" dirty="0">
                <a:solidFill>
                  <a:srgbClr val="002060"/>
                </a:solidFill>
                <a:latin typeface="Bahnschrift Condensed" panose="020B0502040204020203" pitchFamily="34" charset="0"/>
              </a:rPr>
              <a:t> Note the fact that a dialogue is taking place. Then ask questions of the dialogue</a:t>
            </a:r>
            <a:r>
              <a:rPr lang="en-US" sz="3600" i="1" baseline="30000" dirty="0">
                <a:solidFill>
                  <a:srgbClr val="002060"/>
                </a:solidFill>
                <a:latin typeface="Bahnschrift Condensed" panose="020B0502040204020203" pitchFamily="34" charset="0"/>
              </a:rPr>
              <a:t>. </a:t>
            </a:r>
            <a:r>
              <a:rPr lang="en-US" sz="3600" u="sng" baseline="30000" dirty="0">
                <a:solidFill>
                  <a:srgbClr val="002060"/>
                </a:solidFill>
                <a:latin typeface="Bahnschrift Condensed" panose="020B0502040204020203" pitchFamily="34" charset="0"/>
              </a:rPr>
              <a:t>Who are the participants? Who is speaking to whom? What is the setting? Are other people around? Are they listening? Are they participating in the dialogue? Is there an argument or a lecture? What is the point of the dialogue? </a:t>
            </a:r>
          </a:p>
          <a:p>
            <a:pPr marL="571500" indent="-5715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You may find It helpful to color code the dialogue. Assign one specific color to each participant and then color the conversation accordingly!</a:t>
            </a:r>
          </a:p>
        </p:txBody>
      </p:sp>
      <p:sp>
        <p:nvSpPr>
          <p:cNvPr id="8" name="Rectangle 7">
            <a:extLst>
              <a:ext uri="{FF2B5EF4-FFF2-40B4-BE49-F238E27FC236}">
                <a16:creationId xmlns:a16="http://schemas.microsoft.com/office/drawing/2014/main" id="{8A8C4C28-DF08-601A-C1C7-8E88A2F69D0F}"/>
              </a:ext>
            </a:extLst>
          </p:cNvPr>
          <p:cNvSpPr/>
          <p:nvPr/>
        </p:nvSpPr>
        <p:spPr>
          <a:xfrm>
            <a:off x="282010" y="205100"/>
            <a:ext cx="11656465" cy="1006847"/>
          </a:xfrm>
          <a:prstGeom prst="rect">
            <a:avLst/>
          </a:prstGeom>
          <a:solidFill>
            <a:schemeClr val="accent4">
              <a:lumMod val="40000"/>
              <a:lumOff val="60000"/>
              <a:alpha val="69804"/>
            </a:schemeClr>
          </a:solidFill>
        </p:spPr>
        <p:txBody>
          <a:bodyPr vert="horz" lIns="91440" tIns="45720" rIns="91440" bIns="45720" rtlCol="0" anchor="ctr">
            <a:normAutofit fontScale="62500" lnSpcReduction="20000"/>
          </a:bodyPr>
          <a:lstStyle/>
          <a:p>
            <a:pPr algn="r">
              <a:lnSpc>
                <a:spcPct val="117000"/>
              </a:lnSpc>
            </a:pPr>
            <a:r>
              <a:rPr lang="en-US" sz="9600" b="1" dirty="0">
                <a:solidFill>
                  <a:srgbClr val="4E220E"/>
                </a:solidFill>
                <a:latin typeface="Bahnschrift SemiBold Condensed" panose="020B0502040204020203" pitchFamily="34" charset="0"/>
              </a:rPr>
              <a:t>Paragraphs |</a:t>
            </a:r>
            <a:r>
              <a:rPr lang="en-US" sz="6100" b="1" dirty="0">
                <a:solidFill>
                  <a:srgbClr val="C00000"/>
                </a:solidFill>
                <a:latin typeface="Candara" panose="020E0502030303020204" pitchFamily="34" charset="0"/>
              </a:rPr>
              <a:t> 3-Dialogue </a:t>
            </a:r>
            <a:endParaRPr lang="en-CA" sz="6100" b="1" dirty="0">
              <a:solidFill>
                <a:srgbClr val="C00000"/>
              </a:solidFill>
              <a:latin typeface="Candara" panose="020E0502030303020204" pitchFamily="34" charset="0"/>
            </a:endParaRPr>
          </a:p>
        </p:txBody>
      </p:sp>
      <p:pic>
        <p:nvPicPr>
          <p:cNvPr id="2" name="Picture 2" descr="Bible PNG Transparent Images">
            <a:extLst>
              <a:ext uri="{FF2B5EF4-FFF2-40B4-BE49-F238E27FC236}">
                <a16:creationId xmlns:a16="http://schemas.microsoft.com/office/drawing/2014/main" id="{77B7121A-EADB-AF7E-4FCC-E854F42B723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815" y="0"/>
            <a:ext cx="2319453" cy="14114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015773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12BCF0E2-7D88-E379-3BFB-914AE9F33237}"/>
              </a:ext>
            </a:extLst>
          </p:cNvPr>
          <p:cNvSpPr txBox="1"/>
          <p:nvPr/>
        </p:nvSpPr>
        <p:spPr>
          <a:xfrm>
            <a:off x="324134" y="1828921"/>
            <a:ext cx="11304274" cy="5067285"/>
          </a:xfrm>
          <a:prstGeom prst="rect">
            <a:avLst/>
          </a:prstGeom>
          <a:solidFill>
            <a:srgbClr val="E6E6E6">
              <a:alpha val="69804"/>
            </a:srgbClr>
          </a:solidFill>
        </p:spPr>
        <p:txBody>
          <a:bodyPr wrap="square">
            <a:spAutoFit/>
          </a:bodyPr>
          <a:lstStyle/>
          <a:p>
            <a:pPr marL="457200" indent="-457200">
              <a:lnSpc>
                <a:spcPct val="107000"/>
              </a:lnSpc>
              <a:spcAft>
                <a:spcPts val="800"/>
              </a:spcAft>
              <a:buFont typeface="Arial" panose="020B0604020202020204" pitchFamily="34" charset="0"/>
              <a:buChar char="•"/>
            </a:pPr>
            <a:endParaRPr lang="en-US" sz="3200" baseline="30000" dirty="0">
              <a:solidFill>
                <a:srgbClr val="002060"/>
              </a:solidFill>
              <a:latin typeface="Bahnschrift Condensed" panose="020B0502040204020203" pitchFamily="34" charset="0"/>
            </a:endParaRPr>
          </a:p>
          <a:p>
            <a:pPr marL="457200" indent="-457200">
              <a:lnSpc>
                <a:spcPct val="107000"/>
              </a:lnSpc>
              <a:spcAft>
                <a:spcPts val="800"/>
              </a:spcAft>
              <a:buFont typeface="Arial" panose="020B0604020202020204" pitchFamily="34" charset="0"/>
              <a:buChar char="•"/>
            </a:pPr>
            <a:r>
              <a:rPr lang="en-US" sz="3200" baseline="30000" dirty="0">
                <a:solidFill>
                  <a:srgbClr val="002060"/>
                </a:solidFill>
                <a:latin typeface="Bahnschrift Condensed" panose="020B0502040204020203" pitchFamily="34" charset="0"/>
              </a:rPr>
              <a:t>Note any words that repeat within the sentence you are studying. Then survey the sentences around the text you are reading and look for repetition in the larger passage.</a:t>
            </a:r>
          </a:p>
          <a:p>
            <a:pPr marL="457200" indent="-457200">
              <a:lnSpc>
                <a:spcPct val="107000"/>
              </a:lnSpc>
              <a:spcAft>
                <a:spcPts val="800"/>
              </a:spcAft>
              <a:buFont typeface="Arial" panose="020B0604020202020204" pitchFamily="34" charset="0"/>
              <a:buChar char="•"/>
            </a:pPr>
            <a:r>
              <a:rPr lang="en-US" sz="3200" baseline="30000" dirty="0">
                <a:solidFill>
                  <a:srgbClr val="002060"/>
                </a:solidFill>
                <a:latin typeface="Bahnschrift Condensed" panose="020B0502040204020203" pitchFamily="34" charset="0"/>
              </a:rPr>
              <a:t>Example, 1 John 2:15-17</a:t>
            </a:r>
          </a:p>
          <a:p>
            <a:pPr lvl="1" algn="ctr">
              <a:lnSpc>
                <a:spcPct val="107000"/>
              </a:lnSpc>
              <a:spcAft>
                <a:spcPts val="800"/>
              </a:spcAft>
            </a:pPr>
            <a:r>
              <a:rPr lang="en-US" sz="2800" b="1" baseline="30000" dirty="0">
                <a:solidFill>
                  <a:srgbClr val="C00000"/>
                </a:solidFill>
                <a:latin typeface="Maiandra GD" panose="020E0502030308020204" pitchFamily="34" charset="0"/>
                <a:cs typeface="Arabic Typesetting" panose="03020402040406030203" pitchFamily="66" charset="-78"/>
              </a:rPr>
              <a:t>“Do not love the world or anything in the world. If anyone loves the world the love of the Father is not in him. 16 For everything in the world the cravings of sinful man, the lust of his eyes and the boasting of what he has and does-comes not from the Father but from the world. 17 The world and its desires pass away, but the man who does the will of God lives forever.”</a:t>
            </a:r>
          </a:p>
          <a:p>
            <a:pPr marL="571500" indent="-571500">
              <a:lnSpc>
                <a:spcPct val="107000"/>
              </a:lnSpc>
              <a:spcAft>
                <a:spcPts val="800"/>
              </a:spcAft>
              <a:buFont typeface="Arial" panose="020B0604020202020204" pitchFamily="34" charset="0"/>
              <a:buChar char="•"/>
            </a:pPr>
            <a:r>
              <a:rPr lang="en-US" sz="3200" baseline="30000" dirty="0">
                <a:solidFill>
                  <a:srgbClr val="002060"/>
                </a:solidFill>
                <a:latin typeface="Bahnschrift Condensed" panose="020B0502040204020203" pitchFamily="34" charset="0"/>
              </a:rPr>
              <a:t>Which word repeats in the first sentence? Does this word ("world") appear in the next sentence as well? How many times in this passage does "world" occur! </a:t>
            </a:r>
          </a:p>
          <a:p>
            <a:pPr marL="571500" indent="-571500">
              <a:lnSpc>
                <a:spcPct val="107000"/>
              </a:lnSpc>
              <a:spcAft>
                <a:spcPts val="800"/>
              </a:spcAft>
              <a:buFont typeface="Arial" panose="020B0604020202020204" pitchFamily="34" charset="0"/>
              <a:buChar char="•"/>
            </a:pPr>
            <a:r>
              <a:rPr lang="en-US" sz="3200" baseline="30000" dirty="0">
                <a:solidFill>
                  <a:srgbClr val="002060"/>
                </a:solidFill>
                <a:latin typeface="Bahnschrift Condensed" panose="020B0502040204020203" pitchFamily="34" charset="0"/>
              </a:rPr>
              <a:t>Is it in every sentence? Does it always have the definite article the as in "the world"? Did you also notice the repetition of "love"? </a:t>
            </a:r>
          </a:p>
          <a:p>
            <a:pPr marL="571500" indent="-571500">
              <a:lnSpc>
                <a:spcPct val="107000"/>
              </a:lnSpc>
              <a:spcAft>
                <a:spcPts val="800"/>
              </a:spcAft>
              <a:buFont typeface="Arial" panose="020B0604020202020204" pitchFamily="34" charset="0"/>
              <a:buChar char="•"/>
            </a:pPr>
            <a:r>
              <a:rPr lang="en-US" sz="3200" baseline="30000" dirty="0">
                <a:solidFill>
                  <a:srgbClr val="002060"/>
                </a:solidFill>
                <a:latin typeface="Bahnschrift Condensed" panose="020B0502040204020203" pitchFamily="34" charset="0"/>
              </a:rPr>
              <a:t>How many times does "love" occur? </a:t>
            </a:r>
          </a:p>
        </p:txBody>
      </p:sp>
      <p:sp>
        <p:nvSpPr>
          <p:cNvPr id="8" name="Rectangle 7">
            <a:extLst>
              <a:ext uri="{FF2B5EF4-FFF2-40B4-BE49-F238E27FC236}">
                <a16:creationId xmlns:a16="http://schemas.microsoft.com/office/drawing/2014/main" id="{4C848B02-D65B-3AAE-0DFB-BCF4569E63BF}"/>
              </a:ext>
            </a:extLst>
          </p:cNvPr>
          <p:cNvSpPr/>
          <p:nvPr/>
        </p:nvSpPr>
        <p:spPr>
          <a:xfrm>
            <a:off x="282010" y="205100"/>
            <a:ext cx="11656465" cy="1006847"/>
          </a:xfrm>
          <a:prstGeom prst="rect">
            <a:avLst/>
          </a:prstGeom>
          <a:solidFill>
            <a:schemeClr val="accent4">
              <a:lumMod val="40000"/>
              <a:lumOff val="60000"/>
              <a:alpha val="69804"/>
            </a:schemeClr>
          </a:solidFill>
        </p:spPr>
        <p:txBody>
          <a:bodyPr vert="horz" lIns="91440" tIns="45720" rIns="91440" bIns="45720" rtlCol="0" anchor="ctr">
            <a:normAutofit fontScale="70000" lnSpcReduction="20000"/>
          </a:bodyPr>
          <a:lstStyle/>
          <a:p>
            <a:pPr lvl="0" algn="r" rtl="0">
              <a:lnSpc>
                <a:spcPct val="107000"/>
              </a:lnSpc>
            </a:pPr>
            <a:r>
              <a:rPr lang="en-US" sz="9600" b="1" dirty="0">
                <a:solidFill>
                  <a:srgbClr val="4E220E"/>
                </a:solidFill>
                <a:latin typeface="Bahnschrift SemiBold Condensed" panose="020B0502040204020203" pitchFamily="34" charset="0"/>
              </a:rPr>
              <a:t>Sentences | </a:t>
            </a:r>
            <a:r>
              <a:rPr lang="en-US" sz="5100" b="1" dirty="0">
                <a:solidFill>
                  <a:srgbClr val="C00000"/>
                </a:solidFill>
                <a:latin typeface="Candara" panose="020E0502030303020204" pitchFamily="34" charset="0"/>
              </a:rPr>
              <a:t>1- Repetition of Words</a:t>
            </a:r>
            <a:endParaRPr lang="en-CA" sz="5100" b="1" dirty="0">
              <a:solidFill>
                <a:srgbClr val="C00000"/>
              </a:solidFill>
              <a:latin typeface="Candara" panose="020E0502030303020204" pitchFamily="34" charset="0"/>
            </a:endParaRPr>
          </a:p>
        </p:txBody>
      </p:sp>
      <p:pic>
        <p:nvPicPr>
          <p:cNvPr id="3074" name="Picture 2" descr="Bible PNG Transparent Images">
            <a:extLst>
              <a:ext uri="{FF2B5EF4-FFF2-40B4-BE49-F238E27FC236}">
                <a16:creationId xmlns:a16="http://schemas.microsoft.com/office/drawing/2014/main" id="{8DC530B2-24ED-DBC6-7402-97748A412F4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815" y="0"/>
            <a:ext cx="2319453" cy="14114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2466439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3DA286-02AB-D0AE-5AB2-2610808446B5}"/>
            </a:ext>
          </a:extLst>
        </p:cNvPr>
        <p:cNvGrpSpPr/>
        <p:nvPr/>
      </p:nvGrpSpPr>
      <p:grpSpPr>
        <a:xfrm>
          <a:off x="0" y="0"/>
          <a:ext cx="0" cy="0"/>
          <a:chOff x="0" y="0"/>
          <a:chExt cx="0" cy="0"/>
        </a:xfrm>
      </p:grpSpPr>
      <p:sp>
        <p:nvSpPr>
          <p:cNvPr id="7" name="TextBox 6">
            <a:extLst>
              <a:ext uri="{FF2B5EF4-FFF2-40B4-BE49-F238E27FC236}">
                <a16:creationId xmlns:a16="http://schemas.microsoft.com/office/drawing/2014/main" id="{2BFF05A5-7C91-F6EA-B285-D9B56E355F9B}"/>
              </a:ext>
            </a:extLst>
          </p:cNvPr>
          <p:cNvSpPr txBox="1"/>
          <p:nvPr/>
        </p:nvSpPr>
        <p:spPr>
          <a:xfrm>
            <a:off x="133815" y="1616526"/>
            <a:ext cx="11628564" cy="5004255"/>
          </a:xfrm>
          <a:prstGeom prst="rect">
            <a:avLst/>
          </a:prstGeom>
          <a:solidFill>
            <a:schemeClr val="bg2">
              <a:alpha val="69804"/>
            </a:schemeClr>
          </a:solidFill>
        </p:spPr>
        <p:txBody>
          <a:bodyPr wrap="square">
            <a:spAutoFit/>
          </a:bodyPr>
          <a:lstStyle/>
          <a:p>
            <a:pPr>
              <a:lnSpc>
                <a:spcPct val="107000"/>
              </a:lnSpc>
              <a:spcAft>
                <a:spcPts val="800"/>
              </a:spcAft>
            </a:pPr>
            <a:r>
              <a:rPr lang="en-US" sz="3600" baseline="30000" dirty="0">
                <a:solidFill>
                  <a:srgbClr val="002060"/>
                </a:solidFill>
                <a:latin typeface="Bahnschrift Condensed" panose="020B0502040204020203" pitchFamily="34" charset="0"/>
              </a:rPr>
              <a:t>The stories of the Bible contain a multitude of wonderful dialogues. Recall Jesus’ conversation with the Samaritan women at the well in John 4. Another famous dialogue occurs between Peter and Jesus in John 13:6-10 where they discuss whether or not Jesus will be Peter’s feet. Clearly on of the most unusual discussions in the Bible is the conversation between Balaam and his donkey in Numbers 22.</a:t>
            </a:r>
          </a:p>
          <a:p>
            <a:pPr marL="571500" indent="-5715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However, </a:t>
            </a:r>
            <a:r>
              <a:rPr lang="en-US" sz="3600" u="sng" baseline="30000" dirty="0">
                <a:solidFill>
                  <a:srgbClr val="002060"/>
                </a:solidFill>
                <a:latin typeface="Bahnschrift Condensed" panose="020B0502040204020203" pitchFamily="34" charset="0"/>
              </a:rPr>
              <a:t>Some dialogues are not easy to spot</a:t>
            </a:r>
            <a:r>
              <a:rPr lang="en-US" sz="3600" baseline="30000" dirty="0">
                <a:solidFill>
                  <a:srgbClr val="002060"/>
                </a:solidFill>
                <a:latin typeface="Bahnschrift Condensed" panose="020B0502040204020203" pitchFamily="34" charset="0"/>
              </a:rPr>
              <a:t>. “These less- than- obvious” dialogues are often more important to the meaning of the passage.</a:t>
            </a:r>
          </a:p>
          <a:p>
            <a:pPr marL="571500" indent="-571500">
              <a:lnSpc>
                <a:spcPct val="107000"/>
              </a:lnSpc>
              <a:spcAft>
                <a:spcPts val="800"/>
              </a:spcAft>
              <a:buFont typeface="Arial" panose="020B0604020202020204" pitchFamily="34" charset="0"/>
              <a:buChar char="•"/>
            </a:pPr>
            <a:r>
              <a:rPr lang="en-US" sz="3600" baseline="30000" dirty="0">
                <a:solidFill>
                  <a:srgbClr val="C00000"/>
                </a:solidFill>
                <a:latin typeface="Bahnschrift Condensed" panose="020B0502040204020203" pitchFamily="34" charset="0"/>
              </a:rPr>
              <a:t>For example, The book of Habakkuk, </a:t>
            </a:r>
            <a:r>
              <a:rPr lang="en-US" sz="3600" baseline="30000" dirty="0">
                <a:solidFill>
                  <a:srgbClr val="002060"/>
                </a:solidFill>
                <a:latin typeface="Bahnschrift Condensed" panose="020B0502040204020203" pitchFamily="34" charset="0"/>
              </a:rPr>
              <a:t>consists primarily of a dialogue between God and the prophet .In 1:1-4 Habakkuk asks God why he allows injustice to continue in Judah without doing anything to stop it. God answers in 1:5-11 promising to the send the Babylonians to invade Judah and to destroy the nation. Habakkuk objects in 1:12-2:1 because an invasion is not quiet what Habakkuk had in mind. Nonetheless, God answers the objection in 2:2-20 by stating that the invasion is inevitable. Once you recognize the dialogue format of Habakkuk, the message of the book becomes clear.</a:t>
            </a:r>
          </a:p>
        </p:txBody>
      </p:sp>
      <p:sp>
        <p:nvSpPr>
          <p:cNvPr id="8" name="Rectangle 7">
            <a:extLst>
              <a:ext uri="{FF2B5EF4-FFF2-40B4-BE49-F238E27FC236}">
                <a16:creationId xmlns:a16="http://schemas.microsoft.com/office/drawing/2014/main" id="{E8852A29-665F-452C-4CF9-77131F17E9FD}"/>
              </a:ext>
            </a:extLst>
          </p:cNvPr>
          <p:cNvSpPr/>
          <p:nvPr/>
        </p:nvSpPr>
        <p:spPr>
          <a:xfrm>
            <a:off x="282010" y="205100"/>
            <a:ext cx="11656465" cy="1006847"/>
          </a:xfrm>
          <a:prstGeom prst="rect">
            <a:avLst/>
          </a:prstGeom>
          <a:solidFill>
            <a:schemeClr val="accent4">
              <a:lumMod val="40000"/>
              <a:lumOff val="60000"/>
              <a:alpha val="69804"/>
            </a:schemeClr>
          </a:solidFill>
        </p:spPr>
        <p:txBody>
          <a:bodyPr vert="horz" lIns="91440" tIns="45720" rIns="91440" bIns="45720" rtlCol="0" anchor="ctr">
            <a:normAutofit fontScale="62500" lnSpcReduction="20000"/>
          </a:bodyPr>
          <a:lstStyle/>
          <a:p>
            <a:pPr algn="r">
              <a:lnSpc>
                <a:spcPct val="117000"/>
              </a:lnSpc>
            </a:pPr>
            <a:r>
              <a:rPr lang="en-US" sz="9600" b="1" dirty="0">
                <a:solidFill>
                  <a:srgbClr val="4E220E"/>
                </a:solidFill>
                <a:latin typeface="Bahnschrift SemiBold Condensed" panose="020B0502040204020203" pitchFamily="34" charset="0"/>
              </a:rPr>
              <a:t>Paragraphs |</a:t>
            </a:r>
            <a:r>
              <a:rPr lang="en-US" sz="6100" b="1" dirty="0">
                <a:solidFill>
                  <a:srgbClr val="C00000"/>
                </a:solidFill>
                <a:latin typeface="Candara" panose="020E0502030303020204" pitchFamily="34" charset="0"/>
              </a:rPr>
              <a:t> 3-Dialogue </a:t>
            </a:r>
            <a:endParaRPr lang="en-CA" sz="6100" b="1" dirty="0">
              <a:solidFill>
                <a:srgbClr val="C00000"/>
              </a:solidFill>
              <a:latin typeface="Candara" panose="020E0502030303020204" pitchFamily="34" charset="0"/>
            </a:endParaRPr>
          </a:p>
        </p:txBody>
      </p:sp>
      <p:pic>
        <p:nvPicPr>
          <p:cNvPr id="2" name="Picture 2" descr="Bible PNG Transparent Images">
            <a:extLst>
              <a:ext uri="{FF2B5EF4-FFF2-40B4-BE49-F238E27FC236}">
                <a16:creationId xmlns:a16="http://schemas.microsoft.com/office/drawing/2014/main" id="{79DD5807-64E3-D629-814A-AB474B257C7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815" y="0"/>
            <a:ext cx="2319453" cy="14114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6975387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F4C1B5-D9D7-2F17-ED88-0347F6B7083D}"/>
            </a:ext>
          </a:extLst>
        </p:cNvPr>
        <p:cNvGrpSpPr/>
        <p:nvPr/>
      </p:nvGrpSpPr>
      <p:grpSpPr>
        <a:xfrm>
          <a:off x="0" y="0"/>
          <a:ext cx="0" cy="0"/>
          <a:chOff x="0" y="0"/>
          <a:chExt cx="0" cy="0"/>
        </a:xfrm>
      </p:grpSpPr>
      <p:sp>
        <p:nvSpPr>
          <p:cNvPr id="7" name="TextBox 6">
            <a:extLst>
              <a:ext uri="{FF2B5EF4-FFF2-40B4-BE49-F238E27FC236}">
                <a16:creationId xmlns:a16="http://schemas.microsoft.com/office/drawing/2014/main" id="{7CA5A774-5A3A-EA3F-86D0-B4C7AC5A9A0C}"/>
              </a:ext>
            </a:extLst>
          </p:cNvPr>
          <p:cNvSpPr txBox="1"/>
          <p:nvPr/>
        </p:nvSpPr>
        <p:spPr>
          <a:xfrm>
            <a:off x="133815" y="1616526"/>
            <a:ext cx="11628564" cy="5019451"/>
          </a:xfrm>
          <a:prstGeom prst="rect">
            <a:avLst/>
          </a:prstGeom>
          <a:solidFill>
            <a:schemeClr val="bg2">
              <a:alpha val="69804"/>
            </a:schemeClr>
          </a:solidFill>
        </p:spPr>
        <p:txBody>
          <a:bodyPr wrap="square">
            <a:spAutoFit/>
          </a:bodyPr>
          <a:lstStyle/>
          <a:p>
            <a:pPr marL="571500" indent="-5715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Always identify purpose statements. These are phrases or sentences that describe the reason, the result, or the consequence of some action. They are frequently introduced by result-oriented conjunctions such as </a:t>
            </a:r>
            <a:r>
              <a:rPr lang="en-US" sz="3600" b="1" baseline="30000" dirty="0">
                <a:latin typeface="Bahnschrift Condensed" panose="020B0502040204020203" pitchFamily="34" charset="0"/>
              </a:rPr>
              <a:t>"that," "in order that.'</a:t>
            </a:r>
            <a:r>
              <a:rPr lang="en-US" sz="3600" baseline="30000" dirty="0">
                <a:solidFill>
                  <a:srgbClr val="002060"/>
                </a:solidFill>
                <a:latin typeface="Bahnschrift Condensed" panose="020B0502040204020203" pitchFamily="34" charset="0"/>
              </a:rPr>
              <a:t> and </a:t>
            </a:r>
            <a:r>
              <a:rPr lang="en-US" sz="3600" b="1" baseline="30000" dirty="0">
                <a:latin typeface="Bahnschrift Condensed" panose="020B0502040204020203" pitchFamily="34" charset="0"/>
              </a:rPr>
              <a:t>"so that," </a:t>
            </a:r>
            <a:r>
              <a:rPr lang="en-US" sz="3600" baseline="30000" dirty="0">
                <a:solidFill>
                  <a:srgbClr val="002060"/>
                </a:solidFill>
                <a:latin typeface="Bahnschrift Condensed" panose="020B0502040204020203" pitchFamily="34" charset="0"/>
              </a:rPr>
              <a:t>but they can also be introduced with the simple infinitive. The following examples illustrate the use of purpose statements:</a:t>
            </a:r>
          </a:p>
          <a:p>
            <a:pPr>
              <a:lnSpc>
                <a:spcPct val="107000"/>
              </a:lnSpc>
              <a:spcAft>
                <a:spcPts val="800"/>
              </a:spcAft>
            </a:pPr>
            <a:r>
              <a:rPr lang="en-US" sz="3600" baseline="30000" dirty="0">
                <a:solidFill>
                  <a:srgbClr val="C00000"/>
                </a:solidFill>
                <a:latin typeface="Bahnschrift Condensed" panose="020B0502040204020203" pitchFamily="34" charset="0"/>
              </a:rPr>
              <a:t>For we are God's workmanship, created in Christ Jesus </a:t>
            </a:r>
            <a:r>
              <a:rPr lang="en-US" sz="3600" b="1" u="sng" baseline="30000" dirty="0">
                <a:latin typeface="Bahnschrift Condensed" panose="020B0502040204020203" pitchFamily="34" charset="0"/>
              </a:rPr>
              <a:t>to</a:t>
            </a:r>
            <a:r>
              <a:rPr lang="en-US" sz="3600" baseline="30000" dirty="0">
                <a:solidFill>
                  <a:srgbClr val="C00000"/>
                </a:solidFill>
                <a:latin typeface="Bahnschrift Condensed" panose="020B0502040204020203" pitchFamily="34" charset="0"/>
              </a:rPr>
              <a:t> do good works. (Eph. 2:10)</a:t>
            </a:r>
          </a:p>
          <a:p>
            <a:pPr>
              <a:lnSpc>
                <a:spcPct val="107000"/>
              </a:lnSpc>
              <a:spcAft>
                <a:spcPts val="800"/>
              </a:spcAft>
            </a:pPr>
            <a:r>
              <a:rPr lang="en-US" sz="3600" baseline="30000" dirty="0">
                <a:solidFill>
                  <a:srgbClr val="C00000"/>
                </a:solidFill>
                <a:latin typeface="Bahnschrift Condensed" panose="020B0502040204020203" pitchFamily="34" charset="0"/>
              </a:rPr>
              <a:t>For God so loved the world </a:t>
            </a:r>
            <a:r>
              <a:rPr lang="en-US" sz="3600" b="1" u="sng" baseline="30000" dirty="0">
                <a:latin typeface="Bahnschrift Condensed" panose="020B0502040204020203" pitchFamily="34" charset="0"/>
              </a:rPr>
              <a:t>that</a:t>
            </a:r>
            <a:r>
              <a:rPr lang="en-US" sz="3600" baseline="30000" dirty="0">
                <a:solidFill>
                  <a:srgbClr val="C00000"/>
                </a:solidFill>
                <a:latin typeface="Bahnschrift Condensed" panose="020B0502040204020203" pitchFamily="34" charset="0"/>
              </a:rPr>
              <a:t> he gave his one and only Son. (John 3:16)</a:t>
            </a:r>
          </a:p>
          <a:p>
            <a:pPr>
              <a:lnSpc>
                <a:spcPct val="107000"/>
              </a:lnSpc>
              <a:spcAft>
                <a:spcPts val="800"/>
              </a:spcAft>
            </a:pPr>
            <a:r>
              <a:rPr lang="en-US" sz="3600" baseline="30000" dirty="0">
                <a:solidFill>
                  <a:srgbClr val="C00000"/>
                </a:solidFill>
                <a:latin typeface="Bahnschrift Condensed" panose="020B0502040204020203" pitchFamily="34" charset="0"/>
              </a:rPr>
              <a:t>You did not choose me, but I chose you and appointed you </a:t>
            </a:r>
            <a:r>
              <a:rPr lang="en-US" sz="3600" b="1" u="sng" baseline="30000" dirty="0">
                <a:latin typeface="Bahnschrift Condensed" panose="020B0502040204020203" pitchFamily="34" charset="0"/>
              </a:rPr>
              <a:t>to</a:t>
            </a:r>
            <a:r>
              <a:rPr lang="en-US" sz="3600" baseline="30000" dirty="0">
                <a:solidFill>
                  <a:srgbClr val="C00000"/>
                </a:solidFill>
                <a:latin typeface="Bahnschrift Condensed" panose="020B0502040204020203" pitchFamily="34" charset="0"/>
              </a:rPr>
              <a:t> go and bear fruit—fruit that will fast. (John 15:16) </a:t>
            </a:r>
          </a:p>
          <a:p>
            <a:pPr>
              <a:lnSpc>
                <a:spcPct val="107000"/>
              </a:lnSpc>
              <a:spcAft>
                <a:spcPts val="800"/>
              </a:spcAft>
            </a:pPr>
            <a:r>
              <a:rPr lang="en-US" sz="3600" baseline="30000" dirty="0">
                <a:solidFill>
                  <a:srgbClr val="C00000"/>
                </a:solidFill>
                <a:latin typeface="Bahnschrift Condensed" panose="020B0502040204020203" pitchFamily="34" charset="0"/>
              </a:rPr>
              <a:t>Hear, O Israel and be careful to obey </a:t>
            </a:r>
            <a:r>
              <a:rPr lang="en-US" sz="3600" b="1" u="sng" baseline="30000" dirty="0">
                <a:latin typeface="Bahnschrift Condensed" panose="020B0502040204020203" pitchFamily="34" charset="0"/>
              </a:rPr>
              <a:t>so that </a:t>
            </a:r>
            <a:r>
              <a:rPr lang="en-US" sz="3600" baseline="30000" dirty="0">
                <a:solidFill>
                  <a:srgbClr val="C00000"/>
                </a:solidFill>
                <a:latin typeface="Bahnschrift Condensed" panose="020B0502040204020203" pitchFamily="34" charset="0"/>
              </a:rPr>
              <a:t>it may go well with you and </a:t>
            </a:r>
            <a:r>
              <a:rPr lang="en-US" sz="3600" b="1" u="sng" baseline="30000" dirty="0">
                <a:latin typeface="Bahnschrift Condensed" panose="020B0502040204020203" pitchFamily="34" charset="0"/>
              </a:rPr>
              <a:t>that</a:t>
            </a:r>
            <a:r>
              <a:rPr lang="en-US" sz="3600" baseline="30000" dirty="0">
                <a:solidFill>
                  <a:srgbClr val="C00000"/>
                </a:solidFill>
                <a:latin typeface="Bahnschrift Condensed" panose="020B0502040204020203" pitchFamily="34" charset="0"/>
              </a:rPr>
              <a:t> you may increase greatly in a land flowing with milk and honey. (</a:t>
            </a:r>
            <a:r>
              <a:rPr lang="en-US" sz="3600" baseline="30000" dirty="0" err="1">
                <a:solidFill>
                  <a:srgbClr val="C00000"/>
                </a:solidFill>
                <a:latin typeface="Bahnschrift Condensed" panose="020B0502040204020203" pitchFamily="34" charset="0"/>
              </a:rPr>
              <a:t>Deut</a:t>
            </a:r>
            <a:r>
              <a:rPr lang="en-US" sz="3600" baseline="30000" dirty="0">
                <a:solidFill>
                  <a:srgbClr val="C00000"/>
                </a:solidFill>
                <a:latin typeface="Bahnschrift Condensed" panose="020B0502040204020203" pitchFamily="34" charset="0"/>
              </a:rPr>
              <a:t> 6:3)</a:t>
            </a:r>
          </a:p>
          <a:p>
            <a:pPr>
              <a:lnSpc>
                <a:spcPct val="107000"/>
              </a:lnSpc>
              <a:spcAft>
                <a:spcPts val="800"/>
              </a:spcAft>
            </a:pPr>
            <a:r>
              <a:rPr lang="en-US" sz="3600" baseline="30000" dirty="0">
                <a:solidFill>
                  <a:srgbClr val="C00000"/>
                </a:solidFill>
                <a:latin typeface="Bahnschrift Condensed" panose="020B0502040204020203" pitchFamily="34" charset="0"/>
              </a:rPr>
              <a:t>I have hidden your word in my heart </a:t>
            </a:r>
            <a:r>
              <a:rPr lang="en-US" sz="3600" b="1" u="sng" baseline="30000" dirty="0">
                <a:latin typeface="Bahnschrift Condensed" panose="020B0502040204020203" pitchFamily="34" charset="0"/>
              </a:rPr>
              <a:t>that</a:t>
            </a:r>
            <a:r>
              <a:rPr lang="en-US" sz="3600" baseline="30000" dirty="0">
                <a:solidFill>
                  <a:srgbClr val="C00000"/>
                </a:solidFill>
                <a:latin typeface="Bahnschrift Condensed" panose="020B0502040204020203" pitchFamily="34" charset="0"/>
              </a:rPr>
              <a:t> I might not sin against you. (Ps. 119:11)</a:t>
            </a:r>
          </a:p>
          <a:p>
            <a:pPr>
              <a:lnSpc>
                <a:spcPct val="107000"/>
              </a:lnSpc>
              <a:spcAft>
                <a:spcPts val="800"/>
              </a:spcAft>
            </a:pPr>
            <a:endParaRPr lang="en-US" sz="3600" baseline="30000" dirty="0">
              <a:solidFill>
                <a:srgbClr val="C00000"/>
              </a:solidFill>
              <a:latin typeface="Bahnschrift Condensed" panose="020B0502040204020203" pitchFamily="34" charset="0"/>
            </a:endParaRPr>
          </a:p>
        </p:txBody>
      </p:sp>
      <p:sp>
        <p:nvSpPr>
          <p:cNvPr id="8" name="Rectangle 7">
            <a:extLst>
              <a:ext uri="{FF2B5EF4-FFF2-40B4-BE49-F238E27FC236}">
                <a16:creationId xmlns:a16="http://schemas.microsoft.com/office/drawing/2014/main" id="{3017054D-9EE5-BF98-32A8-5B5E0AED1955}"/>
              </a:ext>
            </a:extLst>
          </p:cNvPr>
          <p:cNvSpPr/>
          <p:nvPr/>
        </p:nvSpPr>
        <p:spPr>
          <a:xfrm>
            <a:off x="282010" y="205100"/>
            <a:ext cx="11656465" cy="1006847"/>
          </a:xfrm>
          <a:prstGeom prst="rect">
            <a:avLst/>
          </a:prstGeom>
          <a:solidFill>
            <a:schemeClr val="accent4">
              <a:lumMod val="40000"/>
              <a:lumOff val="60000"/>
              <a:alpha val="69804"/>
            </a:schemeClr>
          </a:solidFill>
        </p:spPr>
        <p:txBody>
          <a:bodyPr vert="horz" lIns="91440" tIns="45720" rIns="91440" bIns="45720" rtlCol="0" anchor="ctr">
            <a:normAutofit fontScale="62500" lnSpcReduction="20000"/>
          </a:bodyPr>
          <a:lstStyle/>
          <a:p>
            <a:pPr algn="r">
              <a:lnSpc>
                <a:spcPct val="117000"/>
              </a:lnSpc>
            </a:pPr>
            <a:r>
              <a:rPr lang="en-US" sz="9600" b="1" dirty="0">
                <a:solidFill>
                  <a:srgbClr val="4E220E"/>
                </a:solidFill>
                <a:latin typeface="Bahnschrift SemiBold Condensed" panose="020B0502040204020203" pitchFamily="34" charset="0"/>
              </a:rPr>
              <a:t>Paragraphs |</a:t>
            </a:r>
            <a:r>
              <a:rPr lang="en-US" sz="6100" b="1" dirty="0">
                <a:solidFill>
                  <a:srgbClr val="C00000"/>
                </a:solidFill>
                <a:latin typeface="Candara" panose="020E0502030303020204" pitchFamily="34" charset="0"/>
              </a:rPr>
              <a:t> 4-Purpose Statements </a:t>
            </a:r>
            <a:endParaRPr lang="en-CA" sz="6100" b="1" dirty="0">
              <a:solidFill>
                <a:srgbClr val="C00000"/>
              </a:solidFill>
              <a:latin typeface="Candara" panose="020E0502030303020204" pitchFamily="34" charset="0"/>
            </a:endParaRPr>
          </a:p>
        </p:txBody>
      </p:sp>
      <p:pic>
        <p:nvPicPr>
          <p:cNvPr id="2" name="Picture 2" descr="Bible PNG Transparent Images">
            <a:extLst>
              <a:ext uri="{FF2B5EF4-FFF2-40B4-BE49-F238E27FC236}">
                <a16:creationId xmlns:a16="http://schemas.microsoft.com/office/drawing/2014/main" id="{659368A6-B74A-0C52-C8E6-39F66B5A42A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815" y="0"/>
            <a:ext cx="2319453" cy="14114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5598758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DAC2C6-6E98-BF1B-7FAB-5E82A479BA2C}"/>
            </a:ext>
          </a:extLst>
        </p:cNvPr>
        <p:cNvGrpSpPr/>
        <p:nvPr/>
      </p:nvGrpSpPr>
      <p:grpSpPr>
        <a:xfrm>
          <a:off x="0" y="0"/>
          <a:ext cx="0" cy="0"/>
          <a:chOff x="0" y="0"/>
          <a:chExt cx="0" cy="0"/>
        </a:xfrm>
      </p:grpSpPr>
      <p:sp>
        <p:nvSpPr>
          <p:cNvPr id="7" name="TextBox 6">
            <a:extLst>
              <a:ext uri="{FF2B5EF4-FFF2-40B4-BE49-F238E27FC236}">
                <a16:creationId xmlns:a16="http://schemas.microsoft.com/office/drawing/2014/main" id="{74038008-7C93-25F3-EA65-5CF512CD6CEB}"/>
              </a:ext>
            </a:extLst>
          </p:cNvPr>
          <p:cNvSpPr txBox="1"/>
          <p:nvPr/>
        </p:nvSpPr>
        <p:spPr>
          <a:xfrm>
            <a:off x="281718" y="1305939"/>
            <a:ext cx="11628564" cy="5122043"/>
          </a:xfrm>
          <a:prstGeom prst="rect">
            <a:avLst/>
          </a:prstGeom>
          <a:solidFill>
            <a:schemeClr val="bg2">
              <a:alpha val="69804"/>
            </a:schemeClr>
          </a:solidFill>
        </p:spPr>
        <p:txBody>
          <a:bodyPr wrap="square">
            <a:spAutoFit/>
          </a:bodyPr>
          <a:lstStyle/>
          <a:p>
            <a:pPr marL="571500" indent="-571500">
              <a:lnSpc>
                <a:spcPct val="107000"/>
              </a:lnSpc>
              <a:spcAft>
                <a:spcPts val="800"/>
              </a:spcAft>
              <a:buFont typeface="Arial" panose="020B0604020202020204" pitchFamily="34" charset="0"/>
              <a:buChar char="•"/>
            </a:pPr>
            <a:endParaRPr lang="en-US" sz="3600" baseline="30000" dirty="0">
              <a:solidFill>
                <a:srgbClr val="002060"/>
              </a:solidFill>
              <a:latin typeface="Bahnschrift Condensed" panose="020B0502040204020203" pitchFamily="34" charset="0"/>
            </a:endParaRPr>
          </a:p>
          <a:p>
            <a:pPr marL="571500" indent="-5715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When an action, a result, or purpose is stated, look for the </a:t>
            </a:r>
            <a:r>
              <a:rPr lang="en-US" sz="3600" i="1" baseline="30000" dirty="0">
                <a:solidFill>
                  <a:srgbClr val="002060"/>
                </a:solidFill>
                <a:latin typeface="Bahnschrift Condensed" panose="020B0502040204020203" pitchFamily="34" charset="0"/>
              </a:rPr>
              <a:t>means  </a:t>
            </a:r>
            <a:r>
              <a:rPr lang="en-US" sz="3600" baseline="30000" dirty="0">
                <a:solidFill>
                  <a:srgbClr val="002060"/>
                </a:solidFill>
                <a:latin typeface="Bahnschrift Condensed" panose="020B0502040204020203" pitchFamily="34" charset="0"/>
              </a:rPr>
              <a:t>that brings about the action, result or purpose. How is the action or result brought into reality? How is the purpose accomplished? For example, read the second half of Romans 8:13:</a:t>
            </a:r>
            <a:endParaRPr lang="en-US" sz="3600" i="1" baseline="30000" dirty="0">
              <a:solidFill>
                <a:srgbClr val="002060"/>
              </a:solidFill>
              <a:latin typeface="Bahnschrift Condensed" panose="020B0502040204020203" pitchFamily="34" charset="0"/>
            </a:endParaRPr>
          </a:p>
          <a:p>
            <a:pPr>
              <a:lnSpc>
                <a:spcPct val="107000"/>
              </a:lnSpc>
              <a:spcAft>
                <a:spcPts val="800"/>
              </a:spcAft>
            </a:pPr>
            <a:r>
              <a:rPr lang="en-US" sz="3600" baseline="30000" dirty="0">
                <a:solidFill>
                  <a:srgbClr val="C00000"/>
                </a:solidFill>
                <a:latin typeface="Bahnschrift Condensed" panose="020B0502040204020203" pitchFamily="34" charset="0"/>
              </a:rPr>
              <a:t>. . . but if by the Spirit you put to death the misdeeds of the body, you will live. </a:t>
            </a:r>
          </a:p>
          <a:p>
            <a:pPr marL="571500" indent="-5715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The </a:t>
            </a:r>
            <a:r>
              <a:rPr lang="en-US" sz="3600" i="1" baseline="30000" dirty="0">
                <a:solidFill>
                  <a:srgbClr val="002060"/>
                </a:solidFill>
                <a:latin typeface="Bahnschrift Condensed" panose="020B0502040204020203" pitchFamily="34" charset="0"/>
              </a:rPr>
              <a:t>means</a:t>
            </a:r>
            <a:r>
              <a:rPr lang="en-US" sz="3600" baseline="30000" dirty="0">
                <a:solidFill>
                  <a:srgbClr val="002060"/>
                </a:solidFill>
                <a:latin typeface="Bahnschrift Condensed" panose="020B0502040204020203" pitchFamily="34" charset="0"/>
              </a:rPr>
              <a:t> by which the misdeeds of the body are put to death is </a:t>
            </a:r>
            <a:r>
              <a:rPr lang="en-US" sz="3600" b="1" baseline="30000" dirty="0">
                <a:solidFill>
                  <a:srgbClr val="002060"/>
                </a:solidFill>
                <a:latin typeface="Bahnschrift Condensed" panose="020B0502040204020203" pitchFamily="34" charset="0"/>
              </a:rPr>
              <a:t>the Spirit </a:t>
            </a:r>
          </a:p>
          <a:p>
            <a:pPr marL="571500" indent="-571500">
              <a:lnSpc>
                <a:spcPct val="107000"/>
              </a:lnSpc>
              <a:spcAft>
                <a:spcPts val="800"/>
              </a:spcAft>
              <a:buFont typeface="Arial" panose="020B0604020202020204" pitchFamily="34" charset="0"/>
              <a:buChar char="•"/>
            </a:pPr>
            <a:r>
              <a:rPr lang="en-US" sz="3600" b="1" baseline="30000" dirty="0">
                <a:solidFill>
                  <a:srgbClr val="002060"/>
                </a:solidFill>
                <a:latin typeface="Bahnschrift Condensed" panose="020B0502040204020203" pitchFamily="34" charset="0"/>
              </a:rPr>
              <a:t>Likewise, </a:t>
            </a:r>
            <a:r>
              <a:rPr lang="en-US" sz="3600" baseline="30000" dirty="0">
                <a:solidFill>
                  <a:srgbClr val="002060"/>
                </a:solidFill>
                <a:latin typeface="Bahnschrift Condensed" panose="020B0502040204020203" pitchFamily="34" charset="0"/>
              </a:rPr>
              <a:t>ponder a moment Psalm 119:9:</a:t>
            </a:r>
          </a:p>
          <a:p>
            <a:pPr algn="ctr">
              <a:lnSpc>
                <a:spcPct val="107000"/>
              </a:lnSpc>
              <a:spcAft>
                <a:spcPts val="800"/>
              </a:spcAft>
            </a:pPr>
            <a:r>
              <a:rPr lang="en-US" sz="3600" baseline="30000" dirty="0">
                <a:solidFill>
                  <a:srgbClr val="C00000"/>
                </a:solidFill>
                <a:latin typeface="Bahnschrift Condensed" panose="020B0502040204020203" pitchFamily="34" charset="0"/>
              </a:rPr>
              <a:t>How can a young man keep his way pure? </a:t>
            </a:r>
          </a:p>
          <a:p>
            <a:pPr algn="ctr">
              <a:lnSpc>
                <a:spcPct val="107000"/>
              </a:lnSpc>
              <a:spcAft>
                <a:spcPts val="800"/>
              </a:spcAft>
            </a:pPr>
            <a:r>
              <a:rPr lang="en-US" sz="3600" i="1" baseline="30000" dirty="0">
                <a:solidFill>
                  <a:srgbClr val="C00000"/>
                </a:solidFill>
                <a:latin typeface="Bahnschrift Condensed" panose="020B0502040204020203" pitchFamily="34" charset="0"/>
              </a:rPr>
              <a:t>By living according to your word</a:t>
            </a:r>
            <a:r>
              <a:rPr lang="en-US" sz="3600" i="1" baseline="30000" dirty="0">
                <a:solidFill>
                  <a:srgbClr val="002060"/>
                </a:solidFill>
                <a:latin typeface="Bahnschrift Condensed" panose="020B0502040204020203" pitchFamily="34" charset="0"/>
              </a:rPr>
              <a:t>.</a:t>
            </a:r>
          </a:p>
          <a:p>
            <a:pPr marL="571500" indent="-5715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The purpose or action desired is for a young man to keep his was pure. What is the </a:t>
            </a:r>
            <a:r>
              <a:rPr lang="en-US" sz="3600" i="1" baseline="30000" dirty="0">
                <a:solidFill>
                  <a:srgbClr val="002060"/>
                </a:solidFill>
                <a:latin typeface="Bahnschrift Condensed" panose="020B0502040204020203" pitchFamily="34" charset="0"/>
              </a:rPr>
              <a:t>means</a:t>
            </a:r>
            <a:r>
              <a:rPr lang="en-US" sz="3600" baseline="30000" dirty="0">
                <a:solidFill>
                  <a:srgbClr val="002060"/>
                </a:solidFill>
                <a:latin typeface="Bahnschrift Condensed" panose="020B0502040204020203" pitchFamily="34" charset="0"/>
              </a:rPr>
              <a:t>? Living according to God’s Word.</a:t>
            </a:r>
          </a:p>
        </p:txBody>
      </p:sp>
      <p:sp>
        <p:nvSpPr>
          <p:cNvPr id="8" name="Rectangle 7">
            <a:extLst>
              <a:ext uri="{FF2B5EF4-FFF2-40B4-BE49-F238E27FC236}">
                <a16:creationId xmlns:a16="http://schemas.microsoft.com/office/drawing/2014/main" id="{E7BB3FFD-C7A6-FA43-07F3-E25FB7F83933}"/>
              </a:ext>
            </a:extLst>
          </p:cNvPr>
          <p:cNvSpPr/>
          <p:nvPr/>
        </p:nvSpPr>
        <p:spPr>
          <a:xfrm>
            <a:off x="282010" y="205100"/>
            <a:ext cx="11656465" cy="1006847"/>
          </a:xfrm>
          <a:prstGeom prst="rect">
            <a:avLst/>
          </a:prstGeom>
          <a:solidFill>
            <a:schemeClr val="accent4">
              <a:lumMod val="40000"/>
              <a:lumOff val="60000"/>
              <a:alpha val="69804"/>
            </a:schemeClr>
          </a:solidFill>
        </p:spPr>
        <p:txBody>
          <a:bodyPr vert="horz" lIns="91440" tIns="45720" rIns="91440" bIns="45720" rtlCol="0" anchor="ctr">
            <a:normAutofit fontScale="47500" lnSpcReduction="20000"/>
          </a:bodyPr>
          <a:lstStyle/>
          <a:p>
            <a:pPr algn="r">
              <a:lnSpc>
                <a:spcPct val="117000"/>
              </a:lnSpc>
            </a:pPr>
            <a:r>
              <a:rPr lang="en-US" sz="9600" b="1" dirty="0">
                <a:solidFill>
                  <a:srgbClr val="4E220E"/>
                </a:solidFill>
                <a:latin typeface="Bahnschrift SemiBold Condensed" panose="020B0502040204020203" pitchFamily="34" charset="0"/>
              </a:rPr>
              <a:t>Paragraphs |</a:t>
            </a:r>
            <a:r>
              <a:rPr lang="en-US" sz="6100" b="1" dirty="0">
                <a:solidFill>
                  <a:srgbClr val="C00000"/>
                </a:solidFill>
                <a:latin typeface="Candara" panose="020E0502030303020204" pitchFamily="34" charset="0"/>
              </a:rPr>
              <a:t> 5-Means (by which something is accomplished)</a:t>
            </a:r>
            <a:endParaRPr lang="en-CA" sz="6100" b="1" dirty="0">
              <a:solidFill>
                <a:srgbClr val="C00000"/>
              </a:solidFill>
              <a:latin typeface="Candara" panose="020E0502030303020204" pitchFamily="34" charset="0"/>
            </a:endParaRPr>
          </a:p>
        </p:txBody>
      </p:sp>
      <p:pic>
        <p:nvPicPr>
          <p:cNvPr id="2" name="Picture 2" descr="Bible PNG Transparent Images">
            <a:extLst>
              <a:ext uri="{FF2B5EF4-FFF2-40B4-BE49-F238E27FC236}">
                <a16:creationId xmlns:a16="http://schemas.microsoft.com/office/drawing/2014/main" id="{31B0C584-5CB1-8141-BDF8-B3CAEDCFDCE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815" y="111108"/>
            <a:ext cx="1675227" cy="10194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7744998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0C3609-1968-482F-7CF6-E03075CC8E23}"/>
            </a:ext>
          </a:extLst>
        </p:cNvPr>
        <p:cNvGrpSpPr/>
        <p:nvPr/>
      </p:nvGrpSpPr>
      <p:grpSpPr>
        <a:xfrm>
          <a:off x="0" y="0"/>
          <a:ext cx="0" cy="0"/>
          <a:chOff x="0" y="0"/>
          <a:chExt cx="0" cy="0"/>
        </a:xfrm>
      </p:grpSpPr>
      <p:sp>
        <p:nvSpPr>
          <p:cNvPr id="7" name="TextBox 6">
            <a:extLst>
              <a:ext uri="{FF2B5EF4-FFF2-40B4-BE49-F238E27FC236}">
                <a16:creationId xmlns:a16="http://schemas.microsoft.com/office/drawing/2014/main" id="{17F16508-D96C-E71E-8F54-1843A243B979}"/>
              </a:ext>
            </a:extLst>
          </p:cNvPr>
          <p:cNvSpPr txBox="1"/>
          <p:nvPr/>
        </p:nvSpPr>
        <p:spPr>
          <a:xfrm>
            <a:off x="295960" y="1325672"/>
            <a:ext cx="11628564" cy="5327228"/>
          </a:xfrm>
          <a:prstGeom prst="rect">
            <a:avLst/>
          </a:prstGeom>
          <a:solidFill>
            <a:schemeClr val="bg2">
              <a:alpha val="69804"/>
            </a:schemeClr>
          </a:solidFill>
        </p:spPr>
        <p:txBody>
          <a:bodyPr wrap="square">
            <a:spAutoFit/>
          </a:bodyPr>
          <a:lstStyle/>
          <a:p>
            <a:pPr marL="571500" indent="-571500">
              <a:lnSpc>
                <a:spcPct val="107000"/>
              </a:lnSpc>
              <a:spcAft>
                <a:spcPts val="800"/>
              </a:spcAft>
              <a:buFont typeface="Arial" panose="020B0604020202020204" pitchFamily="34" charset="0"/>
              <a:buChar char="•"/>
            </a:pPr>
            <a:endParaRPr lang="en-US" sz="3600" baseline="30000" dirty="0">
              <a:solidFill>
                <a:srgbClr val="C00000"/>
              </a:solidFill>
              <a:latin typeface="Bahnschrift Condensed" panose="020B0502040204020203" pitchFamily="34" charset="0"/>
            </a:endParaRPr>
          </a:p>
          <a:p>
            <a:pPr>
              <a:lnSpc>
                <a:spcPct val="107000"/>
              </a:lnSpc>
              <a:spcAft>
                <a:spcPts val="800"/>
              </a:spcAft>
            </a:pPr>
            <a:r>
              <a:rPr lang="en-US" sz="3600" baseline="30000" dirty="0">
                <a:solidFill>
                  <a:srgbClr val="C00000"/>
                </a:solidFill>
                <a:latin typeface="Bahnschrift Condensed" panose="020B0502040204020203" pitchFamily="34" charset="0"/>
              </a:rPr>
              <a:t>If we claim to have fellowship with him yet walk in the darkness, we lie and do not live by the truth. (1 John l:6) </a:t>
            </a:r>
          </a:p>
          <a:p>
            <a:pPr marL="571500" indent="-571500">
              <a:lnSpc>
                <a:spcPct val="107000"/>
              </a:lnSpc>
              <a:spcAft>
                <a:spcPts val="800"/>
              </a:spcAft>
              <a:buFont typeface="Arial" panose="020B0604020202020204" pitchFamily="34" charset="0"/>
              <a:buChar char="•"/>
            </a:pPr>
            <a:r>
              <a:rPr lang="en-US" sz="3600" b="1" baseline="30000" dirty="0">
                <a:solidFill>
                  <a:srgbClr val="002060"/>
                </a:solidFill>
                <a:latin typeface="Bahnschrift Condensed" panose="020B0502040204020203" pitchFamily="34" charset="0"/>
              </a:rPr>
              <a:t>Condition</a:t>
            </a:r>
            <a:r>
              <a:rPr lang="en-US" sz="3600" baseline="30000" dirty="0">
                <a:solidFill>
                  <a:srgbClr val="002060"/>
                </a:solidFill>
                <a:latin typeface="Bahnschrift Condensed" panose="020B0502040204020203" pitchFamily="34" charset="0"/>
              </a:rPr>
              <a:t>: if we claim to have fellowship with him yet walk in darkness </a:t>
            </a:r>
          </a:p>
          <a:p>
            <a:pPr marL="571500" indent="-571500">
              <a:lnSpc>
                <a:spcPct val="107000"/>
              </a:lnSpc>
              <a:spcAft>
                <a:spcPts val="800"/>
              </a:spcAft>
              <a:buFont typeface="Arial" panose="020B0604020202020204" pitchFamily="34" charset="0"/>
              <a:buChar char="•"/>
            </a:pPr>
            <a:r>
              <a:rPr lang="en-US" sz="3600" b="1" baseline="30000" dirty="0">
                <a:solidFill>
                  <a:srgbClr val="002060"/>
                </a:solidFill>
                <a:latin typeface="Bahnschrift Condensed" panose="020B0502040204020203" pitchFamily="34" charset="0"/>
              </a:rPr>
              <a:t>Result or consequence: </a:t>
            </a:r>
            <a:r>
              <a:rPr lang="en-US" sz="3600" baseline="30000" dirty="0">
                <a:solidFill>
                  <a:srgbClr val="002060"/>
                </a:solidFill>
                <a:latin typeface="Bahnschrift Condensed" panose="020B0502040204020203" pitchFamily="34" charset="0"/>
              </a:rPr>
              <a:t>we lie and do not live by the truth </a:t>
            </a:r>
          </a:p>
          <a:p>
            <a:pPr>
              <a:lnSpc>
                <a:spcPct val="107000"/>
              </a:lnSpc>
              <a:spcAft>
                <a:spcPts val="800"/>
              </a:spcAft>
            </a:pPr>
            <a:r>
              <a:rPr lang="en-US" sz="3600" baseline="30000" dirty="0">
                <a:solidFill>
                  <a:srgbClr val="C00000"/>
                </a:solidFill>
                <a:latin typeface="Bahnschrift Condensed" panose="020B0502040204020203" pitchFamily="34" charset="0"/>
              </a:rPr>
              <a:t>Therefore, if anyone is in Christ, he is a new creation; the old has gone, the new has come! (2 Cor. 5:17) </a:t>
            </a:r>
          </a:p>
          <a:p>
            <a:pPr marL="571500" indent="-571500">
              <a:lnSpc>
                <a:spcPct val="107000"/>
              </a:lnSpc>
              <a:spcAft>
                <a:spcPts val="800"/>
              </a:spcAft>
              <a:buFont typeface="Arial" panose="020B0604020202020204" pitchFamily="34" charset="0"/>
              <a:buChar char="•"/>
            </a:pPr>
            <a:r>
              <a:rPr lang="en-US" sz="3600" b="1" baseline="30000" dirty="0">
                <a:solidFill>
                  <a:srgbClr val="002060"/>
                </a:solidFill>
                <a:latin typeface="Bahnschrift Condensed" panose="020B0502040204020203" pitchFamily="34" charset="0"/>
              </a:rPr>
              <a:t>Condition:</a:t>
            </a:r>
            <a:r>
              <a:rPr lang="en-US" sz="3600" baseline="30000" dirty="0">
                <a:solidFill>
                  <a:srgbClr val="002060"/>
                </a:solidFill>
                <a:latin typeface="Bahnschrift Condensed" panose="020B0502040204020203" pitchFamily="34" charset="0"/>
              </a:rPr>
              <a:t> if anyone is in Christ </a:t>
            </a:r>
          </a:p>
          <a:p>
            <a:pPr marL="571500" indent="-571500">
              <a:lnSpc>
                <a:spcPct val="107000"/>
              </a:lnSpc>
              <a:spcAft>
                <a:spcPts val="800"/>
              </a:spcAft>
              <a:buFont typeface="Arial" panose="020B0604020202020204" pitchFamily="34" charset="0"/>
              <a:buChar char="•"/>
            </a:pPr>
            <a:r>
              <a:rPr lang="en-US" sz="3600" b="1" baseline="30000" dirty="0">
                <a:solidFill>
                  <a:srgbClr val="002060"/>
                </a:solidFill>
                <a:latin typeface="Bahnschrift Condensed" panose="020B0502040204020203" pitchFamily="34" charset="0"/>
              </a:rPr>
              <a:t>Result or consequence: </a:t>
            </a:r>
            <a:r>
              <a:rPr lang="en-US" sz="3600" baseline="30000" dirty="0">
                <a:solidFill>
                  <a:srgbClr val="002060"/>
                </a:solidFill>
                <a:latin typeface="Bahnschrift Condensed" panose="020B0502040204020203" pitchFamily="34" charset="0"/>
              </a:rPr>
              <a:t>he is a new creation; the old has gone, the new has come </a:t>
            </a:r>
          </a:p>
          <a:p>
            <a:pPr>
              <a:lnSpc>
                <a:spcPct val="107000"/>
              </a:lnSpc>
              <a:spcAft>
                <a:spcPts val="800"/>
              </a:spcAft>
            </a:pPr>
            <a:r>
              <a:rPr lang="en-US" sz="3600" baseline="30000" dirty="0">
                <a:solidFill>
                  <a:srgbClr val="C00000"/>
                </a:solidFill>
                <a:latin typeface="Bahnschrift Condensed" panose="020B0502040204020203" pitchFamily="34" charset="0"/>
              </a:rPr>
              <a:t>If you fully obey the LORD your God and carefully follow all his commands I give you today, the LORD your God will set you high above all the nations on earth. (Deut. 28:1) </a:t>
            </a:r>
          </a:p>
          <a:p>
            <a:pPr marL="571500" indent="-571500">
              <a:lnSpc>
                <a:spcPct val="107000"/>
              </a:lnSpc>
              <a:spcAft>
                <a:spcPts val="800"/>
              </a:spcAft>
              <a:buFont typeface="Arial" panose="020B0604020202020204" pitchFamily="34" charset="0"/>
              <a:buChar char="•"/>
            </a:pPr>
            <a:r>
              <a:rPr lang="en-US" sz="3600" b="1" baseline="30000" dirty="0">
                <a:solidFill>
                  <a:srgbClr val="002060"/>
                </a:solidFill>
                <a:latin typeface="Bahnschrift Condensed" panose="020B0502040204020203" pitchFamily="34" charset="0"/>
              </a:rPr>
              <a:t>Condition</a:t>
            </a:r>
            <a:r>
              <a:rPr lang="en-US" sz="3600" baseline="30000" dirty="0">
                <a:solidFill>
                  <a:srgbClr val="002060"/>
                </a:solidFill>
                <a:latin typeface="Bahnschrift Condensed" panose="020B0502040204020203" pitchFamily="34" charset="0"/>
              </a:rPr>
              <a:t>: if you fully obey the LORD your God and carefully follow all his commands I give you today </a:t>
            </a:r>
          </a:p>
          <a:p>
            <a:pPr marL="571500" indent="-571500">
              <a:lnSpc>
                <a:spcPct val="107000"/>
              </a:lnSpc>
              <a:spcAft>
                <a:spcPts val="800"/>
              </a:spcAft>
              <a:buFont typeface="Arial" panose="020B0604020202020204" pitchFamily="34" charset="0"/>
              <a:buChar char="•"/>
            </a:pPr>
            <a:r>
              <a:rPr lang="en-US" sz="3600" b="1" baseline="30000" dirty="0">
                <a:solidFill>
                  <a:srgbClr val="002060"/>
                </a:solidFill>
                <a:latin typeface="Bahnschrift Condensed" panose="020B0502040204020203" pitchFamily="34" charset="0"/>
              </a:rPr>
              <a:t>Result or consequence: </a:t>
            </a:r>
            <a:r>
              <a:rPr lang="en-US" sz="3600" baseline="30000" dirty="0">
                <a:solidFill>
                  <a:srgbClr val="002060"/>
                </a:solidFill>
                <a:latin typeface="Bahnschrift Condensed" panose="020B0502040204020203" pitchFamily="34" charset="0"/>
              </a:rPr>
              <a:t>the LORD Your God will set you high above all the nations on earth </a:t>
            </a:r>
          </a:p>
        </p:txBody>
      </p:sp>
      <p:sp>
        <p:nvSpPr>
          <p:cNvPr id="8" name="Rectangle 7">
            <a:extLst>
              <a:ext uri="{FF2B5EF4-FFF2-40B4-BE49-F238E27FC236}">
                <a16:creationId xmlns:a16="http://schemas.microsoft.com/office/drawing/2014/main" id="{E07BEDD3-8A4C-128E-FD4F-49BD20E83B5F}"/>
              </a:ext>
            </a:extLst>
          </p:cNvPr>
          <p:cNvSpPr/>
          <p:nvPr/>
        </p:nvSpPr>
        <p:spPr>
          <a:xfrm>
            <a:off x="282010" y="205100"/>
            <a:ext cx="11656465" cy="1006847"/>
          </a:xfrm>
          <a:prstGeom prst="rect">
            <a:avLst/>
          </a:prstGeom>
          <a:solidFill>
            <a:schemeClr val="accent4">
              <a:lumMod val="40000"/>
              <a:lumOff val="60000"/>
              <a:alpha val="69804"/>
            </a:schemeClr>
          </a:solidFill>
        </p:spPr>
        <p:txBody>
          <a:bodyPr vert="horz" lIns="91440" tIns="45720" rIns="91440" bIns="45720" rtlCol="0" anchor="ctr">
            <a:normAutofit fontScale="62500" lnSpcReduction="20000"/>
          </a:bodyPr>
          <a:lstStyle/>
          <a:p>
            <a:pPr algn="r">
              <a:lnSpc>
                <a:spcPct val="117000"/>
              </a:lnSpc>
            </a:pPr>
            <a:r>
              <a:rPr lang="en-US" sz="9600" b="1" dirty="0">
                <a:solidFill>
                  <a:srgbClr val="4E220E"/>
                </a:solidFill>
                <a:latin typeface="Bahnschrift SemiBold Condensed" panose="020B0502040204020203" pitchFamily="34" charset="0"/>
              </a:rPr>
              <a:t>Paragraphs |</a:t>
            </a:r>
            <a:r>
              <a:rPr lang="en-US" sz="6100" b="1" dirty="0">
                <a:solidFill>
                  <a:srgbClr val="C00000"/>
                </a:solidFill>
                <a:latin typeface="Candara" panose="020E0502030303020204" pitchFamily="34" charset="0"/>
              </a:rPr>
              <a:t> 6-Conditional Clauses </a:t>
            </a:r>
            <a:endParaRPr lang="en-CA" sz="6100" b="1" dirty="0">
              <a:solidFill>
                <a:srgbClr val="C00000"/>
              </a:solidFill>
              <a:latin typeface="Candara" panose="020E0502030303020204" pitchFamily="34" charset="0"/>
            </a:endParaRPr>
          </a:p>
        </p:txBody>
      </p:sp>
      <p:pic>
        <p:nvPicPr>
          <p:cNvPr id="2" name="Picture 2" descr="Bible PNG Transparent Images">
            <a:extLst>
              <a:ext uri="{FF2B5EF4-FFF2-40B4-BE49-F238E27FC236}">
                <a16:creationId xmlns:a16="http://schemas.microsoft.com/office/drawing/2014/main" id="{CD60FCC0-13B9-2F1C-4BDC-E1D68BF6E9B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2010" y="-468646"/>
            <a:ext cx="2761785" cy="16805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0231972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1EDDC7-495D-D484-0D9C-6A8338DA840E}"/>
            </a:ext>
          </a:extLst>
        </p:cNvPr>
        <p:cNvGrpSpPr/>
        <p:nvPr/>
      </p:nvGrpSpPr>
      <p:grpSpPr>
        <a:xfrm>
          <a:off x="0" y="0"/>
          <a:ext cx="0" cy="0"/>
          <a:chOff x="0" y="0"/>
          <a:chExt cx="0" cy="0"/>
        </a:xfrm>
      </p:grpSpPr>
      <p:sp>
        <p:nvSpPr>
          <p:cNvPr id="7" name="TextBox 6">
            <a:extLst>
              <a:ext uri="{FF2B5EF4-FFF2-40B4-BE49-F238E27FC236}">
                <a16:creationId xmlns:a16="http://schemas.microsoft.com/office/drawing/2014/main" id="{4097E657-1F6A-4E55-B0D9-77F39429E7E2}"/>
              </a:ext>
            </a:extLst>
          </p:cNvPr>
          <p:cNvSpPr txBox="1"/>
          <p:nvPr/>
        </p:nvSpPr>
        <p:spPr>
          <a:xfrm>
            <a:off x="0" y="957044"/>
            <a:ext cx="12192000" cy="6410153"/>
          </a:xfrm>
          <a:prstGeom prst="rect">
            <a:avLst/>
          </a:prstGeom>
          <a:solidFill>
            <a:schemeClr val="bg2">
              <a:alpha val="69804"/>
            </a:schemeClr>
          </a:solidFill>
        </p:spPr>
        <p:txBody>
          <a:bodyPr wrap="square">
            <a:spAutoFit/>
          </a:bodyPr>
          <a:lstStyle/>
          <a:p>
            <a:pPr>
              <a:lnSpc>
                <a:spcPct val="107000"/>
              </a:lnSpc>
              <a:spcAft>
                <a:spcPts val="800"/>
              </a:spcAft>
            </a:pPr>
            <a:endParaRPr lang="en-US" sz="3600" baseline="30000" dirty="0">
              <a:solidFill>
                <a:srgbClr val="002060"/>
              </a:solidFill>
              <a:latin typeface="Bahnschrift Condensed" panose="020B0502040204020203" pitchFamily="34" charset="0"/>
            </a:endParaRPr>
          </a:p>
          <a:p>
            <a:pPr>
              <a:lnSpc>
                <a:spcPct val="107000"/>
              </a:lnSpc>
              <a:spcAft>
                <a:spcPts val="800"/>
              </a:spcAft>
            </a:pPr>
            <a:r>
              <a:rPr lang="en-US" sz="3600" baseline="30000" dirty="0">
                <a:solidFill>
                  <a:srgbClr val="002060"/>
                </a:solidFill>
                <a:latin typeface="Bahnschrift Condensed" panose="020B0502040204020203" pitchFamily="34" charset="0"/>
              </a:rPr>
              <a:t>Biblical passages often refer to actions of people as well as those of God. identify these and mark them as separate. Ask the questions: What does God (further identify as the Father, the Son, or the Holy Spirit) do in this passage? What do people do in this passage? Then ask whether there is any kind of connection between what God does and what people do. </a:t>
            </a:r>
          </a:p>
          <a:p>
            <a:pPr marL="571500" indent="-5715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For example, read Ephesians 5:1-2: </a:t>
            </a:r>
          </a:p>
          <a:p>
            <a:pPr>
              <a:lnSpc>
                <a:spcPct val="107000"/>
              </a:lnSpc>
              <a:spcAft>
                <a:spcPts val="800"/>
              </a:spcAft>
            </a:pPr>
            <a:r>
              <a:rPr lang="en-US" sz="3600" baseline="30000" dirty="0">
                <a:solidFill>
                  <a:srgbClr val="C00000"/>
                </a:solidFill>
                <a:latin typeface="Bahnschrift Condensed" panose="020B0502040204020203" pitchFamily="34" charset="0"/>
              </a:rPr>
              <a:t>Be imitators of God, therefore, as dearly loved children and live a life of love, just as Christ loved us and gave himself up for us as a fragrant offering and sacrifice to God.</a:t>
            </a:r>
          </a:p>
          <a:p>
            <a:pPr>
              <a:lnSpc>
                <a:spcPct val="107000"/>
              </a:lnSpc>
              <a:spcAft>
                <a:spcPts val="800"/>
              </a:spcAft>
            </a:pPr>
            <a:r>
              <a:rPr lang="en-US" sz="3600" b="1" baseline="30000" dirty="0">
                <a:solidFill>
                  <a:srgbClr val="002060"/>
                </a:solidFill>
                <a:latin typeface="Bahnschrift Condensed" panose="020B0502040204020203" pitchFamily="34" charset="0"/>
              </a:rPr>
              <a:t>What are the actions or roles of people in this passage?</a:t>
            </a:r>
          </a:p>
          <a:p>
            <a:pPr>
              <a:lnSpc>
                <a:spcPct val="107000"/>
              </a:lnSpc>
              <a:spcAft>
                <a:spcPts val="800"/>
              </a:spcAft>
            </a:pPr>
            <a:r>
              <a:rPr lang="en-US" sz="3600" baseline="30000" dirty="0">
                <a:latin typeface="Bahnschrift Condensed" panose="020B0502040204020203" pitchFamily="34" charset="0"/>
              </a:rPr>
              <a:t>-</a:t>
            </a:r>
            <a:r>
              <a:rPr lang="en-US" sz="3600" baseline="30000" dirty="0">
                <a:solidFill>
                  <a:srgbClr val="002060"/>
                </a:solidFill>
                <a:latin typeface="Bahnschrift Condensed" panose="020B0502040204020203" pitchFamily="34" charset="0"/>
              </a:rPr>
              <a:t> We are told to be imitators of God in the same way children are imitators. We are also told to live a life of love as Christ did. </a:t>
            </a:r>
          </a:p>
          <a:p>
            <a:pPr>
              <a:lnSpc>
                <a:spcPct val="107000"/>
              </a:lnSpc>
              <a:spcAft>
                <a:spcPts val="800"/>
              </a:spcAft>
            </a:pPr>
            <a:r>
              <a:rPr lang="en-US" sz="3600" b="1" baseline="30000" dirty="0">
                <a:solidFill>
                  <a:srgbClr val="002060"/>
                </a:solidFill>
                <a:latin typeface="Bahnschrift Condensed" panose="020B0502040204020203" pitchFamily="34" charset="0"/>
              </a:rPr>
              <a:t>What is Christ’s or God’s role in this passage? </a:t>
            </a:r>
          </a:p>
          <a:p>
            <a:pPr>
              <a:lnSpc>
                <a:spcPct val="107000"/>
              </a:lnSpc>
              <a:spcAft>
                <a:spcPts val="800"/>
              </a:spcAft>
            </a:pPr>
            <a:r>
              <a:rPr lang="en-US" sz="3600" baseline="30000" dirty="0">
                <a:solidFill>
                  <a:srgbClr val="002060"/>
                </a:solidFill>
                <a:latin typeface="Bahnschrift Condensed" panose="020B0502040204020203" pitchFamily="34" charset="0"/>
              </a:rPr>
              <a:t>- Christ's role was to offer himself up to God for us; God’s role is to be the one who is imitated. </a:t>
            </a:r>
          </a:p>
          <a:p>
            <a:pPr>
              <a:lnSpc>
                <a:spcPct val="107000"/>
              </a:lnSpc>
              <a:spcAft>
                <a:spcPts val="800"/>
              </a:spcAft>
            </a:pPr>
            <a:endParaRPr lang="en-US" sz="3600" baseline="30000" dirty="0">
              <a:solidFill>
                <a:srgbClr val="C00000"/>
              </a:solidFill>
              <a:latin typeface="Bahnschrift Condensed" panose="020B0502040204020203" pitchFamily="34" charset="0"/>
            </a:endParaRPr>
          </a:p>
        </p:txBody>
      </p:sp>
      <p:sp>
        <p:nvSpPr>
          <p:cNvPr id="8" name="Rectangle 7">
            <a:extLst>
              <a:ext uri="{FF2B5EF4-FFF2-40B4-BE49-F238E27FC236}">
                <a16:creationId xmlns:a16="http://schemas.microsoft.com/office/drawing/2014/main" id="{10BB39BC-0057-D60D-DB24-E384C710F8AD}"/>
              </a:ext>
            </a:extLst>
          </p:cNvPr>
          <p:cNvSpPr/>
          <p:nvPr/>
        </p:nvSpPr>
        <p:spPr>
          <a:xfrm>
            <a:off x="267767" y="0"/>
            <a:ext cx="11656465" cy="1006847"/>
          </a:xfrm>
          <a:prstGeom prst="rect">
            <a:avLst/>
          </a:prstGeom>
          <a:solidFill>
            <a:schemeClr val="accent4">
              <a:lumMod val="40000"/>
              <a:lumOff val="60000"/>
              <a:alpha val="69804"/>
            </a:schemeClr>
          </a:solidFill>
        </p:spPr>
        <p:txBody>
          <a:bodyPr vert="horz" lIns="91440" tIns="45720" rIns="91440" bIns="45720" rtlCol="0" anchor="ctr">
            <a:normAutofit fontScale="47500" lnSpcReduction="20000"/>
          </a:bodyPr>
          <a:lstStyle/>
          <a:p>
            <a:pPr algn="r">
              <a:lnSpc>
                <a:spcPct val="117000"/>
              </a:lnSpc>
            </a:pPr>
            <a:r>
              <a:rPr lang="en-US" sz="9600" b="1" dirty="0">
                <a:solidFill>
                  <a:srgbClr val="4E220E"/>
                </a:solidFill>
                <a:latin typeface="Bahnschrift SemiBold Condensed" panose="020B0502040204020203" pitchFamily="34" charset="0"/>
              </a:rPr>
              <a:t>Paragraphs |</a:t>
            </a:r>
            <a:r>
              <a:rPr lang="en-US" sz="6100" b="1" dirty="0">
                <a:solidFill>
                  <a:srgbClr val="C00000"/>
                </a:solidFill>
                <a:latin typeface="Candara" panose="020E0502030303020204" pitchFamily="34" charset="0"/>
              </a:rPr>
              <a:t> 7-The Actions/ Roles of People and Action/Roles of God</a:t>
            </a:r>
            <a:endParaRPr lang="en-CA" sz="6100" b="1" dirty="0">
              <a:solidFill>
                <a:srgbClr val="C00000"/>
              </a:solidFill>
              <a:latin typeface="Candara" panose="020E0502030303020204" pitchFamily="34" charset="0"/>
            </a:endParaRPr>
          </a:p>
        </p:txBody>
      </p:sp>
    </p:spTree>
    <p:extLst>
      <p:ext uri="{BB962C8B-B14F-4D97-AF65-F5344CB8AC3E}">
        <p14:creationId xmlns:p14="http://schemas.microsoft.com/office/powerpoint/2010/main" val="258747264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FF15E0E-84C7-19A5-3CEE-CDFEEBBFAC02}"/>
            </a:ext>
          </a:extLst>
        </p:cNvPr>
        <p:cNvGrpSpPr/>
        <p:nvPr/>
      </p:nvGrpSpPr>
      <p:grpSpPr>
        <a:xfrm>
          <a:off x="0" y="0"/>
          <a:ext cx="0" cy="0"/>
          <a:chOff x="0" y="0"/>
          <a:chExt cx="0" cy="0"/>
        </a:xfrm>
      </p:grpSpPr>
      <p:sp>
        <p:nvSpPr>
          <p:cNvPr id="7" name="TextBox 6">
            <a:extLst>
              <a:ext uri="{FF2B5EF4-FFF2-40B4-BE49-F238E27FC236}">
                <a16:creationId xmlns:a16="http://schemas.microsoft.com/office/drawing/2014/main" id="{7A65DF05-77EF-F989-9CAB-63E9C7A395C1}"/>
              </a:ext>
            </a:extLst>
          </p:cNvPr>
          <p:cNvSpPr txBox="1"/>
          <p:nvPr/>
        </p:nvSpPr>
        <p:spPr>
          <a:xfrm>
            <a:off x="295960" y="1325672"/>
            <a:ext cx="11628564" cy="3526158"/>
          </a:xfrm>
          <a:prstGeom prst="rect">
            <a:avLst/>
          </a:prstGeom>
          <a:solidFill>
            <a:schemeClr val="bg2">
              <a:alpha val="69804"/>
            </a:schemeClr>
          </a:solidFill>
        </p:spPr>
        <p:txBody>
          <a:bodyPr wrap="square">
            <a:spAutoFit/>
          </a:bodyPr>
          <a:lstStyle/>
          <a:p>
            <a:pPr marL="571500" indent="-571500">
              <a:lnSpc>
                <a:spcPct val="107000"/>
              </a:lnSpc>
              <a:spcAft>
                <a:spcPts val="800"/>
              </a:spcAft>
              <a:buFont typeface="Arial" panose="020B0604020202020204" pitchFamily="34" charset="0"/>
              <a:buChar char="•"/>
            </a:pPr>
            <a:endParaRPr lang="en-US" sz="3600" baseline="30000" dirty="0">
              <a:solidFill>
                <a:srgbClr val="002060"/>
              </a:solidFill>
              <a:latin typeface="Bahnschrift Condensed" panose="020B0502040204020203" pitchFamily="34" charset="0"/>
            </a:endParaRPr>
          </a:p>
          <a:p>
            <a:pPr marL="571500" indent="-5715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The Bible is not a book of abstract, technical information. It is a book about relationships, primarily relationships between God and people. Emotions play a big role in relationships. </a:t>
            </a:r>
          </a:p>
          <a:p>
            <a:pPr marL="571500" indent="-5715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This is frequently overlooked in biblical interpretations </a:t>
            </a:r>
          </a:p>
          <a:p>
            <a:pPr marL="571500" indent="-5715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As part of your careful reading, when you observe the text, be sure to underscore words and phrases that have emotional overtones--that is, words that convey feeling and emotion. Also be sure to note words such as "father" "mother” “child,“ “daughter” "son” etc. These usually have underlying emotional connotations as well. </a:t>
            </a:r>
          </a:p>
        </p:txBody>
      </p:sp>
      <p:sp>
        <p:nvSpPr>
          <p:cNvPr id="8" name="Rectangle 7">
            <a:extLst>
              <a:ext uri="{FF2B5EF4-FFF2-40B4-BE49-F238E27FC236}">
                <a16:creationId xmlns:a16="http://schemas.microsoft.com/office/drawing/2014/main" id="{6FFE2AB1-438E-3EF4-5252-CD90F32A0443}"/>
              </a:ext>
            </a:extLst>
          </p:cNvPr>
          <p:cNvSpPr/>
          <p:nvPr/>
        </p:nvSpPr>
        <p:spPr>
          <a:xfrm>
            <a:off x="282010" y="205100"/>
            <a:ext cx="11656465" cy="1006847"/>
          </a:xfrm>
          <a:prstGeom prst="rect">
            <a:avLst/>
          </a:prstGeom>
          <a:solidFill>
            <a:schemeClr val="accent4">
              <a:lumMod val="40000"/>
              <a:lumOff val="60000"/>
              <a:alpha val="69804"/>
            </a:schemeClr>
          </a:solidFill>
        </p:spPr>
        <p:txBody>
          <a:bodyPr vert="horz" lIns="91440" tIns="45720" rIns="91440" bIns="45720" rtlCol="0" anchor="ctr">
            <a:normAutofit fontScale="62500" lnSpcReduction="20000"/>
          </a:bodyPr>
          <a:lstStyle/>
          <a:p>
            <a:pPr algn="r">
              <a:lnSpc>
                <a:spcPct val="117000"/>
              </a:lnSpc>
            </a:pPr>
            <a:r>
              <a:rPr lang="en-US" sz="9600" b="1" dirty="0">
                <a:solidFill>
                  <a:srgbClr val="4E220E"/>
                </a:solidFill>
                <a:latin typeface="Bahnschrift SemiBold Condensed" panose="020B0502040204020203" pitchFamily="34" charset="0"/>
              </a:rPr>
              <a:t>Paragraphs |</a:t>
            </a:r>
            <a:r>
              <a:rPr lang="en-US" sz="6100" b="1" dirty="0">
                <a:solidFill>
                  <a:srgbClr val="C00000"/>
                </a:solidFill>
                <a:latin typeface="Candara" panose="020E0502030303020204" pitchFamily="34" charset="0"/>
              </a:rPr>
              <a:t> 8-Emotional Terms</a:t>
            </a:r>
            <a:endParaRPr lang="en-CA" sz="6100" b="1" dirty="0">
              <a:solidFill>
                <a:srgbClr val="C00000"/>
              </a:solidFill>
              <a:latin typeface="Candara" panose="020E0502030303020204" pitchFamily="34" charset="0"/>
            </a:endParaRPr>
          </a:p>
        </p:txBody>
      </p:sp>
      <p:pic>
        <p:nvPicPr>
          <p:cNvPr id="2" name="Picture 2" descr="Bible PNG Transparent Images">
            <a:extLst>
              <a:ext uri="{FF2B5EF4-FFF2-40B4-BE49-F238E27FC236}">
                <a16:creationId xmlns:a16="http://schemas.microsoft.com/office/drawing/2014/main" id="{C0E44169-EC2A-AA3C-3F19-A50CA5C8E94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2010" y="-468646"/>
            <a:ext cx="2761785" cy="16805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2008226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2B7580-C5E1-399B-1729-9D670BACAFF2}"/>
            </a:ext>
          </a:extLst>
        </p:cNvPr>
        <p:cNvGrpSpPr/>
        <p:nvPr/>
      </p:nvGrpSpPr>
      <p:grpSpPr>
        <a:xfrm>
          <a:off x="0" y="0"/>
          <a:ext cx="0" cy="0"/>
          <a:chOff x="0" y="0"/>
          <a:chExt cx="0" cy="0"/>
        </a:xfrm>
      </p:grpSpPr>
      <p:sp>
        <p:nvSpPr>
          <p:cNvPr id="7" name="TextBox 6">
            <a:extLst>
              <a:ext uri="{FF2B5EF4-FFF2-40B4-BE49-F238E27FC236}">
                <a16:creationId xmlns:a16="http://schemas.microsoft.com/office/drawing/2014/main" id="{2AB7FFBF-7AEB-0BF2-D8AB-049EDA7B3A58}"/>
              </a:ext>
            </a:extLst>
          </p:cNvPr>
          <p:cNvSpPr txBox="1"/>
          <p:nvPr/>
        </p:nvSpPr>
        <p:spPr>
          <a:xfrm>
            <a:off x="295960" y="1325672"/>
            <a:ext cx="11628564" cy="5209439"/>
          </a:xfrm>
          <a:prstGeom prst="rect">
            <a:avLst/>
          </a:prstGeom>
          <a:solidFill>
            <a:schemeClr val="bg2">
              <a:alpha val="69804"/>
            </a:schemeClr>
          </a:solidFill>
        </p:spPr>
        <p:txBody>
          <a:bodyPr wrap="square">
            <a:spAutoFit/>
          </a:bodyPr>
          <a:lstStyle/>
          <a:p>
            <a:pPr marL="571500" indent="-571500">
              <a:lnSpc>
                <a:spcPct val="107000"/>
              </a:lnSpc>
              <a:spcAft>
                <a:spcPts val="800"/>
              </a:spcAft>
              <a:buFont typeface="Arial" panose="020B0604020202020204" pitchFamily="34" charset="0"/>
              <a:buChar char="•"/>
            </a:pPr>
            <a:endParaRPr lang="en-US" sz="3600" baseline="30000" dirty="0">
              <a:solidFill>
                <a:srgbClr val="002060"/>
              </a:solidFill>
              <a:latin typeface="Bahnschrift Condensed" panose="020B0502040204020203" pitchFamily="34" charset="0"/>
            </a:endParaRPr>
          </a:p>
          <a:p>
            <a:pPr marL="571500" indent="-5715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 Read Galatians 4:12-16 and note the emotional connotations of the italicized phrases and words:</a:t>
            </a:r>
          </a:p>
          <a:p>
            <a:pPr>
              <a:lnSpc>
                <a:spcPct val="107000"/>
              </a:lnSpc>
              <a:spcAft>
                <a:spcPts val="800"/>
              </a:spcAft>
            </a:pPr>
            <a:r>
              <a:rPr lang="en-US" sz="3600" baseline="30000" dirty="0">
                <a:solidFill>
                  <a:srgbClr val="C00000"/>
                </a:solidFill>
                <a:latin typeface="Bahnschrift Condensed" panose="020B0502040204020203" pitchFamily="34" charset="0"/>
              </a:rPr>
              <a:t>I </a:t>
            </a:r>
            <a:r>
              <a:rPr lang="en-US" sz="3600" i="1" u="sng" baseline="30000" dirty="0">
                <a:solidFill>
                  <a:srgbClr val="C00000"/>
                </a:solidFill>
                <a:latin typeface="Bahnschrift Condensed" panose="020B0502040204020203" pitchFamily="34" charset="0"/>
              </a:rPr>
              <a:t>plead</a:t>
            </a:r>
            <a:r>
              <a:rPr lang="en-US" sz="3600" baseline="30000" dirty="0">
                <a:solidFill>
                  <a:srgbClr val="C00000"/>
                </a:solidFill>
                <a:latin typeface="Bahnschrift Condensed" panose="020B0502040204020203" pitchFamily="34" charset="0"/>
              </a:rPr>
              <a:t>  with you, brothers, become like me, for I became like you. You have done me no wrong. As you know, it was because of an illness that I first preached the gospel to you. Even though my illness was a trial to you, you did not treat me with contempt or scorn. Instead, you welcomed me as if I were an angel of God, as if I were Christ Jesus himself</a:t>
            </a:r>
            <a:r>
              <a:rPr lang="en-US" sz="3600" i="1" u="sng" baseline="30000" dirty="0">
                <a:solidFill>
                  <a:srgbClr val="C00000"/>
                </a:solidFill>
                <a:latin typeface="Bahnschrift Condensed" panose="020B0502040204020203" pitchFamily="34" charset="0"/>
              </a:rPr>
              <a:t>. What has happened to all your joy?  </a:t>
            </a:r>
            <a:r>
              <a:rPr lang="en-US" sz="3600" baseline="30000" dirty="0">
                <a:solidFill>
                  <a:srgbClr val="C00000"/>
                </a:solidFill>
                <a:latin typeface="Bahnschrift Condensed" panose="020B0502040204020203" pitchFamily="34" charset="0"/>
              </a:rPr>
              <a:t>I can testify that, if you could have done so, </a:t>
            </a:r>
            <a:r>
              <a:rPr lang="en-US" sz="3600" i="1" u="sng" baseline="30000" dirty="0">
                <a:solidFill>
                  <a:srgbClr val="C00000"/>
                </a:solidFill>
                <a:latin typeface="Bahnschrift Condensed" panose="020B0502040204020203" pitchFamily="34" charset="0"/>
              </a:rPr>
              <a:t>you would have torn out your eyes and given them to me. Have I now become your enemy by telling you the truth? </a:t>
            </a:r>
          </a:p>
          <a:p>
            <a:pPr marL="571500" indent="-5715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"Plead" is much more emotional than "ask" </a:t>
            </a:r>
          </a:p>
          <a:p>
            <a:pPr marL="571500" indent="-5715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Paul has intentionally chosen strong emotional terms to express himself in this passage (and throughout Galatians). What feelings does Paul express here? Why does he bring up their past relationship, recalling how they once welcomed him? How strong is the phrase “torn out your eyes”? Likewise, what kind of connotations does the word “enemy” carry?</a:t>
            </a:r>
          </a:p>
        </p:txBody>
      </p:sp>
      <p:sp>
        <p:nvSpPr>
          <p:cNvPr id="8" name="Rectangle 7">
            <a:extLst>
              <a:ext uri="{FF2B5EF4-FFF2-40B4-BE49-F238E27FC236}">
                <a16:creationId xmlns:a16="http://schemas.microsoft.com/office/drawing/2014/main" id="{C1F85C90-ED2F-5DFD-CC37-E5D307381664}"/>
              </a:ext>
            </a:extLst>
          </p:cNvPr>
          <p:cNvSpPr/>
          <p:nvPr/>
        </p:nvSpPr>
        <p:spPr>
          <a:xfrm>
            <a:off x="282010" y="205100"/>
            <a:ext cx="11656465" cy="1006847"/>
          </a:xfrm>
          <a:prstGeom prst="rect">
            <a:avLst/>
          </a:prstGeom>
          <a:solidFill>
            <a:schemeClr val="accent4">
              <a:lumMod val="40000"/>
              <a:lumOff val="60000"/>
              <a:alpha val="69804"/>
            </a:schemeClr>
          </a:solidFill>
        </p:spPr>
        <p:txBody>
          <a:bodyPr vert="horz" lIns="91440" tIns="45720" rIns="91440" bIns="45720" rtlCol="0" anchor="ctr">
            <a:normAutofit fontScale="62500" lnSpcReduction="20000"/>
          </a:bodyPr>
          <a:lstStyle/>
          <a:p>
            <a:pPr algn="r">
              <a:lnSpc>
                <a:spcPct val="117000"/>
              </a:lnSpc>
            </a:pPr>
            <a:r>
              <a:rPr lang="en-US" sz="9600" b="1" dirty="0">
                <a:solidFill>
                  <a:srgbClr val="4E220E"/>
                </a:solidFill>
                <a:latin typeface="Bahnschrift SemiBold Condensed" panose="020B0502040204020203" pitchFamily="34" charset="0"/>
              </a:rPr>
              <a:t>Paragraphs |</a:t>
            </a:r>
            <a:r>
              <a:rPr lang="en-US" sz="6100" b="1" dirty="0">
                <a:solidFill>
                  <a:srgbClr val="C00000"/>
                </a:solidFill>
                <a:latin typeface="Candara" panose="020E0502030303020204" pitchFamily="34" charset="0"/>
              </a:rPr>
              <a:t> 8-Emotional Terms</a:t>
            </a:r>
            <a:endParaRPr lang="en-CA" sz="6100" b="1" dirty="0">
              <a:solidFill>
                <a:srgbClr val="C00000"/>
              </a:solidFill>
              <a:latin typeface="Candara" panose="020E0502030303020204" pitchFamily="34" charset="0"/>
            </a:endParaRPr>
          </a:p>
        </p:txBody>
      </p:sp>
      <p:pic>
        <p:nvPicPr>
          <p:cNvPr id="2" name="Picture 2" descr="Bible PNG Transparent Images">
            <a:extLst>
              <a:ext uri="{FF2B5EF4-FFF2-40B4-BE49-F238E27FC236}">
                <a16:creationId xmlns:a16="http://schemas.microsoft.com/office/drawing/2014/main" id="{861965DD-FD23-801B-9449-77E99100364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2010" y="-468646"/>
            <a:ext cx="2761785" cy="16805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7073836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49A897-7F24-6C5B-20B1-532219A7E47C}"/>
            </a:ext>
          </a:extLst>
        </p:cNvPr>
        <p:cNvGrpSpPr/>
        <p:nvPr/>
      </p:nvGrpSpPr>
      <p:grpSpPr>
        <a:xfrm>
          <a:off x="0" y="0"/>
          <a:ext cx="0" cy="0"/>
          <a:chOff x="0" y="0"/>
          <a:chExt cx="0" cy="0"/>
        </a:xfrm>
      </p:grpSpPr>
      <p:sp>
        <p:nvSpPr>
          <p:cNvPr id="7" name="TextBox 6">
            <a:extLst>
              <a:ext uri="{FF2B5EF4-FFF2-40B4-BE49-F238E27FC236}">
                <a16:creationId xmlns:a16="http://schemas.microsoft.com/office/drawing/2014/main" id="{C963339E-DE92-72B6-CE06-96EB7F512F9D}"/>
              </a:ext>
            </a:extLst>
          </p:cNvPr>
          <p:cNvSpPr txBox="1"/>
          <p:nvPr/>
        </p:nvSpPr>
        <p:spPr>
          <a:xfrm>
            <a:off x="295960" y="1325672"/>
            <a:ext cx="11628564" cy="5809796"/>
          </a:xfrm>
          <a:prstGeom prst="rect">
            <a:avLst/>
          </a:prstGeom>
          <a:solidFill>
            <a:schemeClr val="bg2">
              <a:alpha val="69804"/>
            </a:schemeClr>
          </a:solidFill>
        </p:spPr>
        <p:txBody>
          <a:bodyPr wrap="square">
            <a:spAutoFit/>
          </a:bodyPr>
          <a:lstStyle/>
          <a:p>
            <a:pPr marL="571500" indent="-5715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The Old Testament uses emotional terminology even more frequently than the New Testament. God himself will open up and pour out his broke heart on account of his spiteful, rebellious people. as Jeremiah 3:19-20 testifies:</a:t>
            </a:r>
          </a:p>
          <a:p>
            <a:pPr algn="ctr">
              <a:lnSpc>
                <a:spcPct val="107000"/>
              </a:lnSpc>
              <a:spcAft>
                <a:spcPts val="800"/>
              </a:spcAft>
            </a:pPr>
            <a:r>
              <a:rPr lang="en-US" sz="3600" baseline="30000" dirty="0">
                <a:solidFill>
                  <a:srgbClr val="C00000"/>
                </a:solidFill>
                <a:latin typeface="Bahnschrift Condensed" panose="020B0502040204020203" pitchFamily="34" charset="0"/>
              </a:rPr>
              <a:t>“I myself said, How gladly would I treat you like </a:t>
            </a:r>
            <a:r>
              <a:rPr lang="en-US" sz="3600" u="sng" baseline="30000" dirty="0">
                <a:solidFill>
                  <a:srgbClr val="C00000"/>
                </a:solidFill>
                <a:latin typeface="Bahnschrift Condensed" panose="020B0502040204020203" pitchFamily="34" charset="0"/>
              </a:rPr>
              <a:t>sons</a:t>
            </a:r>
            <a:r>
              <a:rPr lang="en-US" sz="3600" baseline="30000" dirty="0">
                <a:solidFill>
                  <a:srgbClr val="C00000"/>
                </a:solidFill>
                <a:latin typeface="Bahnschrift Condensed" panose="020B0502040204020203" pitchFamily="34" charset="0"/>
              </a:rPr>
              <a:t> and give you a desirable land, </a:t>
            </a:r>
          </a:p>
          <a:p>
            <a:pPr algn="ctr">
              <a:lnSpc>
                <a:spcPct val="107000"/>
              </a:lnSpc>
              <a:spcAft>
                <a:spcPts val="800"/>
              </a:spcAft>
            </a:pPr>
            <a:r>
              <a:rPr lang="en-US" sz="3600" baseline="30000" dirty="0">
                <a:solidFill>
                  <a:srgbClr val="C00000"/>
                </a:solidFill>
                <a:latin typeface="Bahnschrift Condensed" panose="020B0502040204020203" pitchFamily="34" charset="0"/>
              </a:rPr>
              <a:t>the most beautiful inheritance of any nation.’</a:t>
            </a:r>
          </a:p>
          <a:p>
            <a:pPr algn="ctr">
              <a:lnSpc>
                <a:spcPct val="107000"/>
              </a:lnSpc>
              <a:spcAft>
                <a:spcPts val="800"/>
              </a:spcAft>
            </a:pPr>
            <a:r>
              <a:rPr lang="en-US" sz="3600" baseline="30000" dirty="0">
                <a:solidFill>
                  <a:srgbClr val="C00000"/>
                </a:solidFill>
                <a:latin typeface="Bahnschrift Condensed" panose="020B0502040204020203" pitchFamily="34" charset="0"/>
              </a:rPr>
              <a:t> I thought you would call me ‘</a:t>
            </a:r>
            <a:r>
              <a:rPr lang="en-US" sz="3600" u="sng" baseline="30000" dirty="0">
                <a:solidFill>
                  <a:srgbClr val="C00000"/>
                </a:solidFill>
                <a:latin typeface="Bahnschrift Condensed" panose="020B0502040204020203" pitchFamily="34" charset="0"/>
              </a:rPr>
              <a:t>Father</a:t>
            </a:r>
            <a:r>
              <a:rPr lang="en-US" sz="3600" baseline="30000" dirty="0">
                <a:solidFill>
                  <a:srgbClr val="C00000"/>
                </a:solidFill>
                <a:latin typeface="Bahnschrift Condensed" panose="020B0502040204020203" pitchFamily="34" charset="0"/>
              </a:rPr>
              <a:t>’ and not turn away from following me. </a:t>
            </a:r>
          </a:p>
          <a:p>
            <a:pPr algn="ctr">
              <a:lnSpc>
                <a:spcPct val="107000"/>
              </a:lnSpc>
              <a:spcAft>
                <a:spcPts val="800"/>
              </a:spcAft>
            </a:pPr>
            <a:r>
              <a:rPr lang="en-US" sz="3600" baseline="30000" dirty="0">
                <a:solidFill>
                  <a:srgbClr val="C00000"/>
                </a:solidFill>
                <a:latin typeface="Bahnschrift Condensed" panose="020B0502040204020203" pitchFamily="34" charset="0"/>
              </a:rPr>
              <a:t>But like a </a:t>
            </a:r>
            <a:r>
              <a:rPr lang="en-US" sz="3600" u="sng" baseline="30000" dirty="0">
                <a:solidFill>
                  <a:srgbClr val="C00000"/>
                </a:solidFill>
                <a:latin typeface="Bahnschrift Condensed" panose="020B0502040204020203" pitchFamily="34" charset="0"/>
              </a:rPr>
              <a:t>women</a:t>
            </a:r>
            <a:r>
              <a:rPr lang="en-US" sz="3600" baseline="30000" dirty="0">
                <a:solidFill>
                  <a:srgbClr val="C00000"/>
                </a:solidFill>
                <a:latin typeface="Bahnschrift Condensed" panose="020B0502040204020203" pitchFamily="34" charset="0"/>
              </a:rPr>
              <a:t> </a:t>
            </a:r>
            <a:r>
              <a:rPr lang="en-US" sz="3600" u="sng" baseline="30000" dirty="0">
                <a:solidFill>
                  <a:srgbClr val="C00000"/>
                </a:solidFill>
                <a:latin typeface="Bahnschrift Condensed" panose="020B0502040204020203" pitchFamily="34" charset="0"/>
              </a:rPr>
              <a:t>unfaithful</a:t>
            </a:r>
            <a:r>
              <a:rPr lang="en-US" sz="3600" baseline="30000" dirty="0">
                <a:solidFill>
                  <a:srgbClr val="C00000"/>
                </a:solidFill>
                <a:latin typeface="Bahnschrift Condensed" panose="020B0502040204020203" pitchFamily="34" charset="0"/>
              </a:rPr>
              <a:t> to her </a:t>
            </a:r>
            <a:r>
              <a:rPr lang="en-US" sz="3600" u="sng" baseline="30000" dirty="0">
                <a:solidFill>
                  <a:srgbClr val="C00000"/>
                </a:solidFill>
                <a:latin typeface="Bahnschrift Condensed" panose="020B0502040204020203" pitchFamily="34" charset="0"/>
              </a:rPr>
              <a:t>husband</a:t>
            </a:r>
            <a:r>
              <a:rPr lang="en-US" sz="3600" baseline="30000" dirty="0">
                <a:solidFill>
                  <a:srgbClr val="C00000"/>
                </a:solidFill>
                <a:latin typeface="Bahnschrift Condensed" panose="020B0502040204020203" pitchFamily="34" charset="0"/>
              </a:rPr>
              <a:t>, so you have been unfaithful to me, O house of Israel,”</a:t>
            </a:r>
          </a:p>
          <a:p>
            <a:pPr algn="ctr">
              <a:lnSpc>
                <a:spcPct val="107000"/>
              </a:lnSpc>
              <a:spcAft>
                <a:spcPts val="800"/>
              </a:spcAft>
            </a:pPr>
            <a:r>
              <a:rPr lang="en-US" sz="3600" baseline="30000" dirty="0">
                <a:solidFill>
                  <a:srgbClr val="C00000"/>
                </a:solidFill>
                <a:latin typeface="Bahnschrift Condensed" panose="020B0502040204020203" pitchFamily="34" charset="0"/>
              </a:rPr>
              <a:t>declares the Lord.</a:t>
            </a:r>
          </a:p>
          <a:p>
            <a:pPr marL="571500" indent="-5715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Observe the two emotional analogies God uses. Israel is like a son who has spurned and rejected the relationship with his father and she is also like a wife who has cheated on her husband. These two relationships </a:t>
            </a:r>
            <a:r>
              <a:rPr lang="en-US" sz="3600" u="sng" baseline="30000" dirty="0">
                <a:solidFill>
                  <a:srgbClr val="002060"/>
                </a:solidFill>
                <a:latin typeface="Bahnschrift Condensed" panose="020B0502040204020203" pitchFamily="34" charset="0"/>
              </a:rPr>
              <a:t>(parent/child and husband/wife) </a:t>
            </a:r>
            <a:r>
              <a:rPr lang="en-US" sz="3600" baseline="30000" dirty="0">
                <a:solidFill>
                  <a:srgbClr val="002060"/>
                </a:solidFill>
                <a:latin typeface="Bahnschrift Condensed" panose="020B0502040204020203" pitchFamily="34" charset="0"/>
              </a:rPr>
              <a:t>are </a:t>
            </a:r>
            <a:r>
              <a:rPr lang="en-US" sz="3600" b="1" baseline="30000" dirty="0">
                <a:solidFill>
                  <a:srgbClr val="002060"/>
                </a:solidFill>
                <a:latin typeface="Bahnschrift Condensed" panose="020B0502040204020203" pitchFamily="34" charset="0"/>
              </a:rPr>
              <a:t>the most emotionally charged relationships </a:t>
            </a:r>
            <a:r>
              <a:rPr lang="en-US" sz="3600" baseline="30000" dirty="0">
                <a:solidFill>
                  <a:srgbClr val="002060"/>
                </a:solidFill>
                <a:latin typeface="Bahnschrift Condensed" panose="020B0502040204020203" pitchFamily="34" charset="0"/>
              </a:rPr>
              <a:t>that people experience. In Jeremiah, God wants his people to know that they have hurt him emotionally by their rejection of him.</a:t>
            </a:r>
          </a:p>
        </p:txBody>
      </p:sp>
      <p:sp>
        <p:nvSpPr>
          <p:cNvPr id="8" name="Rectangle 7">
            <a:extLst>
              <a:ext uri="{FF2B5EF4-FFF2-40B4-BE49-F238E27FC236}">
                <a16:creationId xmlns:a16="http://schemas.microsoft.com/office/drawing/2014/main" id="{09AAC8C6-E318-1150-DAC0-6D608AB9ECBF}"/>
              </a:ext>
            </a:extLst>
          </p:cNvPr>
          <p:cNvSpPr/>
          <p:nvPr/>
        </p:nvSpPr>
        <p:spPr>
          <a:xfrm>
            <a:off x="282010" y="205100"/>
            <a:ext cx="11656465" cy="1006847"/>
          </a:xfrm>
          <a:prstGeom prst="rect">
            <a:avLst/>
          </a:prstGeom>
          <a:solidFill>
            <a:schemeClr val="accent4">
              <a:lumMod val="40000"/>
              <a:lumOff val="60000"/>
              <a:alpha val="69804"/>
            </a:schemeClr>
          </a:solidFill>
        </p:spPr>
        <p:txBody>
          <a:bodyPr vert="horz" lIns="91440" tIns="45720" rIns="91440" bIns="45720" rtlCol="0" anchor="ctr">
            <a:normAutofit fontScale="62500" lnSpcReduction="20000"/>
          </a:bodyPr>
          <a:lstStyle/>
          <a:p>
            <a:pPr algn="r">
              <a:lnSpc>
                <a:spcPct val="117000"/>
              </a:lnSpc>
            </a:pPr>
            <a:r>
              <a:rPr lang="en-US" sz="9600" b="1" dirty="0">
                <a:solidFill>
                  <a:srgbClr val="4E220E"/>
                </a:solidFill>
                <a:latin typeface="Bahnschrift SemiBold Condensed" panose="020B0502040204020203" pitchFamily="34" charset="0"/>
              </a:rPr>
              <a:t>Paragraphs |</a:t>
            </a:r>
            <a:r>
              <a:rPr lang="en-US" sz="6100" b="1" dirty="0">
                <a:solidFill>
                  <a:srgbClr val="C00000"/>
                </a:solidFill>
                <a:latin typeface="Candara" panose="020E0502030303020204" pitchFamily="34" charset="0"/>
              </a:rPr>
              <a:t> 8-Emotional Terms</a:t>
            </a:r>
            <a:endParaRPr lang="en-CA" sz="6100" b="1" dirty="0">
              <a:solidFill>
                <a:srgbClr val="C00000"/>
              </a:solidFill>
              <a:latin typeface="Candara" panose="020E0502030303020204" pitchFamily="34" charset="0"/>
            </a:endParaRPr>
          </a:p>
        </p:txBody>
      </p:sp>
      <p:pic>
        <p:nvPicPr>
          <p:cNvPr id="2" name="Picture 2" descr="Bible PNG Transparent Images">
            <a:extLst>
              <a:ext uri="{FF2B5EF4-FFF2-40B4-BE49-F238E27FC236}">
                <a16:creationId xmlns:a16="http://schemas.microsoft.com/office/drawing/2014/main" id="{FB37821C-A6EB-83E7-4777-22AD4B91907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2010" y="-468646"/>
            <a:ext cx="2761785" cy="16805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0692280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6D5035-0B62-341E-45E0-81AB49E15C83}"/>
            </a:ext>
          </a:extLst>
        </p:cNvPr>
        <p:cNvGrpSpPr/>
        <p:nvPr/>
      </p:nvGrpSpPr>
      <p:grpSpPr>
        <a:xfrm>
          <a:off x="0" y="0"/>
          <a:ext cx="0" cy="0"/>
          <a:chOff x="0" y="0"/>
          <a:chExt cx="0" cy="0"/>
        </a:xfrm>
      </p:grpSpPr>
      <p:sp>
        <p:nvSpPr>
          <p:cNvPr id="7" name="TextBox 6">
            <a:extLst>
              <a:ext uri="{FF2B5EF4-FFF2-40B4-BE49-F238E27FC236}">
                <a16:creationId xmlns:a16="http://schemas.microsoft.com/office/drawing/2014/main" id="{77A52FAC-B4A2-65C3-C3E1-5650F115DE1E}"/>
              </a:ext>
            </a:extLst>
          </p:cNvPr>
          <p:cNvSpPr txBox="1"/>
          <p:nvPr/>
        </p:nvSpPr>
        <p:spPr>
          <a:xfrm>
            <a:off x="295960" y="1325672"/>
            <a:ext cx="11628564" cy="5209439"/>
          </a:xfrm>
          <a:prstGeom prst="rect">
            <a:avLst/>
          </a:prstGeom>
          <a:solidFill>
            <a:schemeClr val="bg2">
              <a:alpha val="69804"/>
            </a:schemeClr>
          </a:solidFill>
        </p:spPr>
        <p:txBody>
          <a:bodyPr wrap="square">
            <a:spAutoFit/>
          </a:bodyPr>
          <a:lstStyle/>
          <a:p>
            <a:pPr>
              <a:lnSpc>
                <a:spcPct val="107000"/>
              </a:lnSpc>
              <a:spcAft>
                <a:spcPts val="800"/>
              </a:spcAft>
            </a:pPr>
            <a:r>
              <a:rPr lang="en-US" sz="3600" baseline="30000" dirty="0">
                <a:solidFill>
                  <a:srgbClr val="002060"/>
                </a:solidFill>
                <a:latin typeface="Bahnschrift Condensed" panose="020B0502040204020203" pitchFamily="34" charset="0"/>
              </a:rPr>
              <a:t>Try to identify the tone of the passage. This will often be closely related to the identification of emotional terms. However, once you have noted any emotional terms, continue on to determine the overall tone of the passage. I</a:t>
            </a:r>
            <a:r>
              <a:rPr lang="en-US" sz="3600" b="1" baseline="30000" dirty="0">
                <a:solidFill>
                  <a:srgbClr val="002060"/>
                </a:solidFill>
                <a:latin typeface="Bahnschrift Condensed" panose="020B0502040204020203" pitchFamily="34" charset="0"/>
              </a:rPr>
              <a:t>s </a:t>
            </a:r>
            <a:r>
              <a:rPr lang="en-US" sz="3600" b="1" baseline="30000">
                <a:solidFill>
                  <a:srgbClr val="002060"/>
                </a:solidFill>
                <a:latin typeface="Bahnschrift Condensed" panose="020B0502040204020203" pitchFamily="34" charset="0"/>
              </a:rPr>
              <a:t>it one </a:t>
            </a:r>
            <a:r>
              <a:rPr lang="en-US" sz="3600" b="1" baseline="30000" dirty="0">
                <a:solidFill>
                  <a:srgbClr val="002060"/>
                </a:solidFill>
                <a:latin typeface="Bahnschrift Condensed" panose="020B0502040204020203" pitchFamily="34" charset="0"/>
              </a:rPr>
              <a:t>of anger? A scolding tone? A sorrowful tone? Or a tone of unimpassioned explanation? </a:t>
            </a:r>
          </a:p>
          <a:p>
            <a:pPr marL="571500" indent="-5715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For example, contrast the tone of Colossians 3:1-4 with that of Galatians 3:1-4</a:t>
            </a:r>
          </a:p>
          <a:p>
            <a:pPr>
              <a:lnSpc>
                <a:spcPct val="107000"/>
              </a:lnSpc>
              <a:spcAft>
                <a:spcPts val="800"/>
              </a:spcAft>
            </a:pPr>
            <a:r>
              <a:rPr lang="en-US" sz="3600" baseline="30000" dirty="0">
                <a:solidFill>
                  <a:srgbClr val="C00000"/>
                </a:solidFill>
                <a:latin typeface="Bahnschrift Condensed" panose="020B0502040204020203" pitchFamily="34" charset="0"/>
              </a:rPr>
              <a:t>Since, then, you have been raised with Christ, set your hearts on things above, where Christ is seated at the right hand of God. </a:t>
            </a:r>
            <a:r>
              <a:rPr lang="en-US" sz="3600" b="1" u="sng" baseline="30000" dirty="0">
                <a:solidFill>
                  <a:srgbClr val="C00000"/>
                </a:solidFill>
                <a:latin typeface="Bahnschrift Condensed" panose="020B0502040204020203" pitchFamily="34" charset="0"/>
              </a:rPr>
              <a:t>Set your minds on things above, not on earthly things</a:t>
            </a:r>
            <a:r>
              <a:rPr lang="en-US" sz="3600" baseline="30000" dirty="0">
                <a:solidFill>
                  <a:srgbClr val="C00000"/>
                </a:solidFill>
                <a:latin typeface="Bahnschrift Condensed" panose="020B0502040204020203" pitchFamily="34" charset="0"/>
              </a:rPr>
              <a:t>. For you died, and your life is now hidden with Christ in God. When Christ, who is your life, appears, then </a:t>
            </a:r>
            <a:r>
              <a:rPr lang="en-US" sz="3600" b="1" u="sng" baseline="30000" dirty="0">
                <a:solidFill>
                  <a:srgbClr val="C00000"/>
                </a:solidFill>
                <a:latin typeface="Bahnschrift Condensed" panose="020B0502040204020203" pitchFamily="34" charset="0"/>
              </a:rPr>
              <a:t>you also will appear with him in glory. </a:t>
            </a:r>
            <a:r>
              <a:rPr lang="en-US" sz="3600" baseline="30000" dirty="0">
                <a:solidFill>
                  <a:srgbClr val="C00000"/>
                </a:solidFill>
                <a:latin typeface="Bahnschrift Condensed" panose="020B0502040204020203" pitchFamily="34" charset="0"/>
              </a:rPr>
              <a:t>(Col. 3:1-4)</a:t>
            </a:r>
          </a:p>
          <a:p>
            <a:pPr>
              <a:lnSpc>
                <a:spcPct val="107000"/>
              </a:lnSpc>
              <a:spcAft>
                <a:spcPts val="800"/>
              </a:spcAft>
            </a:pPr>
            <a:r>
              <a:rPr lang="en-US" sz="3600" b="1" u="sng" baseline="30000" dirty="0">
                <a:solidFill>
                  <a:srgbClr val="C00000"/>
                </a:solidFill>
                <a:latin typeface="Bahnschrift Condensed" panose="020B0502040204020203" pitchFamily="34" charset="0"/>
              </a:rPr>
              <a:t>You foolish Galatians! </a:t>
            </a:r>
            <a:r>
              <a:rPr lang="en-US" sz="3600" baseline="30000" dirty="0">
                <a:solidFill>
                  <a:srgbClr val="C00000"/>
                </a:solidFill>
                <a:latin typeface="Bahnschrift Condensed" panose="020B0502040204020203" pitchFamily="34" charset="0"/>
              </a:rPr>
              <a:t>Who has bewitched you? Before your very eyes Jesus Christ was clearly portrayed as crucified. would like to learn just one thing from you: Did you receive the Spirit by observing the law, or by believing what you heard? </a:t>
            </a:r>
            <a:r>
              <a:rPr lang="en-US" sz="3600" b="1" u="sng" baseline="30000" dirty="0">
                <a:solidFill>
                  <a:srgbClr val="C00000"/>
                </a:solidFill>
                <a:latin typeface="Bahnschrift Condensed" panose="020B0502040204020203" pitchFamily="34" charset="0"/>
              </a:rPr>
              <a:t>Are you so foolish? </a:t>
            </a:r>
            <a:r>
              <a:rPr lang="en-US" sz="3600" baseline="30000" dirty="0">
                <a:solidFill>
                  <a:srgbClr val="C00000"/>
                </a:solidFill>
                <a:latin typeface="Bahnschrift Condensed" panose="020B0502040204020203" pitchFamily="34" charset="0"/>
              </a:rPr>
              <a:t>After beginning with the Spirit, are you now trying to attain your goal by human effort? 4Have you suffered so much for nothing if it really was for nothing? (Gal. 3:1-4) </a:t>
            </a:r>
          </a:p>
          <a:p>
            <a:pPr>
              <a:lnSpc>
                <a:spcPct val="107000"/>
              </a:lnSpc>
              <a:spcAft>
                <a:spcPts val="800"/>
              </a:spcAft>
            </a:pPr>
            <a:endParaRPr lang="en-US" sz="3600" baseline="30000" dirty="0">
              <a:solidFill>
                <a:srgbClr val="C00000"/>
              </a:solidFill>
              <a:latin typeface="Bahnschrift Condensed" panose="020B0502040204020203" pitchFamily="34" charset="0"/>
            </a:endParaRPr>
          </a:p>
        </p:txBody>
      </p:sp>
      <p:sp>
        <p:nvSpPr>
          <p:cNvPr id="8" name="Rectangle 7">
            <a:extLst>
              <a:ext uri="{FF2B5EF4-FFF2-40B4-BE49-F238E27FC236}">
                <a16:creationId xmlns:a16="http://schemas.microsoft.com/office/drawing/2014/main" id="{30AF34CF-E570-154F-CC2F-B0C9CAE79B09}"/>
              </a:ext>
            </a:extLst>
          </p:cNvPr>
          <p:cNvSpPr/>
          <p:nvPr/>
        </p:nvSpPr>
        <p:spPr>
          <a:xfrm>
            <a:off x="282010" y="205100"/>
            <a:ext cx="11656465" cy="1006847"/>
          </a:xfrm>
          <a:prstGeom prst="rect">
            <a:avLst/>
          </a:prstGeom>
          <a:solidFill>
            <a:schemeClr val="accent4">
              <a:lumMod val="40000"/>
              <a:lumOff val="60000"/>
              <a:alpha val="69804"/>
            </a:schemeClr>
          </a:solidFill>
        </p:spPr>
        <p:txBody>
          <a:bodyPr vert="horz" lIns="91440" tIns="45720" rIns="91440" bIns="45720" rtlCol="0" anchor="ctr">
            <a:normAutofit fontScale="62500" lnSpcReduction="20000"/>
          </a:bodyPr>
          <a:lstStyle/>
          <a:p>
            <a:pPr algn="r">
              <a:lnSpc>
                <a:spcPct val="117000"/>
              </a:lnSpc>
            </a:pPr>
            <a:r>
              <a:rPr lang="en-US" sz="9600" b="1" dirty="0">
                <a:solidFill>
                  <a:srgbClr val="4E220E"/>
                </a:solidFill>
                <a:latin typeface="Bahnschrift SemiBold Condensed" panose="020B0502040204020203" pitchFamily="34" charset="0"/>
              </a:rPr>
              <a:t>Paragraphs |</a:t>
            </a:r>
            <a:r>
              <a:rPr lang="en-US" sz="6100" b="1" dirty="0">
                <a:solidFill>
                  <a:srgbClr val="C00000"/>
                </a:solidFill>
                <a:latin typeface="Candara" panose="020E0502030303020204" pitchFamily="34" charset="0"/>
              </a:rPr>
              <a:t> 9-Tone</a:t>
            </a:r>
            <a:endParaRPr lang="en-CA" sz="6100" b="1" dirty="0">
              <a:solidFill>
                <a:srgbClr val="C00000"/>
              </a:solidFill>
              <a:latin typeface="Candara" panose="020E0502030303020204" pitchFamily="34" charset="0"/>
            </a:endParaRPr>
          </a:p>
        </p:txBody>
      </p:sp>
      <p:pic>
        <p:nvPicPr>
          <p:cNvPr id="2" name="Picture 2" descr="Bible PNG Transparent Images">
            <a:extLst>
              <a:ext uri="{FF2B5EF4-FFF2-40B4-BE49-F238E27FC236}">
                <a16:creationId xmlns:a16="http://schemas.microsoft.com/office/drawing/2014/main" id="{08C7AE4B-198B-C4EA-A6D0-8422AC9E1D2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2010" y="-468646"/>
            <a:ext cx="2761785" cy="16805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7126494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5B9E08-A9F1-49D4-4F78-5A934665D983}"/>
            </a:ext>
          </a:extLst>
        </p:cNvPr>
        <p:cNvGrpSpPr/>
        <p:nvPr/>
      </p:nvGrpSpPr>
      <p:grpSpPr>
        <a:xfrm>
          <a:off x="0" y="0"/>
          <a:ext cx="0" cy="0"/>
          <a:chOff x="0" y="0"/>
          <a:chExt cx="0" cy="0"/>
        </a:xfrm>
      </p:grpSpPr>
      <p:sp>
        <p:nvSpPr>
          <p:cNvPr id="7" name="TextBox 6">
            <a:extLst>
              <a:ext uri="{FF2B5EF4-FFF2-40B4-BE49-F238E27FC236}">
                <a16:creationId xmlns:a16="http://schemas.microsoft.com/office/drawing/2014/main" id="{904E708B-4D70-6825-B759-5AFFB08068F0}"/>
              </a:ext>
            </a:extLst>
          </p:cNvPr>
          <p:cNvSpPr txBox="1"/>
          <p:nvPr/>
        </p:nvSpPr>
        <p:spPr>
          <a:xfrm>
            <a:off x="295960" y="1325672"/>
            <a:ext cx="11628564" cy="4711674"/>
          </a:xfrm>
          <a:prstGeom prst="rect">
            <a:avLst/>
          </a:prstGeom>
          <a:solidFill>
            <a:schemeClr val="bg2">
              <a:alpha val="69804"/>
            </a:schemeClr>
          </a:solidFill>
        </p:spPr>
        <p:txBody>
          <a:bodyPr wrap="square">
            <a:spAutoFit/>
          </a:bodyPr>
          <a:lstStyle/>
          <a:p>
            <a:pPr marL="571500" indent="-5715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In Colossians 3:1-4, Paul is using a calm, explanatory tone. He does not use strong emotional terms. In Galatians 3:1-4, however, Paul's tone is quite different. He is chiding or scolding the Galatians. He even sounds as if he may be a little angry or at least disappointed with his readers, or both. </a:t>
            </a:r>
            <a:r>
              <a:rPr lang="en-US" sz="3600" b="1" u="sng" baseline="30000" dirty="0">
                <a:solidFill>
                  <a:srgbClr val="002060"/>
                </a:solidFill>
                <a:latin typeface="Bahnschrift Condensed" panose="020B0502040204020203" pitchFamily="34" charset="0"/>
              </a:rPr>
              <a:t>His tone is part of his message</a:t>
            </a:r>
            <a:r>
              <a:rPr lang="en-US" sz="3600" u="sng" baseline="30000" dirty="0">
                <a:solidFill>
                  <a:srgbClr val="002060"/>
                </a:solidFill>
                <a:latin typeface="Bahnschrift Condensed" panose="020B0502040204020203" pitchFamily="34" charset="0"/>
              </a:rPr>
              <a:t>,</a:t>
            </a:r>
            <a:r>
              <a:rPr lang="en-US" sz="3600" baseline="30000" dirty="0">
                <a:solidFill>
                  <a:srgbClr val="002060"/>
                </a:solidFill>
                <a:latin typeface="Bahnschrift Condensed" panose="020B0502040204020203" pitchFamily="34" charset="0"/>
              </a:rPr>
              <a:t> however, and it is important to note the tone of each passage you study. </a:t>
            </a:r>
          </a:p>
          <a:p>
            <a:pPr marL="571500" indent="-5715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Another example found in Matthew 23:33-35:</a:t>
            </a:r>
          </a:p>
          <a:p>
            <a:pPr>
              <a:lnSpc>
                <a:spcPct val="107000"/>
              </a:lnSpc>
              <a:spcAft>
                <a:spcPts val="800"/>
              </a:spcAft>
            </a:pPr>
            <a:r>
              <a:rPr lang="en-US" sz="3600" b="1" u="sng" baseline="30000" dirty="0">
                <a:solidFill>
                  <a:srgbClr val="C00000"/>
                </a:solidFill>
                <a:latin typeface="Bahnschrift Condensed" panose="020B0502040204020203" pitchFamily="34" charset="0"/>
              </a:rPr>
              <a:t>You snakes! You brood of vipers! How will you escape being condemned to hell? </a:t>
            </a:r>
            <a:r>
              <a:rPr lang="en-US" sz="3600" baseline="30000" dirty="0">
                <a:solidFill>
                  <a:srgbClr val="C00000"/>
                </a:solidFill>
                <a:latin typeface="Bahnschrift Condensed" panose="020B0502040204020203" pitchFamily="34" charset="0"/>
              </a:rPr>
              <a:t>Therefore, I am sending you prophets and wise men and teachers. Some of them you will kill and crucify; others you will flog in your synagogues and pursue from town to town. And so, upon you will come all the righteous blood that has been shed on earth, from the blood of righteous Abel to the blood of Zechariah son of </a:t>
            </a:r>
            <a:r>
              <a:rPr lang="en-US" sz="3600" baseline="30000" dirty="0" err="1">
                <a:solidFill>
                  <a:srgbClr val="C00000"/>
                </a:solidFill>
                <a:latin typeface="Bahnschrift Condensed" panose="020B0502040204020203" pitchFamily="34" charset="0"/>
              </a:rPr>
              <a:t>Berakiah</a:t>
            </a:r>
            <a:r>
              <a:rPr lang="en-US" sz="3600" baseline="30000" dirty="0">
                <a:solidFill>
                  <a:srgbClr val="C00000"/>
                </a:solidFill>
                <a:latin typeface="Bahnschrift Condensed" panose="020B0502040204020203" pitchFamily="34" charset="0"/>
              </a:rPr>
              <a:t>, whom you murdered between the temple and the altar. </a:t>
            </a:r>
          </a:p>
          <a:p>
            <a:pPr>
              <a:lnSpc>
                <a:spcPct val="107000"/>
              </a:lnSpc>
              <a:spcAft>
                <a:spcPts val="800"/>
              </a:spcAft>
            </a:pPr>
            <a:r>
              <a:rPr lang="en-US" sz="3600" baseline="30000" dirty="0">
                <a:solidFill>
                  <a:srgbClr val="002060"/>
                </a:solidFill>
                <a:latin typeface="Bahnschrift Condensed" panose="020B0502040204020203" pitchFamily="34" charset="0"/>
              </a:rPr>
              <a:t>What is Jesus’ tone in this passage? Is he calm, gentle and loving in his tone?</a:t>
            </a:r>
          </a:p>
        </p:txBody>
      </p:sp>
      <p:sp>
        <p:nvSpPr>
          <p:cNvPr id="8" name="Rectangle 7">
            <a:extLst>
              <a:ext uri="{FF2B5EF4-FFF2-40B4-BE49-F238E27FC236}">
                <a16:creationId xmlns:a16="http://schemas.microsoft.com/office/drawing/2014/main" id="{4D6175FB-475B-F546-EFE3-B9255D5C58DD}"/>
              </a:ext>
            </a:extLst>
          </p:cNvPr>
          <p:cNvSpPr/>
          <p:nvPr/>
        </p:nvSpPr>
        <p:spPr>
          <a:xfrm>
            <a:off x="282010" y="205100"/>
            <a:ext cx="11656465" cy="1006847"/>
          </a:xfrm>
          <a:prstGeom prst="rect">
            <a:avLst/>
          </a:prstGeom>
          <a:solidFill>
            <a:schemeClr val="accent4">
              <a:lumMod val="40000"/>
              <a:lumOff val="60000"/>
              <a:alpha val="69804"/>
            </a:schemeClr>
          </a:solidFill>
        </p:spPr>
        <p:txBody>
          <a:bodyPr vert="horz" lIns="91440" tIns="45720" rIns="91440" bIns="45720" rtlCol="0" anchor="ctr">
            <a:normAutofit fontScale="62500" lnSpcReduction="20000"/>
          </a:bodyPr>
          <a:lstStyle/>
          <a:p>
            <a:pPr algn="r">
              <a:lnSpc>
                <a:spcPct val="117000"/>
              </a:lnSpc>
            </a:pPr>
            <a:r>
              <a:rPr lang="en-US" sz="9600" b="1" dirty="0">
                <a:solidFill>
                  <a:srgbClr val="4E220E"/>
                </a:solidFill>
                <a:latin typeface="Bahnschrift SemiBold Condensed" panose="020B0502040204020203" pitchFamily="34" charset="0"/>
              </a:rPr>
              <a:t>Paragraphs |</a:t>
            </a:r>
            <a:r>
              <a:rPr lang="en-US" sz="6100" b="1" dirty="0">
                <a:solidFill>
                  <a:srgbClr val="C00000"/>
                </a:solidFill>
                <a:latin typeface="Candara" panose="020E0502030303020204" pitchFamily="34" charset="0"/>
              </a:rPr>
              <a:t> 9-Tone</a:t>
            </a:r>
            <a:endParaRPr lang="en-CA" sz="6100" b="1" dirty="0">
              <a:solidFill>
                <a:srgbClr val="C00000"/>
              </a:solidFill>
              <a:latin typeface="Candara" panose="020E0502030303020204" pitchFamily="34" charset="0"/>
            </a:endParaRPr>
          </a:p>
        </p:txBody>
      </p:sp>
      <p:pic>
        <p:nvPicPr>
          <p:cNvPr id="2" name="Picture 2" descr="Bible PNG Transparent Images">
            <a:extLst>
              <a:ext uri="{FF2B5EF4-FFF2-40B4-BE49-F238E27FC236}">
                <a16:creationId xmlns:a16="http://schemas.microsoft.com/office/drawing/2014/main" id="{7C95EC18-7CB0-A957-57B0-1B2938292AA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2010" y="-468646"/>
            <a:ext cx="2761785" cy="16805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380528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12BCF0E2-7D88-E379-3BFB-914AE9F33237}"/>
              </a:ext>
            </a:extLst>
          </p:cNvPr>
          <p:cNvSpPr txBox="1"/>
          <p:nvPr/>
        </p:nvSpPr>
        <p:spPr>
          <a:xfrm>
            <a:off x="324134" y="1828921"/>
            <a:ext cx="11304274" cy="1842877"/>
          </a:xfrm>
          <a:prstGeom prst="rect">
            <a:avLst/>
          </a:prstGeom>
          <a:solidFill>
            <a:srgbClr val="E6E6E6">
              <a:alpha val="69804"/>
            </a:srgbClr>
          </a:solidFill>
        </p:spPr>
        <p:txBody>
          <a:bodyPr wrap="square">
            <a:spAutoFit/>
          </a:bodyPr>
          <a:lstStyle/>
          <a:p>
            <a:pPr marL="457200" indent="-457200">
              <a:lnSpc>
                <a:spcPct val="107000"/>
              </a:lnSpc>
              <a:spcAft>
                <a:spcPts val="800"/>
              </a:spcAft>
              <a:buFont typeface="Arial" panose="020B0604020202020204" pitchFamily="34" charset="0"/>
              <a:buChar char="•"/>
            </a:pPr>
            <a:endParaRPr lang="en-US" sz="3600" baseline="30000" dirty="0">
              <a:solidFill>
                <a:srgbClr val="002060"/>
              </a:solidFill>
              <a:latin typeface="Bahnschrift Condensed" panose="020B0502040204020203" pitchFamily="34" charset="0"/>
            </a:endParaRPr>
          </a:p>
          <a:p>
            <a:pPr marL="457200" indent="-4572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Simply by observing the repetition of words, we have an early indication of what the passage may be about. </a:t>
            </a:r>
          </a:p>
          <a:p>
            <a:pPr marL="457200" indent="-4572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It has something to do with the world-in particular, about loving the world.</a:t>
            </a:r>
          </a:p>
        </p:txBody>
      </p:sp>
      <p:sp>
        <p:nvSpPr>
          <p:cNvPr id="8" name="Rectangle 7">
            <a:extLst>
              <a:ext uri="{FF2B5EF4-FFF2-40B4-BE49-F238E27FC236}">
                <a16:creationId xmlns:a16="http://schemas.microsoft.com/office/drawing/2014/main" id="{4C848B02-D65B-3AAE-0DFB-BCF4569E63BF}"/>
              </a:ext>
            </a:extLst>
          </p:cNvPr>
          <p:cNvSpPr/>
          <p:nvPr/>
        </p:nvSpPr>
        <p:spPr>
          <a:xfrm>
            <a:off x="282010" y="205100"/>
            <a:ext cx="11656465" cy="1006847"/>
          </a:xfrm>
          <a:prstGeom prst="rect">
            <a:avLst/>
          </a:prstGeom>
          <a:solidFill>
            <a:schemeClr val="accent4">
              <a:lumMod val="40000"/>
              <a:lumOff val="60000"/>
              <a:alpha val="69804"/>
            </a:schemeClr>
          </a:solidFill>
        </p:spPr>
        <p:txBody>
          <a:bodyPr vert="horz" lIns="91440" tIns="45720" rIns="91440" bIns="45720" rtlCol="0" anchor="ctr">
            <a:normAutofit fontScale="77500" lnSpcReduction="20000"/>
          </a:bodyPr>
          <a:lstStyle/>
          <a:p>
            <a:pPr lvl="0" algn="r" rtl="0">
              <a:lnSpc>
                <a:spcPct val="107000"/>
              </a:lnSpc>
            </a:pPr>
            <a:r>
              <a:rPr lang="en-US" sz="8800" b="1" dirty="0">
                <a:solidFill>
                  <a:srgbClr val="4E220E"/>
                </a:solidFill>
                <a:latin typeface="Bahnschrift SemiBold Condensed" panose="020B0502040204020203" pitchFamily="34" charset="0"/>
              </a:rPr>
              <a:t>Sentences | </a:t>
            </a:r>
            <a:r>
              <a:rPr lang="en-US" sz="4600" b="1" dirty="0">
                <a:solidFill>
                  <a:srgbClr val="C00000"/>
                </a:solidFill>
                <a:latin typeface="Candara" panose="020E0502030303020204" pitchFamily="34" charset="0"/>
              </a:rPr>
              <a:t>1- Repetition of Words</a:t>
            </a:r>
            <a:endParaRPr lang="en-CA" sz="4600" b="1" dirty="0">
              <a:solidFill>
                <a:srgbClr val="C00000"/>
              </a:solidFill>
              <a:latin typeface="Candara" panose="020E0502030303020204" pitchFamily="34" charset="0"/>
            </a:endParaRPr>
          </a:p>
        </p:txBody>
      </p:sp>
      <p:pic>
        <p:nvPicPr>
          <p:cNvPr id="2" name="Picture 2" descr="Bible PNG Transparent Images">
            <a:extLst>
              <a:ext uri="{FF2B5EF4-FFF2-40B4-BE49-F238E27FC236}">
                <a16:creationId xmlns:a16="http://schemas.microsoft.com/office/drawing/2014/main" id="{BF8B0751-BC71-0EE8-1A4B-9EEEB7F7379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815" y="0"/>
            <a:ext cx="2319453" cy="14114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3201264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18A5F3-4915-099E-02B8-2B712332B036}"/>
            </a:ext>
          </a:extLst>
        </p:cNvPr>
        <p:cNvGrpSpPr/>
        <p:nvPr/>
      </p:nvGrpSpPr>
      <p:grpSpPr>
        <a:xfrm>
          <a:off x="0" y="0"/>
          <a:ext cx="0" cy="0"/>
          <a:chOff x="0" y="0"/>
          <a:chExt cx="0" cy="0"/>
        </a:xfrm>
      </p:grpSpPr>
      <p:sp>
        <p:nvSpPr>
          <p:cNvPr id="7" name="TextBox 6">
            <a:extLst>
              <a:ext uri="{FF2B5EF4-FFF2-40B4-BE49-F238E27FC236}">
                <a16:creationId xmlns:a16="http://schemas.microsoft.com/office/drawing/2014/main" id="{083BC451-4C2B-98EE-4885-F758F1106E7A}"/>
              </a:ext>
            </a:extLst>
          </p:cNvPr>
          <p:cNvSpPr txBox="1"/>
          <p:nvPr/>
        </p:nvSpPr>
        <p:spPr>
          <a:xfrm>
            <a:off x="253254" y="1630472"/>
            <a:ext cx="11628564" cy="3936527"/>
          </a:xfrm>
          <a:prstGeom prst="rect">
            <a:avLst/>
          </a:prstGeom>
          <a:solidFill>
            <a:schemeClr val="bg2">
              <a:alpha val="69804"/>
            </a:schemeClr>
          </a:solidFill>
        </p:spPr>
        <p:txBody>
          <a:bodyPr wrap="square">
            <a:spAutoFit/>
          </a:bodyPr>
          <a:lstStyle/>
          <a:p>
            <a:pPr>
              <a:lnSpc>
                <a:spcPct val="107000"/>
              </a:lnSpc>
              <a:spcAft>
                <a:spcPts val="800"/>
              </a:spcAft>
            </a:pPr>
            <a:endParaRPr lang="en-US" sz="3600" baseline="30000" dirty="0">
              <a:solidFill>
                <a:srgbClr val="002060"/>
              </a:solidFill>
              <a:latin typeface="Bahnschrift Condensed" panose="020B0502040204020203" pitchFamily="34" charset="0"/>
            </a:endParaRPr>
          </a:p>
          <a:p>
            <a:pPr>
              <a:lnSpc>
                <a:spcPct val="107000"/>
              </a:lnSpc>
              <a:spcAft>
                <a:spcPts val="800"/>
              </a:spcAft>
            </a:pPr>
            <a:r>
              <a:rPr lang="en-US" sz="3600" baseline="30000" dirty="0">
                <a:solidFill>
                  <a:srgbClr val="002060"/>
                </a:solidFill>
                <a:latin typeface="Bahnschrift Condensed" panose="020B0502040204020203" pitchFamily="34" charset="0"/>
              </a:rPr>
              <a:t>Note too the tone of despair and gloom in Lamentations 3:1-6:</a:t>
            </a:r>
          </a:p>
          <a:p>
            <a:pPr algn="ctr">
              <a:lnSpc>
                <a:spcPct val="107000"/>
              </a:lnSpc>
              <a:spcAft>
                <a:spcPts val="800"/>
              </a:spcAft>
            </a:pPr>
            <a:r>
              <a:rPr lang="en-US" sz="3600" baseline="30000" dirty="0">
                <a:solidFill>
                  <a:srgbClr val="C00000"/>
                </a:solidFill>
                <a:latin typeface="Bahnschrift Condensed" panose="020B0502040204020203" pitchFamily="34" charset="0"/>
              </a:rPr>
              <a:t>I am the man who has seen affliction by the rod of his wrath. </a:t>
            </a:r>
          </a:p>
          <a:p>
            <a:pPr algn="ctr">
              <a:lnSpc>
                <a:spcPct val="107000"/>
              </a:lnSpc>
              <a:spcAft>
                <a:spcPts val="800"/>
              </a:spcAft>
            </a:pPr>
            <a:r>
              <a:rPr lang="en-US" sz="3600" baseline="30000" dirty="0">
                <a:solidFill>
                  <a:srgbClr val="C00000"/>
                </a:solidFill>
                <a:latin typeface="Bahnschrift Condensed" panose="020B0502040204020203" pitchFamily="34" charset="0"/>
              </a:rPr>
              <a:t>He has driven me away and made me walk in darkness rather than light; </a:t>
            </a:r>
          </a:p>
          <a:p>
            <a:pPr algn="ctr">
              <a:lnSpc>
                <a:spcPct val="107000"/>
              </a:lnSpc>
              <a:spcAft>
                <a:spcPts val="800"/>
              </a:spcAft>
            </a:pPr>
            <a:r>
              <a:rPr lang="en-US" sz="3600" baseline="30000" dirty="0">
                <a:solidFill>
                  <a:srgbClr val="C00000"/>
                </a:solidFill>
                <a:latin typeface="Bahnschrift Condensed" panose="020B0502040204020203" pitchFamily="34" charset="0"/>
              </a:rPr>
              <a:t>Indeed,  he has turned his hand against me again and again, all day long. </a:t>
            </a:r>
          </a:p>
          <a:p>
            <a:pPr algn="ctr">
              <a:lnSpc>
                <a:spcPct val="107000"/>
              </a:lnSpc>
              <a:spcAft>
                <a:spcPts val="800"/>
              </a:spcAft>
            </a:pPr>
            <a:r>
              <a:rPr lang="en-US" sz="3600" baseline="30000" dirty="0">
                <a:solidFill>
                  <a:srgbClr val="C00000"/>
                </a:solidFill>
                <a:latin typeface="Bahnschrift Condensed" panose="020B0502040204020203" pitchFamily="34" charset="0"/>
              </a:rPr>
              <a:t>He has made my skin and my flesh grow old and has broken my bones. </a:t>
            </a:r>
          </a:p>
          <a:p>
            <a:pPr algn="ctr">
              <a:lnSpc>
                <a:spcPct val="107000"/>
              </a:lnSpc>
              <a:spcAft>
                <a:spcPts val="800"/>
              </a:spcAft>
            </a:pPr>
            <a:r>
              <a:rPr lang="en-US" sz="3600" baseline="30000" dirty="0">
                <a:solidFill>
                  <a:srgbClr val="C00000"/>
                </a:solidFill>
                <a:latin typeface="Bahnschrift Condensed" panose="020B0502040204020203" pitchFamily="34" charset="0"/>
              </a:rPr>
              <a:t>He has besieged me and surrounded me with bitterness and hardship.</a:t>
            </a:r>
          </a:p>
          <a:p>
            <a:pPr algn="ctr">
              <a:lnSpc>
                <a:spcPct val="107000"/>
              </a:lnSpc>
              <a:spcAft>
                <a:spcPts val="800"/>
              </a:spcAft>
            </a:pPr>
            <a:r>
              <a:rPr lang="en-US" sz="3600" baseline="30000" dirty="0">
                <a:solidFill>
                  <a:srgbClr val="C00000"/>
                </a:solidFill>
                <a:latin typeface="Bahnschrift Condensed" panose="020B0502040204020203" pitchFamily="34" charset="0"/>
              </a:rPr>
              <a:t> He has made me dwell in darkness like those long dead.</a:t>
            </a:r>
          </a:p>
        </p:txBody>
      </p:sp>
      <p:sp>
        <p:nvSpPr>
          <p:cNvPr id="8" name="Rectangle 7">
            <a:extLst>
              <a:ext uri="{FF2B5EF4-FFF2-40B4-BE49-F238E27FC236}">
                <a16:creationId xmlns:a16="http://schemas.microsoft.com/office/drawing/2014/main" id="{49313614-051B-28F3-D965-12013E3EF2AD}"/>
              </a:ext>
            </a:extLst>
          </p:cNvPr>
          <p:cNvSpPr/>
          <p:nvPr/>
        </p:nvSpPr>
        <p:spPr>
          <a:xfrm>
            <a:off x="282010" y="205100"/>
            <a:ext cx="11656465" cy="1006847"/>
          </a:xfrm>
          <a:prstGeom prst="rect">
            <a:avLst/>
          </a:prstGeom>
          <a:solidFill>
            <a:schemeClr val="accent4">
              <a:lumMod val="40000"/>
              <a:lumOff val="60000"/>
              <a:alpha val="69804"/>
            </a:schemeClr>
          </a:solidFill>
        </p:spPr>
        <p:txBody>
          <a:bodyPr vert="horz" lIns="91440" tIns="45720" rIns="91440" bIns="45720" rtlCol="0" anchor="ctr">
            <a:normAutofit fontScale="62500" lnSpcReduction="20000"/>
          </a:bodyPr>
          <a:lstStyle/>
          <a:p>
            <a:pPr algn="r">
              <a:lnSpc>
                <a:spcPct val="117000"/>
              </a:lnSpc>
            </a:pPr>
            <a:r>
              <a:rPr lang="en-US" sz="9600" b="1" dirty="0">
                <a:solidFill>
                  <a:srgbClr val="4E220E"/>
                </a:solidFill>
                <a:latin typeface="Bahnschrift SemiBold Condensed" panose="020B0502040204020203" pitchFamily="34" charset="0"/>
              </a:rPr>
              <a:t>Paragraphs |</a:t>
            </a:r>
            <a:r>
              <a:rPr lang="en-US" sz="6100" b="1" dirty="0">
                <a:solidFill>
                  <a:srgbClr val="C00000"/>
                </a:solidFill>
                <a:latin typeface="Candara" panose="020E0502030303020204" pitchFamily="34" charset="0"/>
              </a:rPr>
              <a:t> 9-Tone</a:t>
            </a:r>
            <a:endParaRPr lang="en-CA" sz="6100" b="1" dirty="0">
              <a:solidFill>
                <a:srgbClr val="C00000"/>
              </a:solidFill>
              <a:latin typeface="Candara" panose="020E0502030303020204" pitchFamily="34" charset="0"/>
            </a:endParaRPr>
          </a:p>
        </p:txBody>
      </p:sp>
      <p:pic>
        <p:nvPicPr>
          <p:cNvPr id="2" name="Picture 2" descr="Bible PNG Transparent Images">
            <a:extLst>
              <a:ext uri="{FF2B5EF4-FFF2-40B4-BE49-F238E27FC236}">
                <a16:creationId xmlns:a16="http://schemas.microsoft.com/office/drawing/2014/main" id="{C84AC57F-FF39-79CE-ED29-07C2330C816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2010" y="-468646"/>
            <a:ext cx="2761785" cy="16805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952763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12BCF0E2-7D88-E379-3BFB-914AE9F33237}"/>
              </a:ext>
            </a:extLst>
          </p:cNvPr>
          <p:cNvSpPr txBox="1"/>
          <p:nvPr/>
        </p:nvSpPr>
        <p:spPr>
          <a:xfrm>
            <a:off x="324134" y="1828921"/>
            <a:ext cx="11304274" cy="4199804"/>
          </a:xfrm>
          <a:prstGeom prst="rect">
            <a:avLst/>
          </a:prstGeom>
          <a:solidFill>
            <a:schemeClr val="bg2">
              <a:alpha val="69804"/>
            </a:schemeClr>
          </a:solidFill>
        </p:spPr>
        <p:txBody>
          <a:bodyPr wrap="square">
            <a:spAutoFit/>
          </a:bodyPr>
          <a:lstStyle/>
          <a:p>
            <a:pPr marL="457200" indent="-457200">
              <a:lnSpc>
                <a:spcPct val="107000"/>
              </a:lnSpc>
              <a:spcAft>
                <a:spcPts val="800"/>
              </a:spcAft>
              <a:buFont typeface="Arial" panose="020B0604020202020204" pitchFamily="34" charset="0"/>
              <a:buChar char="•"/>
            </a:pPr>
            <a:endParaRPr lang="en-US" sz="3600" baseline="30000" dirty="0">
              <a:solidFill>
                <a:srgbClr val="002060"/>
              </a:solidFill>
              <a:latin typeface="Bahnschrift Condensed" panose="020B0502040204020203" pitchFamily="34" charset="0"/>
            </a:endParaRPr>
          </a:p>
          <a:p>
            <a:pPr marL="457200" indent="-4572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Another Example: 2 Corinthians 1:3-7 below: </a:t>
            </a:r>
          </a:p>
          <a:p>
            <a:pPr marL="457200" lvl="2" algn="ctr">
              <a:lnSpc>
                <a:spcPct val="107000"/>
              </a:lnSpc>
              <a:spcAft>
                <a:spcPts val="800"/>
              </a:spcAft>
            </a:pPr>
            <a:r>
              <a:rPr lang="en-US" sz="2800" b="1" baseline="30000" dirty="0">
                <a:solidFill>
                  <a:srgbClr val="C00000"/>
                </a:solidFill>
                <a:latin typeface="Maiandra GD" panose="020E0502030308020204" pitchFamily="34" charset="0"/>
                <a:cs typeface="Arabic Typesetting" panose="03020402040406030203" pitchFamily="66" charset="-78"/>
              </a:rPr>
              <a:t>“Praise be to the God and Father of our Lord Jesus Christ, the Father of compassion and the God of all comfort, 4 who comforts us in all our troubles, so that we can comfort those in any trouble with the comfort we our selves have received from God. 5 For just as the sufferings of Christ flow over into our lives, so also through Christ our comfort overflows. 6 If we are distressed, it is for your comfort and salvation; if we are comforted, it is for your comfort, which produces in you patient endurance of the same sufferings we suffer. 7 And our hope for you is firm, because we know that just as you share in our sufferings, so also you share in our comfort.”</a:t>
            </a:r>
          </a:p>
          <a:p>
            <a:pPr lvl="1" indent="-4572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First sentence - How many times does “comfort” occur? Four times! </a:t>
            </a:r>
          </a:p>
          <a:p>
            <a:pPr lvl="1" indent="-4572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This passage has something to do with comfort. </a:t>
            </a:r>
          </a:p>
        </p:txBody>
      </p:sp>
      <p:sp>
        <p:nvSpPr>
          <p:cNvPr id="8" name="Rectangle 7">
            <a:extLst>
              <a:ext uri="{FF2B5EF4-FFF2-40B4-BE49-F238E27FC236}">
                <a16:creationId xmlns:a16="http://schemas.microsoft.com/office/drawing/2014/main" id="{4C848B02-D65B-3AAE-0DFB-BCF4569E63BF}"/>
              </a:ext>
            </a:extLst>
          </p:cNvPr>
          <p:cNvSpPr/>
          <p:nvPr/>
        </p:nvSpPr>
        <p:spPr>
          <a:xfrm>
            <a:off x="282010" y="205100"/>
            <a:ext cx="11656465" cy="1006847"/>
          </a:xfrm>
          <a:prstGeom prst="rect">
            <a:avLst/>
          </a:prstGeom>
          <a:solidFill>
            <a:schemeClr val="accent4">
              <a:lumMod val="40000"/>
              <a:lumOff val="60000"/>
              <a:alpha val="69804"/>
            </a:schemeClr>
          </a:solidFill>
        </p:spPr>
        <p:txBody>
          <a:bodyPr vert="horz" lIns="91440" tIns="45720" rIns="91440" bIns="45720" rtlCol="0" anchor="ctr">
            <a:normAutofit fontScale="70000" lnSpcReduction="20000"/>
          </a:bodyPr>
          <a:lstStyle/>
          <a:p>
            <a:pPr lvl="0" algn="r" rtl="0">
              <a:lnSpc>
                <a:spcPct val="107000"/>
              </a:lnSpc>
            </a:pPr>
            <a:r>
              <a:rPr lang="en-US" sz="9600" b="1" dirty="0">
                <a:solidFill>
                  <a:srgbClr val="4E220E"/>
                </a:solidFill>
                <a:latin typeface="Bahnschrift SemiBold Condensed" panose="020B0502040204020203" pitchFamily="34" charset="0"/>
              </a:rPr>
              <a:t>Sentences | </a:t>
            </a:r>
            <a:r>
              <a:rPr lang="en-US" sz="5100" b="1" dirty="0">
                <a:solidFill>
                  <a:srgbClr val="C00000"/>
                </a:solidFill>
                <a:latin typeface="Candara" panose="020E0502030303020204" pitchFamily="34" charset="0"/>
              </a:rPr>
              <a:t>1- Repetition of Words</a:t>
            </a:r>
            <a:endParaRPr lang="en-CA" sz="5100" b="1" dirty="0">
              <a:solidFill>
                <a:srgbClr val="C00000"/>
              </a:solidFill>
              <a:latin typeface="Candara" panose="020E0502030303020204" pitchFamily="34" charset="0"/>
            </a:endParaRPr>
          </a:p>
        </p:txBody>
      </p:sp>
      <p:pic>
        <p:nvPicPr>
          <p:cNvPr id="2" name="Picture 2" descr="Bible PNG Transparent Images">
            <a:extLst>
              <a:ext uri="{FF2B5EF4-FFF2-40B4-BE49-F238E27FC236}">
                <a16:creationId xmlns:a16="http://schemas.microsoft.com/office/drawing/2014/main" id="{1AC90308-62C1-C127-12E8-F3D6A7764C4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815" y="0"/>
            <a:ext cx="2319453" cy="14114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022949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12BCF0E2-7D88-E379-3BFB-914AE9F33237}"/>
              </a:ext>
            </a:extLst>
          </p:cNvPr>
          <p:cNvSpPr txBox="1"/>
          <p:nvPr/>
        </p:nvSpPr>
        <p:spPr>
          <a:xfrm>
            <a:off x="324134" y="1828921"/>
            <a:ext cx="11304274" cy="4726871"/>
          </a:xfrm>
          <a:prstGeom prst="rect">
            <a:avLst/>
          </a:prstGeom>
          <a:solidFill>
            <a:schemeClr val="bg2">
              <a:alpha val="69804"/>
            </a:schemeClr>
          </a:solidFill>
        </p:spPr>
        <p:txBody>
          <a:bodyPr wrap="square">
            <a:spAutoFit/>
          </a:bodyPr>
          <a:lstStyle/>
          <a:p>
            <a:pPr lvl="1" indent="-457200">
              <a:lnSpc>
                <a:spcPct val="107000"/>
              </a:lnSpc>
              <a:spcAft>
                <a:spcPts val="800"/>
              </a:spcAft>
              <a:buFont typeface="Arial" panose="020B0604020202020204" pitchFamily="34" charset="0"/>
              <a:buChar char="•"/>
            </a:pPr>
            <a:endParaRPr lang="en-US" sz="3600" baseline="30000" dirty="0">
              <a:solidFill>
                <a:srgbClr val="002060"/>
              </a:solidFill>
              <a:latin typeface="Bahnschrift Condensed" panose="020B0502040204020203" pitchFamily="34" charset="0"/>
            </a:endParaRPr>
          </a:p>
          <a:p>
            <a:pPr lvl="1" indent="-4572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Is there more? Look back through the rest of that passage. </a:t>
            </a:r>
          </a:p>
          <a:p>
            <a:pPr lvl="2" indent="-4572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How many times does "comfort" reappear? </a:t>
            </a:r>
          </a:p>
          <a:p>
            <a:pPr lvl="2" indent="-4572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Is it in every sentence? </a:t>
            </a:r>
          </a:p>
          <a:p>
            <a:pPr lvl="2" indent="-4572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Is "comfort" used in the same way each time? </a:t>
            </a:r>
          </a:p>
          <a:p>
            <a:pPr lvl="2" indent="-4572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Where is “comfort” used as a verb and where is it used as a noun? </a:t>
            </a:r>
          </a:p>
          <a:p>
            <a:pPr lvl="1" indent="-4572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Which modifiers are used with "comfort and how do they vary (all “comfort“, "the comfort”, "our comfort," "your comfort")? Who is being comforted? Who comforts? </a:t>
            </a:r>
          </a:p>
          <a:p>
            <a:pPr lvl="1" indent="-4572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What about "suffering"? Which verses mention "suffering"? How many times does “suffering” occur? Who is suffering? Is there a connection between suffering and comfort?</a:t>
            </a:r>
          </a:p>
        </p:txBody>
      </p:sp>
      <p:sp>
        <p:nvSpPr>
          <p:cNvPr id="8" name="Rectangle 7">
            <a:extLst>
              <a:ext uri="{FF2B5EF4-FFF2-40B4-BE49-F238E27FC236}">
                <a16:creationId xmlns:a16="http://schemas.microsoft.com/office/drawing/2014/main" id="{4C848B02-D65B-3AAE-0DFB-BCF4569E63BF}"/>
              </a:ext>
            </a:extLst>
          </p:cNvPr>
          <p:cNvSpPr/>
          <p:nvPr/>
        </p:nvSpPr>
        <p:spPr>
          <a:xfrm>
            <a:off x="282010" y="205100"/>
            <a:ext cx="11656465" cy="1006847"/>
          </a:xfrm>
          <a:prstGeom prst="rect">
            <a:avLst/>
          </a:prstGeom>
          <a:solidFill>
            <a:schemeClr val="accent4">
              <a:lumMod val="40000"/>
              <a:lumOff val="60000"/>
              <a:alpha val="69804"/>
            </a:schemeClr>
          </a:solidFill>
        </p:spPr>
        <p:txBody>
          <a:bodyPr vert="horz" lIns="91440" tIns="45720" rIns="91440" bIns="45720" rtlCol="0" anchor="ctr">
            <a:normAutofit fontScale="77500" lnSpcReduction="20000"/>
          </a:bodyPr>
          <a:lstStyle/>
          <a:p>
            <a:pPr lvl="0" algn="r" rtl="0">
              <a:lnSpc>
                <a:spcPct val="107000"/>
              </a:lnSpc>
            </a:pPr>
            <a:r>
              <a:rPr lang="en-US" sz="8800" b="1" dirty="0">
                <a:solidFill>
                  <a:srgbClr val="4E220E"/>
                </a:solidFill>
                <a:latin typeface="Bahnschrift SemiBold Condensed" panose="020B0502040204020203" pitchFamily="34" charset="0"/>
              </a:rPr>
              <a:t>Sentences | </a:t>
            </a:r>
            <a:r>
              <a:rPr lang="en-US" sz="4600" b="1" dirty="0">
                <a:solidFill>
                  <a:srgbClr val="C00000"/>
                </a:solidFill>
                <a:latin typeface="Candara" panose="020E0502030303020204" pitchFamily="34" charset="0"/>
              </a:rPr>
              <a:t>1- Repetition of Words</a:t>
            </a:r>
            <a:endParaRPr lang="en-CA" sz="4600" b="1" dirty="0">
              <a:solidFill>
                <a:srgbClr val="C00000"/>
              </a:solidFill>
              <a:latin typeface="Candara" panose="020E0502030303020204" pitchFamily="34" charset="0"/>
            </a:endParaRPr>
          </a:p>
        </p:txBody>
      </p:sp>
      <p:pic>
        <p:nvPicPr>
          <p:cNvPr id="2" name="Picture 2" descr="Bible PNG Transparent Images">
            <a:extLst>
              <a:ext uri="{FF2B5EF4-FFF2-40B4-BE49-F238E27FC236}">
                <a16:creationId xmlns:a16="http://schemas.microsoft.com/office/drawing/2014/main" id="{55A27499-29A2-51E2-DB61-2BA8BD2C70A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815" y="0"/>
            <a:ext cx="2319453" cy="14114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804563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12BCF0E2-7D88-E379-3BFB-914AE9F33237}"/>
              </a:ext>
            </a:extLst>
          </p:cNvPr>
          <p:cNvSpPr txBox="1"/>
          <p:nvPr/>
        </p:nvSpPr>
        <p:spPr>
          <a:xfrm>
            <a:off x="324134" y="1828921"/>
            <a:ext cx="11304274" cy="4937890"/>
          </a:xfrm>
          <a:prstGeom prst="rect">
            <a:avLst/>
          </a:prstGeom>
          <a:solidFill>
            <a:schemeClr val="bg2">
              <a:alpha val="69804"/>
            </a:schemeClr>
          </a:solidFill>
        </p:spPr>
        <p:txBody>
          <a:bodyPr wrap="square">
            <a:spAutoFit/>
          </a:bodyPr>
          <a:lstStyle/>
          <a:p>
            <a:pPr lvl="1" indent="-457200">
              <a:lnSpc>
                <a:spcPct val="107000"/>
              </a:lnSpc>
              <a:spcAft>
                <a:spcPts val="800"/>
              </a:spcAft>
              <a:buFont typeface="Arial" panose="020B0604020202020204" pitchFamily="34" charset="0"/>
              <a:buChar char="•"/>
            </a:pPr>
            <a:endParaRPr lang="en-US" sz="3600" baseline="30000" dirty="0">
              <a:solidFill>
                <a:srgbClr val="002060"/>
              </a:solidFill>
              <a:latin typeface="Bahnschrift Condensed" panose="020B0502040204020203" pitchFamily="34" charset="0"/>
            </a:endParaRPr>
          </a:p>
          <a:p>
            <a:pPr lvl="1" indent="-4572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Look for items, ideas, or individuals that are contrasted with each other. </a:t>
            </a:r>
          </a:p>
          <a:p>
            <a:pPr lvl="1" indent="-4572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For an example of contrast, take a look at Proverbs 14:31: </a:t>
            </a:r>
          </a:p>
          <a:p>
            <a:pPr marL="0" lvl="1" algn="ctr">
              <a:lnSpc>
                <a:spcPct val="107000"/>
              </a:lnSpc>
              <a:spcAft>
                <a:spcPts val="800"/>
              </a:spcAft>
            </a:pPr>
            <a:r>
              <a:rPr lang="en-US" sz="2800" b="1" baseline="30000" dirty="0">
                <a:solidFill>
                  <a:srgbClr val="C00000"/>
                </a:solidFill>
                <a:latin typeface="Maiandra GD" panose="020E0502030308020204" pitchFamily="34" charset="0"/>
                <a:cs typeface="Arabic Typesetting" panose="03020402040406030203" pitchFamily="66" charset="-78"/>
              </a:rPr>
              <a:t>“He who oppresses the poor shows contempt for their Maker, but whoever is kind to the needy honors God.”</a:t>
            </a:r>
          </a:p>
          <a:p>
            <a:pPr lvl="1" indent="-4572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Two different types of people are contrasted in this passage, both in </a:t>
            </a:r>
            <a:r>
              <a:rPr lang="en-US" sz="3600" u="sng" baseline="30000" dirty="0">
                <a:solidFill>
                  <a:srgbClr val="002060"/>
                </a:solidFill>
                <a:latin typeface="Bahnschrift Condensed" panose="020B0502040204020203" pitchFamily="34" charset="0"/>
              </a:rPr>
              <a:t>the way they treat the poor </a:t>
            </a:r>
            <a:r>
              <a:rPr lang="en-US" sz="3600" baseline="30000" dirty="0">
                <a:solidFill>
                  <a:srgbClr val="002060"/>
                </a:solidFill>
                <a:latin typeface="Bahnschrift Condensed" panose="020B0502040204020203" pitchFamily="34" charset="0"/>
              </a:rPr>
              <a:t>and in the way </a:t>
            </a:r>
            <a:r>
              <a:rPr lang="en-US" sz="3600" u="sng" baseline="30000" dirty="0">
                <a:solidFill>
                  <a:srgbClr val="002060"/>
                </a:solidFill>
                <a:latin typeface="Bahnschrift Condensed" panose="020B0502040204020203" pitchFamily="34" charset="0"/>
              </a:rPr>
              <a:t>this behavior toward the poor reflects their attitude toward God. </a:t>
            </a:r>
          </a:p>
          <a:p>
            <a:pPr lvl="1" indent="-4572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One type oppresses the poor, an action that reflects contempt for God, their Creator. The other type of person is kind to the poor. His action towards the poor honors God. </a:t>
            </a:r>
          </a:p>
          <a:p>
            <a:pPr lvl="1" indent="-4572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What is being contrasted in Proverbs 15:1? </a:t>
            </a:r>
          </a:p>
          <a:p>
            <a:pPr marL="0" lvl="1" algn="ctr">
              <a:lnSpc>
                <a:spcPct val="107000"/>
              </a:lnSpc>
              <a:spcAft>
                <a:spcPts val="800"/>
              </a:spcAft>
            </a:pPr>
            <a:r>
              <a:rPr lang="en-US" sz="2800" b="1" baseline="30000" dirty="0">
                <a:solidFill>
                  <a:srgbClr val="C00000"/>
                </a:solidFill>
                <a:latin typeface="Maiandra GD" panose="020E0502030308020204" pitchFamily="34" charset="0"/>
                <a:cs typeface="Arabic Typesetting" panose="03020402040406030203" pitchFamily="66" charset="-78"/>
              </a:rPr>
              <a:t>“A gentle answer turns away wrath, but a harsh word stirs up anger.”</a:t>
            </a:r>
          </a:p>
        </p:txBody>
      </p:sp>
      <p:sp>
        <p:nvSpPr>
          <p:cNvPr id="8" name="Rectangle 7">
            <a:extLst>
              <a:ext uri="{FF2B5EF4-FFF2-40B4-BE49-F238E27FC236}">
                <a16:creationId xmlns:a16="http://schemas.microsoft.com/office/drawing/2014/main" id="{4C848B02-D65B-3AAE-0DFB-BCF4569E63BF}"/>
              </a:ext>
            </a:extLst>
          </p:cNvPr>
          <p:cNvSpPr/>
          <p:nvPr/>
        </p:nvSpPr>
        <p:spPr>
          <a:xfrm>
            <a:off x="282010" y="205100"/>
            <a:ext cx="11656465" cy="1006847"/>
          </a:xfrm>
          <a:prstGeom prst="rect">
            <a:avLst/>
          </a:prstGeom>
          <a:solidFill>
            <a:schemeClr val="accent4">
              <a:lumMod val="40000"/>
              <a:lumOff val="60000"/>
              <a:alpha val="69804"/>
            </a:schemeClr>
          </a:solidFill>
        </p:spPr>
        <p:txBody>
          <a:bodyPr vert="horz" lIns="91440" tIns="45720" rIns="91440" bIns="45720" rtlCol="0" anchor="ctr">
            <a:normAutofit fontScale="55000" lnSpcReduction="20000"/>
          </a:bodyPr>
          <a:lstStyle/>
          <a:p>
            <a:pPr lvl="0" algn="r" rtl="0">
              <a:lnSpc>
                <a:spcPct val="107000"/>
              </a:lnSpc>
            </a:pPr>
            <a:r>
              <a:rPr lang="en-US" sz="11300" b="1" dirty="0">
                <a:solidFill>
                  <a:srgbClr val="4E220E"/>
                </a:solidFill>
                <a:latin typeface="Bahnschrift SemiBold Condensed" panose="020B0502040204020203" pitchFamily="34" charset="0"/>
              </a:rPr>
              <a:t>Sentences | </a:t>
            </a:r>
            <a:r>
              <a:rPr lang="en-US" sz="6500" b="1" dirty="0">
                <a:solidFill>
                  <a:srgbClr val="C00000"/>
                </a:solidFill>
                <a:latin typeface="Candara" panose="020E0502030303020204" pitchFamily="34" charset="0"/>
              </a:rPr>
              <a:t>2- Contrasts</a:t>
            </a:r>
            <a:endParaRPr lang="en-CA" sz="6500" b="1" dirty="0">
              <a:solidFill>
                <a:srgbClr val="C00000"/>
              </a:solidFill>
              <a:latin typeface="Candara" panose="020E0502030303020204" pitchFamily="34" charset="0"/>
            </a:endParaRPr>
          </a:p>
        </p:txBody>
      </p:sp>
      <p:pic>
        <p:nvPicPr>
          <p:cNvPr id="2" name="Picture 2" descr="Bible PNG Transparent Images">
            <a:extLst>
              <a:ext uri="{FF2B5EF4-FFF2-40B4-BE49-F238E27FC236}">
                <a16:creationId xmlns:a16="http://schemas.microsoft.com/office/drawing/2014/main" id="{ED846A86-49B6-48FD-CE27-3D25B3D8B51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815" y="0"/>
            <a:ext cx="2319453" cy="14114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555625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12BCF0E2-7D88-E379-3BFB-914AE9F33237}"/>
              </a:ext>
            </a:extLst>
          </p:cNvPr>
          <p:cNvSpPr txBox="1"/>
          <p:nvPr/>
        </p:nvSpPr>
        <p:spPr>
          <a:xfrm>
            <a:off x="324134" y="1828921"/>
            <a:ext cx="11304274" cy="2238754"/>
          </a:xfrm>
          <a:prstGeom prst="rect">
            <a:avLst/>
          </a:prstGeom>
          <a:solidFill>
            <a:schemeClr val="bg2">
              <a:alpha val="69804"/>
            </a:schemeClr>
          </a:solidFill>
        </p:spPr>
        <p:txBody>
          <a:bodyPr wrap="square">
            <a:spAutoFit/>
          </a:bodyPr>
          <a:lstStyle/>
          <a:p>
            <a:pPr lvl="1" indent="-457200">
              <a:lnSpc>
                <a:spcPct val="107000"/>
              </a:lnSpc>
              <a:spcAft>
                <a:spcPts val="800"/>
              </a:spcAft>
              <a:buFont typeface="Arial" panose="020B0604020202020204" pitchFamily="34" charset="0"/>
              <a:buChar char="•"/>
            </a:pPr>
            <a:endParaRPr lang="en-US" sz="3200" baseline="30000" dirty="0">
              <a:solidFill>
                <a:srgbClr val="FF0000"/>
              </a:solidFill>
              <a:latin typeface="Bahnschrift Condensed" panose="020B0502040204020203" pitchFamily="34" charset="0"/>
            </a:endParaRPr>
          </a:p>
          <a:p>
            <a:pPr lvl="1" indent="-4572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New Testament writers frequently use contrasts as well. Romans 6:23, two contrasts: </a:t>
            </a:r>
          </a:p>
          <a:p>
            <a:pPr marL="457200" lvl="2" algn="ctr">
              <a:lnSpc>
                <a:spcPct val="107000"/>
              </a:lnSpc>
              <a:spcAft>
                <a:spcPts val="800"/>
              </a:spcAft>
            </a:pPr>
            <a:r>
              <a:rPr lang="en-US" sz="2800" b="1" baseline="30000" dirty="0">
                <a:solidFill>
                  <a:srgbClr val="C00000"/>
                </a:solidFill>
                <a:latin typeface="Maiandra GD" panose="020E0502030308020204" pitchFamily="34" charset="0"/>
                <a:cs typeface="Arabic Typesetting" panose="03020402040406030203" pitchFamily="66" charset="-78"/>
              </a:rPr>
              <a:t>For the wages of sin is death, but the gift of God is eternal life in Christ Jesus our Lord. </a:t>
            </a:r>
          </a:p>
          <a:p>
            <a:pPr marL="571500" lvl="1" indent="-571500">
              <a:lnSpc>
                <a:spcPct val="107000"/>
              </a:lnSpc>
              <a:spcAft>
                <a:spcPts val="800"/>
              </a:spcAft>
              <a:buFont typeface="Arial" panose="020B0604020202020204" pitchFamily="34" charset="0"/>
              <a:buChar char="•"/>
            </a:pPr>
            <a:r>
              <a:rPr lang="en-US" sz="3600" baseline="30000" dirty="0">
                <a:solidFill>
                  <a:srgbClr val="002060"/>
                </a:solidFill>
                <a:latin typeface="Bahnschrift Condensed" panose="020B0502040204020203" pitchFamily="34" charset="0"/>
              </a:rPr>
              <a:t>What is the contrast in Ephesians 5:8? </a:t>
            </a:r>
          </a:p>
          <a:p>
            <a:pPr marL="457200" lvl="2" algn="ctr">
              <a:lnSpc>
                <a:spcPct val="107000"/>
              </a:lnSpc>
              <a:spcAft>
                <a:spcPts val="800"/>
              </a:spcAft>
            </a:pPr>
            <a:r>
              <a:rPr lang="en-US" sz="2800" b="1" baseline="30000" dirty="0">
                <a:solidFill>
                  <a:srgbClr val="C00000"/>
                </a:solidFill>
                <a:latin typeface="Maiandra GD" panose="020E0502030308020204" pitchFamily="34" charset="0"/>
                <a:cs typeface="Arabic Typesetting" panose="03020402040406030203" pitchFamily="66" charset="-78"/>
              </a:rPr>
              <a:t>“For you were once darkness, but now you are light in the Lord.”</a:t>
            </a:r>
          </a:p>
        </p:txBody>
      </p:sp>
      <p:sp>
        <p:nvSpPr>
          <p:cNvPr id="8" name="Rectangle 7">
            <a:extLst>
              <a:ext uri="{FF2B5EF4-FFF2-40B4-BE49-F238E27FC236}">
                <a16:creationId xmlns:a16="http://schemas.microsoft.com/office/drawing/2014/main" id="{4C848B02-D65B-3AAE-0DFB-BCF4569E63BF}"/>
              </a:ext>
            </a:extLst>
          </p:cNvPr>
          <p:cNvSpPr/>
          <p:nvPr/>
        </p:nvSpPr>
        <p:spPr>
          <a:xfrm>
            <a:off x="282010" y="205100"/>
            <a:ext cx="11656465" cy="1006847"/>
          </a:xfrm>
          <a:prstGeom prst="rect">
            <a:avLst/>
          </a:prstGeom>
          <a:solidFill>
            <a:schemeClr val="accent4">
              <a:lumMod val="40000"/>
              <a:lumOff val="60000"/>
              <a:alpha val="69804"/>
            </a:schemeClr>
          </a:solidFill>
        </p:spPr>
        <p:txBody>
          <a:bodyPr vert="horz" lIns="91440" tIns="45720" rIns="91440" bIns="45720" rtlCol="0" anchor="ctr">
            <a:normAutofit fontScale="55000" lnSpcReduction="20000"/>
          </a:bodyPr>
          <a:lstStyle/>
          <a:p>
            <a:pPr lvl="0" algn="r" rtl="0">
              <a:lnSpc>
                <a:spcPct val="107000"/>
              </a:lnSpc>
            </a:pPr>
            <a:r>
              <a:rPr lang="en-US" sz="11300" b="1" dirty="0">
                <a:solidFill>
                  <a:srgbClr val="4E220E"/>
                </a:solidFill>
                <a:latin typeface="Bahnschrift SemiBold Condensed" panose="020B0502040204020203" pitchFamily="34" charset="0"/>
              </a:rPr>
              <a:t>Sentences | </a:t>
            </a:r>
            <a:r>
              <a:rPr lang="en-US" sz="6500" b="1" dirty="0">
                <a:solidFill>
                  <a:srgbClr val="C00000"/>
                </a:solidFill>
                <a:latin typeface="Candara" panose="020E0502030303020204" pitchFamily="34" charset="0"/>
              </a:rPr>
              <a:t>2- Contrasts</a:t>
            </a:r>
            <a:endParaRPr lang="en-CA" sz="6500" b="1" dirty="0">
              <a:solidFill>
                <a:srgbClr val="C00000"/>
              </a:solidFill>
              <a:latin typeface="Candara" panose="020E0502030303020204" pitchFamily="34" charset="0"/>
            </a:endParaRPr>
          </a:p>
        </p:txBody>
      </p:sp>
      <p:pic>
        <p:nvPicPr>
          <p:cNvPr id="2" name="Picture 2" descr="Bible PNG Transparent Images">
            <a:extLst>
              <a:ext uri="{FF2B5EF4-FFF2-40B4-BE49-F238E27FC236}">
                <a16:creationId xmlns:a16="http://schemas.microsoft.com/office/drawing/2014/main" id="{F8CDBFE3-E7E3-93CA-B703-5B5A80B2225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815" y="0"/>
            <a:ext cx="2319453" cy="14114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1698480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15196</TotalTime>
  <Words>6728</Words>
  <Application>Microsoft Macintosh PowerPoint</Application>
  <PresentationFormat>Widescreen</PresentationFormat>
  <Paragraphs>349</Paragraphs>
  <Slides>50</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50</vt:i4>
      </vt:variant>
    </vt:vector>
  </HeadingPairs>
  <TitlesOfParts>
    <vt:vector size="58" baseType="lpstr">
      <vt:lpstr>Arial</vt:lpstr>
      <vt:lpstr>Bahnschrift Condensed</vt:lpstr>
      <vt:lpstr>Bahnschrift SemiBold Condensed</vt:lpstr>
      <vt:lpstr>Calibri</vt:lpstr>
      <vt:lpstr>Calibri Light</vt:lpstr>
      <vt:lpstr>Candara</vt:lpstr>
      <vt:lpstr>Maiandra GD</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Starvation</dc:title>
  <dc:creator>Fr.kyrillos</dc:creator>
  <cp:lastModifiedBy>Nelly Onsy Menshawy</cp:lastModifiedBy>
  <cp:revision>236</cp:revision>
  <dcterms:created xsi:type="dcterms:W3CDTF">2016-02-14T05:02:02Z</dcterms:created>
  <dcterms:modified xsi:type="dcterms:W3CDTF">2025-01-30T23:27:35Z</dcterms:modified>
</cp:coreProperties>
</file>