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1"/>
  </p:sldMasterIdLst>
  <p:notesMasterIdLst>
    <p:notesMasterId r:id="rId30"/>
  </p:notesMasterIdLst>
  <p:sldIdLst>
    <p:sldId id="256" r:id="rId2"/>
    <p:sldId id="259" r:id="rId3"/>
    <p:sldId id="283" r:id="rId4"/>
    <p:sldId id="257" r:id="rId5"/>
    <p:sldId id="258" r:id="rId6"/>
    <p:sldId id="270" r:id="rId7"/>
    <p:sldId id="260" r:id="rId8"/>
    <p:sldId id="267" r:id="rId9"/>
    <p:sldId id="261" r:id="rId10"/>
    <p:sldId id="264" r:id="rId11"/>
    <p:sldId id="282" r:id="rId12"/>
    <p:sldId id="265" r:id="rId13"/>
    <p:sldId id="266" r:id="rId14"/>
    <p:sldId id="271" r:id="rId15"/>
    <p:sldId id="262" r:id="rId16"/>
    <p:sldId id="263" r:id="rId17"/>
    <p:sldId id="268" r:id="rId18"/>
    <p:sldId id="269" r:id="rId19"/>
    <p:sldId id="272" r:id="rId20"/>
    <p:sldId id="273" r:id="rId21"/>
    <p:sldId id="274" r:id="rId22"/>
    <p:sldId id="275" r:id="rId23"/>
    <p:sldId id="276" r:id="rId24"/>
    <p:sldId id="277" r:id="rId25"/>
    <p:sldId id="278" r:id="rId26"/>
    <p:sldId id="279" r:id="rId27"/>
    <p:sldId id="280" r:id="rId28"/>
    <p:sldId id="28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26"/>
    <p:restoredTop sz="78237"/>
  </p:normalViewPr>
  <p:slideViewPr>
    <p:cSldViewPr snapToGrid="0" snapToObjects="1">
      <p:cViewPr varScale="1">
        <p:scale>
          <a:sx n="85" d="100"/>
          <a:sy n="85" d="100"/>
        </p:scale>
        <p:origin x="135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ata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952C19-01D0-4BD8-B8E9-79BB0775126A}"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D6510A95-CE8D-4A4B-BC9F-E6F4702FEE04}">
      <dgm:prSet/>
      <dgm:spPr/>
      <dgm:t>
        <a:bodyPr/>
        <a:lstStyle/>
        <a:p>
          <a:r>
            <a:rPr lang="en-US"/>
            <a:t>Induction</a:t>
          </a:r>
        </a:p>
      </dgm:t>
    </dgm:pt>
    <dgm:pt modelId="{25BB89A0-082E-4C0D-B77C-466B1053F6D4}" type="parTrans" cxnId="{33185DB9-9941-44B4-9E10-703DBD9AA7BE}">
      <dgm:prSet/>
      <dgm:spPr/>
      <dgm:t>
        <a:bodyPr/>
        <a:lstStyle/>
        <a:p>
          <a:endParaRPr lang="en-US"/>
        </a:p>
      </dgm:t>
    </dgm:pt>
    <dgm:pt modelId="{1FA416CF-B9F1-409A-B583-7571091A49F7}" type="sibTrans" cxnId="{33185DB9-9941-44B4-9E10-703DBD9AA7BE}">
      <dgm:prSet/>
      <dgm:spPr/>
      <dgm:t>
        <a:bodyPr/>
        <a:lstStyle/>
        <a:p>
          <a:endParaRPr lang="en-US"/>
        </a:p>
      </dgm:t>
    </dgm:pt>
    <dgm:pt modelId="{18106B3A-C2CA-4109-A72E-DFB4BE2B2C7A}">
      <dgm:prSet/>
      <dgm:spPr/>
      <dgm:t>
        <a:bodyPr/>
        <a:lstStyle/>
        <a:p>
          <a:r>
            <a:rPr lang="en-US"/>
            <a:t>Logic</a:t>
          </a:r>
        </a:p>
      </dgm:t>
    </dgm:pt>
    <dgm:pt modelId="{2D845E9B-0AE3-445A-AA0E-AE7BCCA4099D}" type="parTrans" cxnId="{27F42736-3D52-40AA-AAAA-F08A683A2F6E}">
      <dgm:prSet/>
      <dgm:spPr/>
      <dgm:t>
        <a:bodyPr/>
        <a:lstStyle/>
        <a:p>
          <a:endParaRPr lang="en-US"/>
        </a:p>
      </dgm:t>
    </dgm:pt>
    <dgm:pt modelId="{2AB3B4C0-6C8B-49C4-A1EF-37B45D8B2301}" type="sibTrans" cxnId="{27F42736-3D52-40AA-AAAA-F08A683A2F6E}">
      <dgm:prSet/>
      <dgm:spPr/>
      <dgm:t>
        <a:bodyPr/>
        <a:lstStyle/>
        <a:p>
          <a:endParaRPr lang="en-US"/>
        </a:p>
      </dgm:t>
    </dgm:pt>
    <dgm:pt modelId="{E0B724C5-EAE2-46B9-90D4-28976014118A}">
      <dgm:prSet/>
      <dgm:spPr/>
      <dgm:t>
        <a:bodyPr/>
        <a:lstStyle/>
        <a:p>
          <a:r>
            <a:rPr lang="en-US"/>
            <a:t>Causality</a:t>
          </a:r>
        </a:p>
      </dgm:t>
    </dgm:pt>
    <dgm:pt modelId="{D487D55B-9DF1-411B-B528-5B557C7A719A}" type="parTrans" cxnId="{1010C382-8133-4316-A916-D10463CC6613}">
      <dgm:prSet/>
      <dgm:spPr/>
      <dgm:t>
        <a:bodyPr/>
        <a:lstStyle/>
        <a:p>
          <a:endParaRPr lang="en-US"/>
        </a:p>
      </dgm:t>
    </dgm:pt>
    <dgm:pt modelId="{5FABA8BF-6561-4A3F-96A9-D6912E4081B7}" type="sibTrans" cxnId="{1010C382-8133-4316-A916-D10463CC6613}">
      <dgm:prSet/>
      <dgm:spPr/>
      <dgm:t>
        <a:bodyPr/>
        <a:lstStyle/>
        <a:p>
          <a:endParaRPr lang="en-US"/>
        </a:p>
      </dgm:t>
    </dgm:pt>
    <dgm:pt modelId="{31081A99-814F-4B4E-86C8-5913A47129A8}" type="pres">
      <dgm:prSet presAssocID="{D9952C19-01D0-4BD8-B8E9-79BB0775126A}" presName="root" presStyleCnt="0">
        <dgm:presLayoutVars>
          <dgm:dir/>
          <dgm:resizeHandles val="exact"/>
        </dgm:presLayoutVars>
      </dgm:prSet>
      <dgm:spPr/>
    </dgm:pt>
    <dgm:pt modelId="{5A391ADF-E9FF-4C01-B3A3-1FAEAB68ABDC}" type="pres">
      <dgm:prSet presAssocID="{D6510A95-CE8D-4A4B-BC9F-E6F4702FEE04}" presName="compNode" presStyleCnt="0"/>
      <dgm:spPr/>
    </dgm:pt>
    <dgm:pt modelId="{83AA30E8-AA68-4A44-B5D0-E47A8B33B485}" type="pres">
      <dgm:prSet presAssocID="{D6510A95-CE8D-4A4B-BC9F-E6F4702FEE04}" presName="bgRect" presStyleLbl="bgShp" presStyleIdx="0" presStyleCnt="3"/>
      <dgm:spPr/>
    </dgm:pt>
    <dgm:pt modelId="{2E928BB1-2235-4ECE-8ED5-3FE2E75CD536}" type="pres">
      <dgm:prSet presAssocID="{D6510A95-CE8D-4A4B-BC9F-E6F4702FEE04}"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eacher"/>
        </a:ext>
      </dgm:extLst>
    </dgm:pt>
    <dgm:pt modelId="{9135511C-AB7B-4BF6-819C-1789B489B19B}" type="pres">
      <dgm:prSet presAssocID="{D6510A95-CE8D-4A4B-BC9F-E6F4702FEE04}" presName="spaceRect" presStyleCnt="0"/>
      <dgm:spPr/>
    </dgm:pt>
    <dgm:pt modelId="{A0D8D24B-1ED6-4B91-8369-974CA1E58889}" type="pres">
      <dgm:prSet presAssocID="{D6510A95-CE8D-4A4B-BC9F-E6F4702FEE04}" presName="parTx" presStyleLbl="revTx" presStyleIdx="0" presStyleCnt="3">
        <dgm:presLayoutVars>
          <dgm:chMax val="0"/>
          <dgm:chPref val="0"/>
        </dgm:presLayoutVars>
      </dgm:prSet>
      <dgm:spPr/>
    </dgm:pt>
    <dgm:pt modelId="{AD26EA6A-DF28-44A3-9A90-F463E961F0F0}" type="pres">
      <dgm:prSet presAssocID="{1FA416CF-B9F1-409A-B583-7571091A49F7}" presName="sibTrans" presStyleCnt="0"/>
      <dgm:spPr/>
    </dgm:pt>
    <dgm:pt modelId="{2365786D-08A6-499E-A6ED-7AB80EBE0FB3}" type="pres">
      <dgm:prSet presAssocID="{18106B3A-C2CA-4109-A72E-DFB4BE2B2C7A}" presName="compNode" presStyleCnt="0"/>
      <dgm:spPr/>
    </dgm:pt>
    <dgm:pt modelId="{44E310B3-D132-4AFB-BAB8-1B8B6A257611}" type="pres">
      <dgm:prSet presAssocID="{18106B3A-C2CA-4109-A72E-DFB4BE2B2C7A}" presName="bgRect" presStyleLbl="bgShp" presStyleIdx="1" presStyleCnt="3"/>
      <dgm:spPr/>
    </dgm:pt>
    <dgm:pt modelId="{AE176B4A-733A-4016-992A-3AD54C91FE3F}" type="pres">
      <dgm:prSet presAssocID="{18106B3A-C2CA-4109-A72E-DFB4BE2B2C7A}"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cessor"/>
        </a:ext>
      </dgm:extLst>
    </dgm:pt>
    <dgm:pt modelId="{0B15469A-F93C-40BE-B7E1-B1E1A7A31A88}" type="pres">
      <dgm:prSet presAssocID="{18106B3A-C2CA-4109-A72E-DFB4BE2B2C7A}" presName="spaceRect" presStyleCnt="0"/>
      <dgm:spPr/>
    </dgm:pt>
    <dgm:pt modelId="{47BB96A0-4843-40F0-976B-6E95BE0E07C2}" type="pres">
      <dgm:prSet presAssocID="{18106B3A-C2CA-4109-A72E-DFB4BE2B2C7A}" presName="parTx" presStyleLbl="revTx" presStyleIdx="1" presStyleCnt="3">
        <dgm:presLayoutVars>
          <dgm:chMax val="0"/>
          <dgm:chPref val="0"/>
        </dgm:presLayoutVars>
      </dgm:prSet>
      <dgm:spPr/>
    </dgm:pt>
    <dgm:pt modelId="{13E740E3-C180-4B63-9CB1-F35F4576AC0F}" type="pres">
      <dgm:prSet presAssocID="{2AB3B4C0-6C8B-49C4-A1EF-37B45D8B2301}" presName="sibTrans" presStyleCnt="0"/>
      <dgm:spPr/>
    </dgm:pt>
    <dgm:pt modelId="{621F28E9-E364-47AD-B35B-E7F5B5F6550B}" type="pres">
      <dgm:prSet presAssocID="{E0B724C5-EAE2-46B9-90D4-28976014118A}" presName="compNode" presStyleCnt="0"/>
      <dgm:spPr/>
    </dgm:pt>
    <dgm:pt modelId="{9D2B46DB-AB8F-4413-8BD6-D168AA735F34}" type="pres">
      <dgm:prSet presAssocID="{E0B724C5-EAE2-46B9-90D4-28976014118A}" presName="bgRect" presStyleLbl="bgShp" presStyleIdx="2" presStyleCnt="3"/>
      <dgm:spPr/>
    </dgm:pt>
    <dgm:pt modelId="{C54CC02F-9485-4022-BA3E-B6636F7FDF5A}" type="pres">
      <dgm:prSet presAssocID="{E0B724C5-EAE2-46B9-90D4-28976014118A}"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FAEFC2C7-9184-4CC5-80DF-895EC378E19B}" type="pres">
      <dgm:prSet presAssocID="{E0B724C5-EAE2-46B9-90D4-28976014118A}" presName="spaceRect" presStyleCnt="0"/>
      <dgm:spPr/>
    </dgm:pt>
    <dgm:pt modelId="{4ADB212E-5510-4DD6-81E6-E7F3F11E11F2}" type="pres">
      <dgm:prSet presAssocID="{E0B724C5-EAE2-46B9-90D4-28976014118A}" presName="parTx" presStyleLbl="revTx" presStyleIdx="2" presStyleCnt="3">
        <dgm:presLayoutVars>
          <dgm:chMax val="0"/>
          <dgm:chPref val="0"/>
        </dgm:presLayoutVars>
      </dgm:prSet>
      <dgm:spPr/>
    </dgm:pt>
  </dgm:ptLst>
  <dgm:cxnLst>
    <dgm:cxn modelId="{27F42736-3D52-40AA-AAAA-F08A683A2F6E}" srcId="{D9952C19-01D0-4BD8-B8E9-79BB0775126A}" destId="{18106B3A-C2CA-4109-A72E-DFB4BE2B2C7A}" srcOrd="1" destOrd="0" parTransId="{2D845E9B-0AE3-445A-AA0E-AE7BCCA4099D}" sibTransId="{2AB3B4C0-6C8B-49C4-A1EF-37B45D8B2301}"/>
    <dgm:cxn modelId="{D99BDA37-A0B2-4788-ACCC-34C2A41A7C64}" type="presOf" srcId="{E0B724C5-EAE2-46B9-90D4-28976014118A}" destId="{4ADB212E-5510-4DD6-81E6-E7F3F11E11F2}" srcOrd="0" destOrd="0" presId="urn:microsoft.com/office/officeart/2018/2/layout/IconVerticalSolidList"/>
    <dgm:cxn modelId="{2E506C4A-1E1D-4E6E-B40E-FFAC1BF99465}" type="presOf" srcId="{18106B3A-C2CA-4109-A72E-DFB4BE2B2C7A}" destId="{47BB96A0-4843-40F0-976B-6E95BE0E07C2}" srcOrd="0" destOrd="0" presId="urn:microsoft.com/office/officeart/2018/2/layout/IconVerticalSolidList"/>
    <dgm:cxn modelId="{1010C382-8133-4316-A916-D10463CC6613}" srcId="{D9952C19-01D0-4BD8-B8E9-79BB0775126A}" destId="{E0B724C5-EAE2-46B9-90D4-28976014118A}" srcOrd="2" destOrd="0" parTransId="{D487D55B-9DF1-411B-B528-5B557C7A719A}" sibTransId="{5FABA8BF-6561-4A3F-96A9-D6912E4081B7}"/>
    <dgm:cxn modelId="{E941FEA1-649D-4E8A-A3F9-33055D8B2DAA}" type="presOf" srcId="{D9952C19-01D0-4BD8-B8E9-79BB0775126A}" destId="{31081A99-814F-4B4E-86C8-5913A47129A8}" srcOrd="0" destOrd="0" presId="urn:microsoft.com/office/officeart/2018/2/layout/IconVerticalSolidList"/>
    <dgm:cxn modelId="{33185DB9-9941-44B4-9E10-703DBD9AA7BE}" srcId="{D9952C19-01D0-4BD8-B8E9-79BB0775126A}" destId="{D6510A95-CE8D-4A4B-BC9F-E6F4702FEE04}" srcOrd="0" destOrd="0" parTransId="{25BB89A0-082E-4C0D-B77C-466B1053F6D4}" sibTransId="{1FA416CF-B9F1-409A-B583-7571091A49F7}"/>
    <dgm:cxn modelId="{E3B3FDFB-D003-4E44-8708-50A87B3E2510}" type="presOf" srcId="{D6510A95-CE8D-4A4B-BC9F-E6F4702FEE04}" destId="{A0D8D24B-1ED6-4B91-8369-974CA1E58889}" srcOrd="0" destOrd="0" presId="urn:microsoft.com/office/officeart/2018/2/layout/IconVerticalSolidList"/>
    <dgm:cxn modelId="{5FDC758A-501B-4AE6-98A4-C0C3DFDBE278}" type="presParOf" srcId="{31081A99-814F-4B4E-86C8-5913A47129A8}" destId="{5A391ADF-E9FF-4C01-B3A3-1FAEAB68ABDC}" srcOrd="0" destOrd="0" presId="urn:microsoft.com/office/officeart/2018/2/layout/IconVerticalSolidList"/>
    <dgm:cxn modelId="{51676CEF-C0A0-4044-BFBA-2345AB12B51C}" type="presParOf" srcId="{5A391ADF-E9FF-4C01-B3A3-1FAEAB68ABDC}" destId="{83AA30E8-AA68-4A44-B5D0-E47A8B33B485}" srcOrd="0" destOrd="0" presId="urn:microsoft.com/office/officeart/2018/2/layout/IconVerticalSolidList"/>
    <dgm:cxn modelId="{09FA8B02-F204-48D6-9122-97F0217E1E5A}" type="presParOf" srcId="{5A391ADF-E9FF-4C01-B3A3-1FAEAB68ABDC}" destId="{2E928BB1-2235-4ECE-8ED5-3FE2E75CD536}" srcOrd="1" destOrd="0" presId="urn:microsoft.com/office/officeart/2018/2/layout/IconVerticalSolidList"/>
    <dgm:cxn modelId="{28EDE6E5-9690-42B4-823E-1502269AB305}" type="presParOf" srcId="{5A391ADF-E9FF-4C01-B3A3-1FAEAB68ABDC}" destId="{9135511C-AB7B-4BF6-819C-1789B489B19B}" srcOrd="2" destOrd="0" presId="urn:microsoft.com/office/officeart/2018/2/layout/IconVerticalSolidList"/>
    <dgm:cxn modelId="{F1BC83AF-59C7-4D98-8A43-7330497970F8}" type="presParOf" srcId="{5A391ADF-E9FF-4C01-B3A3-1FAEAB68ABDC}" destId="{A0D8D24B-1ED6-4B91-8369-974CA1E58889}" srcOrd="3" destOrd="0" presId="urn:microsoft.com/office/officeart/2018/2/layout/IconVerticalSolidList"/>
    <dgm:cxn modelId="{016A54D5-9D62-4B14-9D03-CF4C845C616C}" type="presParOf" srcId="{31081A99-814F-4B4E-86C8-5913A47129A8}" destId="{AD26EA6A-DF28-44A3-9A90-F463E961F0F0}" srcOrd="1" destOrd="0" presId="urn:microsoft.com/office/officeart/2018/2/layout/IconVerticalSolidList"/>
    <dgm:cxn modelId="{C4AD86F7-857E-4D5C-9410-4B72C4EAB353}" type="presParOf" srcId="{31081A99-814F-4B4E-86C8-5913A47129A8}" destId="{2365786D-08A6-499E-A6ED-7AB80EBE0FB3}" srcOrd="2" destOrd="0" presId="urn:microsoft.com/office/officeart/2018/2/layout/IconVerticalSolidList"/>
    <dgm:cxn modelId="{B98E9427-2A33-475F-8A2C-1D7B67B81D14}" type="presParOf" srcId="{2365786D-08A6-499E-A6ED-7AB80EBE0FB3}" destId="{44E310B3-D132-4AFB-BAB8-1B8B6A257611}" srcOrd="0" destOrd="0" presId="urn:microsoft.com/office/officeart/2018/2/layout/IconVerticalSolidList"/>
    <dgm:cxn modelId="{E917C5B7-236B-428A-9DF8-A9E88262C1BE}" type="presParOf" srcId="{2365786D-08A6-499E-A6ED-7AB80EBE0FB3}" destId="{AE176B4A-733A-4016-992A-3AD54C91FE3F}" srcOrd="1" destOrd="0" presId="urn:microsoft.com/office/officeart/2018/2/layout/IconVerticalSolidList"/>
    <dgm:cxn modelId="{DA488C22-82AA-4FC7-8DA2-72972D529C56}" type="presParOf" srcId="{2365786D-08A6-499E-A6ED-7AB80EBE0FB3}" destId="{0B15469A-F93C-40BE-B7E1-B1E1A7A31A88}" srcOrd="2" destOrd="0" presId="urn:microsoft.com/office/officeart/2018/2/layout/IconVerticalSolidList"/>
    <dgm:cxn modelId="{4533D4E9-4585-4C99-81DE-428512F6DB05}" type="presParOf" srcId="{2365786D-08A6-499E-A6ED-7AB80EBE0FB3}" destId="{47BB96A0-4843-40F0-976B-6E95BE0E07C2}" srcOrd="3" destOrd="0" presId="urn:microsoft.com/office/officeart/2018/2/layout/IconVerticalSolidList"/>
    <dgm:cxn modelId="{F050626F-3558-493A-9BEA-DACB0E13F414}" type="presParOf" srcId="{31081A99-814F-4B4E-86C8-5913A47129A8}" destId="{13E740E3-C180-4B63-9CB1-F35F4576AC0F}" srcOrd="3" destOrd="0" presId="urn:microsoft.com/office/officeart/2018/2/layout/IconVerticalSolidList"/>
    <dgm:cxn modelId="{1C6F5449-94F3-4547-911E-1ADD713ABBA9}" type="presParOf" srcId="{31081A99-814F-4B4E-86C8-5913A47129A8}" destId="{621F28E9-E364-47AD-B35B-E7F5B5F6550B}" srcOrd="4" destOrd="0" presId="urn:microsoft.com/office/officeart/2018/2/layout/IconVerticalSolidList"/>
    <dgm:cxn modelId="{E2F8CD8B-F0B0-438D-8BF3-93C81E0B7966}" type="presParOf" srcId="{621F28E9-E364-47AD-B35B-E7F5B5F6550B}" destId="{9D2B46DB-AB8F-4413-8BD6-D168AA735F34}" srcOrd="0" destOrd="0" presId="urn:microsoft.com/office/officeart/2018/2/layout/IconVerticalSolidList"/>
    <dgm:cxn modelId="{73A478BC-D6D6-44C6-AD81-E71FC21B2112}" type="presParOf" srcId="{621F28E9-E364-47AD-B35B-E7F5B5F6550B}" destId="{C54CC02F-9485-4022-BA3E-B6636F7FDF5A}" srcOrd="1" destOrd="0" presId="urn:microsoft.com/office/officeart/2018/2/layout/IconVerticalSolidList"/>
    <dgm:cxn modelId="{F4BE3E46-046C-482E-8A93-2F95253B6F7A}" type="presParOf" srcId="{621F28E9-E364-47AD-B35B-E7F5B5F6550B}" destId="{FAEFC2C7-9184-4CC5-80DF-895EC378E19B}" srcOrd="2" destOrd="0" presId="urn:microsoft.com/office/officeart/2018/2/layout/IconVerticalSolidList"/>
    <dgm:cxn modelId="{8206690C-882D-42DF-85F8-11D8BFC5C2F8}" type="presParOf" srcId="{621F28E9-E364-47AD-B35B-E7F5B5F6550B}" destId="{4ADB212E-5510-4DD6-81E6-E7F3F11E11F2}"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89281A-77DE-48DF-848B-DDA2BC6A223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50C62AE3-4980-4F8F-9B29-03F2BD9F8851}">
      <dgm:prSet/>
      <dgm:spPr/>
      <dgm:t>
        <a:bodyPr/>
        <a:lstStyle/>
        <a:p>
          <a:r>
            <a:rPr lang="en-CA"/>
            <a:t>Every design has a designer behind it.</a:t>
          </a:r>
          <a:endParaRPr lang="en-US"/>
        </a:p>
      </dgm:t>
    </dgm:pt>
    <dgm:pt modelId="{CB2DB337-F798-4B22-B792-950497DF3A27}" type="parTrans" cxnId="{C5A20DF4-F312-46BA-8C84-41DB067A088E}">
      <dgm:prSet/>
      <dgm:spPr/>
      <dgm:t>
        <a:bodyPr/>
        <a:lstStyle/>
        <a:p>
          <a:endParaRPr lang="en-US"/>
        </a:p>
      </dgm:t>
    </dgm:pt>
    <dgm:pt modelId="{FA38D6A4-1007-4816-95C4-93C83FA1E928}" type="sibTrans" cxnId="{C5A20DF4-F312-46BA-8C84-41DB067A088E}">
      <dgm:prSet/>
      <dgm:spPr/>
      <dgm:t>
        <a:bodyPr/>
        <a:lstStyle/>
        <a:p>
          <a:endParaRPr lang="en-US"/>
        </a:p>
      </dgm:t>
    </dgm:pt>
    <dgm:pt modelId="{7FF628DC-BB5A-4321-965A-A871565D63D4}">
      <dgm:prSet/>
      <dgm:spPr/>
      <dgm:t>
        <a:bodyPr/>
        <a:lstStyle/>
        <a:p>
          <a:r>
            <a:rPr lang="en-CA"/>
            <a:t>Universe’s design is very complex</a:t>
          </a:r>
          <a:endParaRPr lang="en-US"/>
        </a:p>
      </dgm:t>
    </dgm:pt>
    <dgm:pt modelId="{AE7BBCCB-A5EB-4F04-8CBD-5F9DA0C7D641}" type="parTrans" cxnId="{89C8DA89-833B-4BAD-A318-D33AF5C9ED47}">
      <dgm:prSet/>
      <dgm:spPr/>
      <dgm:t>
        <a:bodyPr/>
        <a:lstStyle/>
        <a:p>
          <a:endParaRPr lang="en-US"/>
        </a:p>
      </dgm:t>
    </dgm:pt>
    <dgm:pt modelId="{2909A8AC-FA1A-4126-A3A7-F7592F59C938}" type="sibTrans" cxnId="{89C8DA89-833B-4BAD-A318-D33AF5C9ED47}">
      <dgm:prSet/>
      <dgm:spPr/>
      <dgm:t>
        <a:bodyPr/>
        <a:lstStyle/>
        <a:p>
          <a:endParaRPr lang="en-US"/>
        </a:p>
      </dgm:t>
    </dgm:pt>
    <dgm:pt modelId="{7DDD5634-C736-452C-AC9C-F54F915D2543}">
      <dgm:prSet/>
      <dgm:spPr/>
      <dgm:t>
        <a:bodyPr/>
        <a:lstStyle/>
        <a:p>
          <a:r>
            <a:rPr lang="en-CA"/>
            <a:t>Therefore, the universe has a designer.</a:t>
          </a:r>
          <a:endParaRPr lang="en-US"/>
        </a:p>
      </dgm:t>
    </dgm:pt>
    <dgm:pt modelId="{80710E87-B799-4F55-AFE7-77335E985FC1}" type="parTrans" cxnId="{F2BAEB91-7C78-40A4-A553-492695D7442F}">
      <dgm:prSet/>
      <dgm:spPr/>
      <dgm:t>
        <a:bodyPr/>
        <a:lstStyle/>
        <a:p>
          <a:endParaRPr lang="en-US"/>
        </a:p>
      </dgm:t>
    </dgm:pt>
    <dgm:pt modelId="{9D1B9091-F9D5-4578-BE64-303479D14659}" type="sibTrans" cxnId="{F2BAEB91-7C78-40A4-A553-492695D7442F}">
      <dgm:prSet/>
      <dgm:spPr/>
      <dgm:t>
        <a:bodyPr/>
        <a:lstStyle/>
        <a:p>
          <a:endParaRPr lang="en-US"/>
        </a:p>
      </dgm:t>
    </dgm:pt>
    <dgm:pt modelId="{4778D5E5-F1C2-43DD-9ED0-A744AB363B40}" type="pres">
      <dgm:prSet presAssocID="{B089281A-77DE-48DF-848B-DDA2BC6A2233}" presName="root" presStyleCnt="0">
        <dgm:presLayoutVars>
          <dgm:dir/>
          <dgm:resizeHandles val="exact"/>
        </dgm:presLayoutVars>
      </dgm:prSet>
      <dgm:spPr/>
    </dgm:pt>
    <dgm:pt modelId="{4BDD6B54-58DF-4349-8CE9-A18969697388}" type="pres">
      <dgm:prSet presAssocID="{50C62AE3-4980-4F8F-9B29-03F2BD9F8851}" presName="compNode" presStyleCnt="0"/>
      <dgm:spPr/>
    </dgm:pt>
    <dgm:pt modelId="{65EF26DD-6682-43F8-B410-901648867EB4}" type="pres">
      <dgm:prSet presAssocID="{50C62AE3-4980-4F8F-9B29-03F2BD9F8851}" presName="bgRect" presStyleLbl="bgShp" presStyleIdx="0" presStyleCnt="3"/>
      <dgm:spPr/>
    </dgm:pt>
    <dgm:pt modelId="{C2859A1C-7F93-44DF-BF63-7A008F13ABDB}" type="pres">
      <dgm:prSet presAssocID="{50C62AE3-4980-4F8F-9B29-03F2BD9F8851}"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Artist"/>
        </a:ext>
      </dgm:extLst>
    </dgm:pt>
    <dgm:pt modelId="{949454E9-018F-44C1-AA79-1D8901DE1FA3}" type="pres">
      <dgm:prSet presAssocID="{50C62AE3-4980-4F8F-9B29-03F2BD9F8851}" presName="spaceRect" presStyleCnt="0"/>
      <dgm:spPr/>
    </dgm:pt>
    <dgm:pt modelId="{8576DAB1-F95E-444F-8804-527EF7AA558D}" type="pres">
      <dgm:prSet presAssocID="{50C62AE3-4980-4F8F-9B29-03F2BD9F8851}" presName="parTx" presStyleLbl="revTx" presStyleIdx="0" presStyleCnt="3">
        <dgm:presLayoutVars>
          <dgm:chMax val="0"/>
          <dgm:chPref val="0"/>
        </dgm:presLayoutVars>
      </dgm:prSet>
      <dgm:spPr/>
    </dgm:pt>
    <dgm:pt modelId="{84FEEC4D-BBED-44B8-9598-21357EE5FBF9}" type="pres">
      <dgm:prSet presAssocID="{FA38D6A4-1007-4816-95C4-93C83FA1E928}" presName="sibTrans" presStyleCnt="0"/>
      <dgm:spPr/>
    </dgm:pt>
    <dgm:pt modelId="{46FDF5BC-AF1B-4DF0-8A44-C93D48DA6404}" type="pres">
      <dgm:prSet presAssocID="{7FF628DC-BB5A-4321-965A-A871565D63D4}" presName="compNode" presStyleCnt="0"/>
      <dgm:spPr/>
    </dgm:pt>
    <dgm:pt modelId="{F9FDB924-9383-438F-AB90-13B46046A6E8}" type="pres">
      <dgm:prSet presAssocID="{7FF628DC-BB5A-4321-965A-A871565D63D4}" presName="bgRect" presStyleLbl="bgShp" presStyleIdx="1" presStyleCnt="3"/>
      <dgm:spPr/>
    </dgm:pt>
    <dgm:pt modelId="{33225679-7218-43E7-9EEC-1B9C2255192D}" type="pres">
      <dgm:prSet presAssocID="{7FF628DC-BB5A-4321-965A-A871565D63D4}"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olar system"/>
        </a:ext>
      </dgm:extLst>
    </dgm:pt>
    <dgm:pt modelId="{2B28D259-0AE3-46D4-A6CB-C9634497E7BF}" type="pres">
      <dgm:prSet presAssocID="{7FF628DC-BB5A-4321-965A-A871565D63D4}" presName="spaceRect" presStyleCnt="0"/>
      <dgm:spPr/>
    </dgm:pt>
    <dgm:pt modelId="{494FD62D-A1E9-406A-9214-BBE057C2228F}" type="pres">
      <dgm:prSet presAssocID="{7FF628DC-BB5A-4321-965A-A871565D63D4}" presName="parTx" presStyleLbl="revTx" presStyleIdx="1" presStyleCnt="3">
        <dgm:presLayoutVars>
          <dgm:chMax val="0"/>
          <dgm:chPref val="0"/>
        </dgm:presLayoutVars>
      </dgm:prSet>
      <dgm:spPr/>
    </dgm:pt>
    <dgm:pt modelId="{8CC11198-4A0D-48E2-BFE6-93EB3327E373}" type="pres">
      <dgm:prSet presAssocID="{2909A8AC-FA1A-4126-A3A7-F7592F59C938}" presName="sibTrans" presStyleCnt="0"/>
      <dgm:spPr/>
    </dgm:pt>
    <dgm:pt modelId="{64F53C97-3BCC-47AF-98EB-08F0BC06AADA}" type="pres">
      <dgm:prSet presAssocID="{7DDD5634-C736-452C-AC9C-F54F915D2543}" presName="compNode" presStyleCnt="0"/>
      <dgm:spPr/>
    </dgm:pt>
    <dgm:pt modelId="{4804B905-A890-4390-B207-8DC8A08DA6DD}" type="pres">
      <dgm:prSet presAssocID="{7DDD5634-C736-452C-AC9C-F54F915D2543}" presName="bgRect" presStyleLbl="bgShp" presStyleIdx="2" presStyleCnt="3"/>
      <dgm:spPr/>
    </dgm:pt>
    <dgm:pt modelId="{B85DBF3B-B311-494B-9BD4-2164A6072DB1}" type="pres">
      <dgm:prSet presAssocID="{7DDD5634-C736-452C-AC9C-F54F915D2543}"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lanet"/>
        </a:ext>
      </dgm:extLst>
    </dgm:pt>
    <dgm:pt modelId="{D442EC99-4E83-43C8-8822-B3CF126D7CFF}" type="pres">
      <dgm:prSet presAssocID="{7DDD5634-C736-452C-AC9C-F54F915D2543}" presName="spaceRect" presStyleCnt="0"/>
      <dgm:spPr/>
    </dgm:pt>
    <dgm:pt modelId="{3A822C16-0467-4057-A30A-0B065FE188CF}" type="pres">
      <dgm:prSet presAssocID="{7DDD5634-C736-452C-AC9C-F54F915D2543}" presName="parTx" presStyleLbl="revTx" presStyleIdx="2" presStyleCnt="3">
        <dgm:presLayoutVars>
          <dgm:chMax val="0"/>
          <dgm:chPref val="0"/>
        </dgm:presLayoutVars>
      </dgm:prSet>
      <dgm:spPr/>
    </dgm:pt>
  </dgm:ptLst>
  <dgm:cxnLst>
    <dgm:cxn modelId="{13E9DA45-02D5-49D8-AA79-20DF039B9A0F}" type="presOf" srcId="{B089281A-77DE-48DF-848B-DDA2BC6A2233}" destId="{4778D5E5-F1C2-43DD-9ED0-A744AB363B40}" srcOrd="0" destOrd="0" presId="urn:microsoft.com/office/officeart/2018/2/layout/IconVerticalSolidList"/>
    <dgm:cxn modelId="{619EEA54-E1FB-43CB-BC90-4178D9CB1037}" type="presOf" srcId="{7DDD5634-C736-452C-AC9C-F54F915D2543}" destId="{3A822C16-0467-4057-A30A-0B065FE188CF}" srcOrd="0" destOrd="0" presId="urn:microsoft.com/office/officeart/2018/2/layout/IconVerticalSolidList"/>
    <dgm:cxn modelId="{4904B270-8F1E-4F58-B9C9-2CD780A26C61}" type="presOf" srcId="{7FF628DC-BB5A-4321-965A-A871565D63D4}" destId="{494FD62D-A1E9-406A-9214-BBE057C2228F}" srcOrd="0" destOrd="0" presId="urn:microsoft.com/office/officeart/2018/2/layout/IconVerticalSolidList"/>
    <dgm:cxn modelId="{89C8DA89-833B-4BAD-A318-D33AF5C9ED47}" srcId="{B089281A-77DE-48DF-848B-DDA2BC6A2233}" destId="{7FF628DC-BB5A-4321-965A-A871565D63D4}" srcOrd="1" destOrd="0" parTransId="{AE7BBCCB-A5EB-4F04-8CBD-5F9DA0C7D641}" sibTransId="{2909A8AC-FA1A-4126-A3A7-F7592F59C938}"/>
    <dgm:cxn modelId="{6C572E8D-12D8-4135-BE21-C0A84F0B2ADA}" type="presOf" srcId="{50C62AE3-4980-4F8F-9B29-03F2BD9F8851}" destId="{8576DAB1-F95E-444F-8804-527EF7AA558D}" srcOrd="0" destOrd="0" presId="urn:microsoft.com/office/officeart/2018/2/layout/IconVerticalSolidList"/>
    <dgm:cxn modelId="{F2BAEB91-7C78-40A4-A553-492695D7442F}" srcId="{B089281A-77DE-48DF-848B-DDA2BC6A2233}" destId="{7DDD5634-C736-452C-AC9C-F54F915D2543}" srcOrd="2" destOrd="0" parTransId="{80710E87-B799-4F55-AFE7-77335E985FC1}" sibTransId="{9D1B9091-F9D5-4578-BE64-303479D14659}"/>
    <dgm:cxn modelId="{C5A20DF4-F312-46BA-8C84-41DB067A088E}" srcId="{B089281A-77DE-48DF-848B-DDA2BC6A2233}" destId="{50C62AE3-4980-4F8F-9B29-03F2BD9F8851}" srcOrd="0" destOrd="0" parTransId="{CB2DB337-F798-4B22-B792-950497DF3A27}" sibTransId="{FA38D6A4-1007-4816-95C4-93C83FA1E928}"/>
    <dgm:cxn modelId="{06773893-AEB9-4F28-B18D-E011A76DF8F9}" type="presParOf" srcId="{4778D5E5-F1C2-43DD-9ED0-A744AB363B40}" destId="{4BDD6B54-58DF-4349-8CE9-A18969697388}" srcOrd="0" destOrd="0" presId="urn:microsoft.com/office/officeart/2018/2/layout/IconVerticalSolidList"/>
    <dgm:cxn modelId="{9E00C4D7-BE84-41E1-9346-1F799D7B8CB8}" type="presParOf" srcId="{4BDD6B54-58DF-4349-8CE9-A18969697388}" destId="{65EF26DD-6682-43F8-B410-901648867EB4}" srcOrd="0" destOrd="0" presId="urn:microsoft.com/office/officeart/2018/2/layout/IconVerticalSolidList"/>
    <dgm:cxn modelId="{06F5CF29-E4A4-42C0-BCA9-4D0DB83C5738}" type="presParOf" srcId="{4BDD6B54-58DF-4349-8CE9-A18969697388}" destId="{C2859A1C-7F93-44DF-BF63-7A008F13ABDB}" srcOrd="1" destOrd="0" presId="urn:microsoft.com/office/officeart/2018/2/layout/IconVerticalSolidList"/>
    <dgm:cxn modelId="{145004C1-55F6-4CFB-BCEF-0A903A2D6D77}" type="presParOf" srcId="{4BDD6B54-58DF-4349-8CE9-A18969697388}" destId="{949454E9-018F-44C1-AA79-1D8901DE1FA3}" srcOrd="2" destOrd="0" presId="urn:microsoft.com/office/officeart/2018/2/layout/IconVerticalSolidList"/>
    <dgm:cxn modelId="{96B935C7-E4C5-49EE-97D9-3CB1DD612C0B}" type="presParOf" srcId="{4BDD6B54-58DF-4349-8CE9-A18969697388}" destId="{8576DAB1-F95E-444F-8804-527EF7AA558D}" srcOrd="3" destOrd="0" presId="urn:microsoft.com/office/officeart/2018/2/layout/IconVerticalSolidList"/>
    <dgm:cxn modelId="{BBF624F7-C9D3-4D0C-A7FA-F8F956DAFF40}" type="presParOf" srcId="{4778D5E5-F1C2-43DD-9ED0-A744AB363B40}" destId="{84FEEC4D-BBED-44B8-9598-21357EE5FBF9}" srcOrd="1" destOrd="0" presId="urn:microsoft.com/office/officeart/2018/2/layout/IconVerticalSolidList"/>
    <dgm:cxn modelId="{2C0B086C-A26A-41C3-8B5A-FD4080E79440}" type="presParOf" srcId="{4778D5E5-F1C2-43DD-9ED0-A744AB363B40}" destId="{46FDF5BC-AF1B-4DF0-8A44-C93D48DA6404}" srcOrd="2" destOrd="0" presId="urn:microsoft.com/office/officeart/2018/2/layout/IconVerticalSolidList"/>
    <dgm:cxn modelId="{134B6E20-ED5F-402F-B098-960F6D691457}" type="presParOf" srcId="{46FDF5BC-AF1B-4DF0-8A44-C93D48DA6404}" destId="{F9FDB924-9383-438F-AB90-13B46046A6E8}" srcOrd="0" destOrd="0" presId="urn:microsoft.com/office/officeart/2018/2/layout/IconVerticalSolidList"/>
    <dgm:cxn modelId="{BF0B67F6-019B-4FF2-843A-6F0F71C8736A}" type="presParOf" srcId="{46FDF5BC-AF1B-4DF0-8A44-C93D48DA6404}" destId="{33225679-7218-43E7-9EEC-1B9C2255192D}" srcOrd="1" destOrd="0" presId="urn:microsoft.com/office/officeart/2018/2/layout/IconVerticalSolidList"/>
    <dgm:cxn modelId="{9DBB02DD-00EA-441D-BFB8-A2BB1AE4EA5B}" type="presParOf" srcId="{46FDF5BC-AF1B-4DF0-8A44-C93D48DA6404}" destId="{2B28D259-0AE3-46D4-A6CB-C9634497E7BF}" srcOrd="2" destOrd="0" presId="urn:microsoft.com/office/officeart/2018/2/layout/IconVerticalSolidList"/>
    <dgm:cxn modelId="{2CECB6FC-2969-42F1-8873-E95AAB25EE5F}" type="presParOf" srcId="{46FDF5BC-AF1B-4DF0-8A44-C93D48DA6404}" destId="{494FD62D-A1E9-406A-9214-BBE057C2228F}" srcOrd="3" destOrd="0" presId="urn:microsoft.com/office/officeart/2018/2/layout/IconVerticalSolidList"/>
    <dgm:cxn modelId="{70AF7CDD-2027-4A47-B392-C44692D8A8B4}" type="presParOf" srcId="{4778D5E5-F1C2-43DD-9ED0-A744AB363B40}" destId="{8CC11198-4A0D-48E2-BFE6-93EB3327E373}" srcOrd="3" destOrd="0" presId="urn:microsoft.com/office/officeart/2018/2/layout/IconVerticalSolidList"/>
    <dgm:cxn modelId="{80F1728F-6011-45B6-8050-68AEBE3CBE7C}" type="presParOf" srcId="{4778D5E5-F1C2-43DD-9ED0-A744AB363B40}" destId="{64F53C97-3BCC-47AF-98EB-08F0BC06AADA}" srcOrd="4" destOrd="0" presId="urn:microsoft.com/office/officeart/2018/2/layout/IconVerticalSolidList"/>
    <dgm:cxn modelId="{2A8997BE-0D46-4572-93C9-FD9C9B01C5AF}" type="presParOf" srcId="{64F53C97-3BCC-47AF-98EB-08F0BC06AADA}" destId="{4804B905-A890-4390-B207-8DC8A08DA6DD}" srcOrd="0" destOrd="0" presId="urn:microsoft.com/office/officeart/2018/2/layout/IconVerticalSolidList"/>
    <dgm:cxn modelId="{CC8B3A05-F907-41F6-9041-6C912CAE5AC4}" type="presParOf" srcId="{64F53C97-3BCC-47AF-98EB-08F0BC06AADA}" destId="{B85DBF3B-B311-494B-9BD4-2164A6072DB1}" srcOrd="1" destOrd="0" presId="urn:microsoft.com/office/officeart/2018/2/layout/IconVerticalSolidList"/>
    <dgm:cxn modelId="{6AC74813-BD79-4D39-B0BD-BF0EB274DB2A}" type="presParOf" srcId="{64F53C97-3BCC-47AF-98EB-08F0BC06AADA}" destId="{D442EC99-4E83-43C8-8822-B3CF126D7CFF}" srcOrd="2" destOrd="0" presId="urn:microsoft.com/office/officeart/2018/2/layout/IconVerticalSolidList"/>
    <dgm:cxn modelId="{FB34180A-C453-44B3-B710-D95E2B81CD73}" type="presParOf" srcId="{64F53C97-3BCC-47AF-98EB-08F0BC06AADA}" destId="{3A822C16-0467-4057-A30A-0B065FE188CF}"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AA30E8-AA68-4A44-B5D0-E47A8B33B485}">
      <dsp:nvSpPr>
        <dsp:cNvPr id="0" name=""/>
        <dsp:cNvSpPr/>
      </dsp:nvSpPr>
      <dsp:spPr>
        <a:xfrm>
          <a:off x="0" y="650"/>
          <a:ext cx="6096000" cy="152227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928BB1-2235-4ECE-8ED5-3FE2E75CD536}">
      <dsp:nvSpPr>
        <dsp:cNvPr id="0" name=""/>
        <dsp:cNvSpPr/>
      </dsp:nvSpPr>
      <dsp:spPr>
        <a:xfrm>
          <a:off x="460489" y="343163"/>
          <a:ext cx="837253" cy="83725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0D8D24B-1ED6-4B91-8369-974CA1E58889}">
      <dsp:nvSpPr>
        <dsp:cNvPr id="0" name=""/>
        <dsp:cNvSpPr/>
      </dsp:nvSpPr>
      <dsp:spPr>
        <a:xfrm>
          <a:off x="1758233" y="650"/>
          <a:ext cx="4337766" cy="15222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108" tIns="161108" rIns="161108" bIns="161108" numCol="1" spcCol="1270" anchor="ctr" anchorCtr="0">
          <a:noAutofit/>
        </a:bodyPr>
        <a:lstStyle/>
        <a:p>
          <a:pPr marL="0" lvl="0" indent="0" algn="l" defTabSz="1111250">
            <a:lnSpc>
              <a:spcPct val="90000"/>
            </a:lnSpc>
            <a:spcBef>
              <a:spcPct val="0"/>
            </a:spcBef>
            <a:spcAft>
              <a:spcPct val="35000"/>
            </a:spcAft>
            <a:buNone/>
          </a:pPr>
          <a:r>
            <a:rPr lang="en-US" sz="2500" kern="1200"/>
            <a:t>Induction</a:t>
          </a:r>
        </a:p>
      </dsp:txBody>
      <dsp:txXfrm>
        <a:off x="1758233" y="650"/>
        <a:ext cx="4337766" cy="1522279"/>
      </dsp:txXfrm>
    </dsp:sp>
    <dsp:sp modelId="{44E310B3-D132-4AFB-BAB8-1B8B6A257611}">
      <dsp:nvSpPr>
        <dsp:cNvPr id="0" name=""/>
        <dsp:cNvSpPr/>
      </dsp:nvSpPr>
      <dsp:spPr>
        <a:xfrm>
          <a:off x="0" y="1903500"/>
          <a:ext cx="6096000" cy="152227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176B4A-733A-4016-992A-3AD54C91FE3F}">
      <dsp:nvSpPr>
        <dsp:cNvPr id="0" name=""/>
        <dsp:cNvSpPr/>
      </dsp:nvSpPr>
      <dsp:spPr>
        <a:xfrm>
          <a:off x="460489" y="2246013"/>
          <a:ext cx="837253" cy="83725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7BB96A0-4843-40F0-976B-6E95BE0E07C2}">
      <dsp:nvSpPr>
        <dsp:cNvPr id="0" name=""/>
        <dsp:cNvSpPr/>
      </dsp:nvSpPr>
      <dsp:spPr>
        <a:xfrm>
          <a:off x="1758233" y="1903500"/>
          <a:ext cx="4337766" cy="15222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108" tIns="161108" rIns="161108" bIns="161108" numCol="1" spcCol="1270" anchor="ctr" anchorCtr="0">
          <a:noAutofit/>
        </a:bodyPr>
        <a:lstStyle/>
        <a:p>
          <a:pPr marL="0" lvl="0" indent="0" algn="l" defTabSz="1111250">
            <a:lnSpc>
              <a:spcPct val="90000"/>
            </a:lnSpc>
            <a:spcBef>
              <a:spcPct val="0"/>
            </a:spcBef>
            <a:spcAft>
              <a:spcPct val="35000"/>
            </a:spcAft>
            <a:buNone/>
          </a:pPr>
          <a:r>
            <a:rPr lang="en-US" sz="2500" kern="1200"/>
            <a:t>Logic</a:t>
          </a:r>
        </a:p>
      </dsp:txBody>
      <dsp:txXfrm>
        <a:off x="1758233" y="1903500"/>
        <a:ext cx="4337766" cy="1522279"/>
      </dsp:txXfrm>
    </dsp:sp>
    <dsp:sp modelId="{9D2B46DB-AB8F-4413-8BD6-D168AA735F34}">
      <dsp:nvSpPr>
        <dsp:cNvPr id="0" name=""/>
        <dsp:cNvSpPr/>
      </dsp:nvSpPr>
      <dsp:spPr>
        <a:xfrm>
          <a:off x="0" y="3806349"/>
          <a:ext cx="6096000" cy="152227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4CC02F-9485-4022-BA3E-B6636F7FDF5A}">
      <dsp:nvSpPr>
        <dsp:cNvPr id="0" name=""/>
        <dsp:cNvSpPr/>
      </dsp:nvSpPr>
      <dsp:spPr>
        <a:xfrm>
          <a:off x="460489" y="4148862"/>
          <a:ext cx="837253" cy="83725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ADB212E-5510-4DD6-81E6-E7F3F11E11F2}">
      <dsp:nvSpPr>
        <dsp:cNvPr id="0" name=""/>
        <dsp:cNvSpPr/>
      </dsp:nvSpPr>
      <dsp:spPr>
        <a:xfrm>
          <a:off x="1758233" y="3806349"/>
          <a:ext cx="4337766" cy="15222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108" tIns="161108" rIns="161108" bIns="161108" numCol="1" spcCol="1270" anchor="ctr" anchorCtr="0">
          <a:noAutofit/>
        </a:bodyPr>
        <a:lstStyle/>
        <a:p>
          <a:pPr marL="0" lvl="0" indent="0" algn="l" defTabSz="1111250">
            <a:lnSpc>
              <a:spcPct val="90000"/>
            </a:lnSpc>
            <a:spcBef>
              <a:spcPct val="0"/>
            </a:spcBef>
            <a:spcAft>
              <a:spcPct val="35000"/>
            </a:spcAft>
            <a:buNone/>
          </a:pPr>
          <a:r>
            <a:rPr lang="en-US" sz="2500" kern="1200"/>
            <a:t>Causality</a:t>
          </a:r>
        </a:p>
      </dsp:txBody>
      <dsp:txXfrm>
        <a:off x="1758233" y="3806349"/>
        <a:ext cx="4337766" cy="15222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EF26DD-6682-43F8-B410-901648867EB4}">
      <dsp:nvSpPr>
        <dsp:cNvPr id="0" name=""/>
        <dsp:cNvSpPr/>
      </dsp:nvSpPr>
      <dsp:spPr>
        <a:xfrm>
          <a:off x="0" y="650"/>
          <a:ext cx="6096000" cy="152227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859A1C-7F93-44DF-BF63-7A008F13ABDB}">
      <dsp:nvSpPr>
        <dsp:cNvPr id="0" name=""/>
        <dsp:cNvSpPr/>
      </dsp:nvSpPr>
      <dsp:spPr>
        <a:xfrm>
          <a:off x="460489" y="343163"/>
          <a:ext cx="837253" cy="83725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576DAB1-F95E-444F-8804-527EF7AA558D}">
      <dsp:nvSpPr>
        <dsp:cNvPr id="0" name=""/>
        <dsp:cNvSpPr/>
      </dsp:nvSpPr>
      <dsp:spPr>
        <a:xfrm>
          <a:off x="1758233" y="650"/>
          <a:ext cx="4337766" cy="15222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108" tIns="161108" rIns="161108" bIns="161108" numCol="1" spcCol="1270" anchor="ctr" anchorCtr="0">
          <a:noAutofit/>
        </a:bodyPr>
        <a:lstStyle/>
        <a:p>
          <a:pPr marL="0" lvl="0" indent="0" algn="l" defTabSz="1111250">
            <a:lnSpc>
              <a:spcPct val="90000"/>
            </a:lnSpc>
            <a:spcBef>
              <a:spcPct val="0"/>
            </a:spcBef>
            <a:spcAft>
              <a:spcPct val="35000"/>
            </a:spcAft>
            <a:buNone/>
          </a:pPr>
          <a:r>
            <a:rPr lang="en-CA" sz="2500" kern="1200"/>
            <a:t>Every design has a designer behind it.</a:t>
          </a:r>
          <a:endParaRPr lang="en-US" sz="2500" kern="1200"/>
        </a:p>
      </dsp:txBody>
      <dsp:txXfrm>
        <a:off x="1758233" y="650"/>
        <a:ext cx="4337766" cy="1522279"/>
      </dsp:txXfrm>
    </dsp:sp>
    <dsp:sp modelId="{F9FDB924-9383-438F-AB90-13B46046A6E8}">
      <dsp:nvSpPr>
        <dsp:cNvPr id="0" name=""/>
        <dsp:cNvSpPr/>
      </dsp:nvSpPr>
      <dsp:spPr>
        <a:xfrm>
          <a:off x="0" y="1903500"/>
          <a:ext cx="6096000" cy="152227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225679-7218-43E7-9EEC-1B9C2255192D}">
      <dsp:nvSpPr>
        <dsp:cNvPr id="0" name=""/>
        <dsp:cNvSpPr/>
      </dsp:nvSpPr>
      <dsp:spPr>
        <a:xfrm>
          <a:off x="460489" y="2246013"/>
          <a:ext cx="837253" cy="83725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94FD62D-A1E9-406A-9214-BBE057C2228F}">
      <dsp:nvSpPr>
        <dsp:cNvPr id="0" name=""/>
        <dsp:cNvSpPr/>
      </dsp:nvSpPr>
      <dsp:spPr>
        <a:xfrm>
          <a:off x="1758233" y="1903500"/>
          <a:ext cx="4337766" cy="15222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108" tIns="161108" rIns="161108" bIns="161108" numCol="1" spcCol="1270" anchor="ctr" anchorCtr="0">
          <a:noAutofit/>
        </a:bodyPr>
        <a:lstStyle/>
        <a:p>
          <a:pPr marL="0" lvl="0" indent="0" algn="l" defTabSz="1111250">
            <a:lnSpc>
              <a:spcPct val="90000"/>
            </a:lnSpc>
            <a:spcBef>
              <a:spcPct val="0"/>
            </a:spcBef>
            <a:spcAft>
              <a:spcPct val="35000"/>
            </a:spcAft>
            <a:buNone/>
          </a:pPr>
          <a:r>
            <a:rPr lang="en-CA" sz="2500" kern="1200"/>
            <a:t>Universe’s design is very complex</a:t>
          </a:r>
          <a:endParaRPr lang="en-US" sz="2500" kern="1200"/>
        </a:p>
      </dsp:txBody>
      <dsp:txXfrm>
        <a:off x="1758233" y="1903500"/>
        <a:ext cx="4337766" cy="1522279"/>
      </dsp:txXfrm>
    </dsp:sp>
    <dsp:sp modelId="{4804B905-A890-4390-B207-8DC8A08DA6DD}">
      <dsp:nvSpPr>
        <dsp:cNvPr id="0" name=""/>
        <dsp:cNvSpPr/>
      </dsp:nvSpPr>
      <dsp:spPr>
        <a:xfrm>
          <a:off x="0" y="3806349"/>
          <a:ext cx="6096000" cy="152227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85DBF3B-B311-494B-9BD4-2164A6072DB1}">
      <dsp:nvSpPr>
        <dsp:cNvPr id="0" name=""/>
        <dsp:cNvSpPr/>
      </dsp:nvSpPr>
      <dsp:spPr>
        <a:xfrm>
          <a:off x="460489" y="4148862"/>
          <a:ext cx="837253" cy="83725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A822C16-0467-4057-A30A-0B065FE188CF}">
      <dsp:nvSpPr>
        <dsp:cNvPr id="0" name=""/>
        <dsp:cNvSpPr/>
      </dsp:nvSpPr>
      <dsp:spPr>
        <a:xfrm>
          <a:off x="1758233" y="3806349"/>
          <a:ext cx="4337766" cy="15222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108" tIns="161108" rIns="161108" bIns="161108" numCol="1" spcCol="1270" anchor="ctr" anchorCtr="0">
          <a:noAutofit/>
        </a:bodyPr>
        <a:lstStyle/>
        <a:p>
          <a:pPr marL="0" lvl="0" indent="0" algn="l" defTabSz="1111250">
            <a:lnSpc>
              <a:spcPct val="90000"/>
            </a:lnSpc>
            <a:spcBef>
              <a:spcPct val="0"/>
            </a:spcBef>
            <a:spcAft>
              <a:spcPct val="35000"/>
            </a:spcAft>
            <a:buNone/>
          </a:pPr>
          <a:r>
            <a:rPr lang="en-CA" sz="2500" kern="1200"/>
            <a:t>Therefore, the universe has a designer.</a:t>
          </a:r>
          <a:endParaRPr lang="en-US" sz="2500" kern="1200"/>
        </a:p>
      </dsp:txBody>
      <dsp:txXfrm>
        <a:off x="1758233" y="3806349"/>
        <a:ext cx="4337766" cy="1522279"/>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DCCF46-7B1B-774A-A239-409EFA6DB77F}" type="datetimeFigureOut">
              <a:rPr lang="en-US" smtClean="0"/>
              <a:t>4/8/25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8466C1-EFB1-F241-BAC3-C0124DDA2C04}" type="slidenum">
              <a:rPr lang="en-US" smtClean="0"/>
              <a:t>‹#›</a:t>
            </a:fld>
            <a:endParaRPr lang="en-US"/>
          </a:p>
        </p:txBody>
      </p:sp>
    </p:spTree>
    <p:extLst>
      <p:ext uri="{BB962C8B-B14F-4D97-AF65-F5344CB8AC3E}">
        <p14:creationId xmlns:p14="http://schemas.microsoft.com/office/powerpoint/2010/main" val="1243151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Usually, people think God vs Science. Wrong. God is the ultimate scientist.</a:t>
            </a:r>
          </a:p>
          <a:p>
            <a:r>
              <a:rPr lang="en-CA" sz="1200" b="1" kern="1200" dirty="0">
                <a:solidFill>
                  <a:schemeClr val="tx1"/>
                </a:solidFill>
                <a:effectLst/>
                <a:latin typeface="+mn-lt"/>
                <a:ea typeface="+mn-ea"/>
                <a:cs typeface="+mn-cs"/>
              </a:rPr>
              <a:t>There is this idea that a scientist = intelligent. Religious = not. Not true, many religious are intelligent.</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Job of a scientist? Observes data and analyzes them. Then come to conclusions. If I’m an engineer, and I studied cars, does that give me authority to say that since now I understand how it functions, the car appeared on its own? No. just because I disassembled it and never engineered it, doesn’t mean it came on its own.</a:t>
            </a:r>
          </a:p>
          <a:p>
            <a:r>
              <a:rPr lang="en-CA" sz="1200" kern="1200" dirty="0">
                <a:solidFill>
                  <a:schemeClr val="tx1"/>
                </a:solidFill>
                <a:effectLst/>
                <a:latin typeface="+mn-lt"/>
                <a:ea typeface="+mn-ea"/>
                <a:cs typeface="+mn-cs"/>
              </a:rPr>
              <a:t>Questions:</a:t>
            </a:r>
          </a:p>
          <a:p>
            <a:r>
              <a:rPr lang="en-CA" sz="1200" kern="1200" dirty="0">
                <a:solidFill>
                  <a:schemeClr val="tx1"/>
                </a:solidFill>
                <a:effectLst/>
                <a:latin typeface="+mn-lt"/>
                <a:ea typeface="+mn-ea"/>
                <a:cs typeface="+mn-cs"/>
              </a:rPr>
              <a:t>Who created humans? BIBLE ANSWERS IT</a:t>
            </a:r>
          </a:p>
          <a:p>
            <a:r>
              <a:rPr lang="en-CA" sz="1200" kern="1200" dirty="0">
                <a:solidFill>
                  <a:schemeClr val="tx1"/>
                </a:solidFill>
                <a:effectLst/>
                <a:latin typeface="+mn-lt"/>
                <a:ea typeface="+mn-ea"/>
                <a:cs typeface="+mn-cs"/>
              </a:rPr>
              <a:t>Why are we here? BIBLE ANSWERS IT</a:t>
            </a:r>
          </a:p>
          <a:p>
            <a:r>
              <a:rPr lang="en-CA" sz="1200" kern="1200" dirty="0">
                <a:solidFill>
                  <a:schemeClr val="tx1"/>
                </a:solidFill>
                <a:effectLst/>
                <a:latin typeface="+mn-lt"/>
                <a:ea typeface="+mn-ea"/>
                <a:cs typeface="+mn-cs"/>
              </a:rPr>
              <a:t>How are we created? SCEINCE DOES</a:t>
            </a:r>
          </a:p>
          <a:p>
            <a:r>
              <a:rPr lang="en-CA" sz="1200" kern="1200" dirty="0">
                <a:solidFill>
                  <a:schemeClr val="tx1"/>
                </a:solidFill>
                <a:effectLst/>
                <a:latin typeface="+mn-lt"/>
                <a:ea typeface="+mn-ea"/>
                <a:cs typeface="+mn-cs"/>
              </a:rPr>
              <a:t>What are we made of? SCIENCE DOES</a:t>
            </a:r>
          </a:p>
          <a:p>
            <a:r>
              <a:rPr lang="en-CA" sz="1200" b="1" kern="1200" dirty="0">
                <a:solidFill>
                  <a:schemeClr val="tx1"/>
                </a:solidFill>
                <a:effectLst/>
                <a:latin typeface="+mn-lt"/>
                <a:ea typeface="+mn-ea"/>
                <a:cs typeface="+mn-cs"/>
              </a:rPr>
              <a:t>Both work together to answer the questions and all questions have God as their source. If I understand how car functions, that doesn’t tell me how car came on its own.</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28466C1-EFB1-F241-BAC3-C0124DDA2C04}" type="slidenum">
              <a:rPr lang="en-US" smtClean="0"/>
              <a:t>4</a:t>
            </a:fld>
            <a:endParaRPr lang="en-US"/>
          </a:p>
        </p:txBody>
      </p:sp>
    </p:spTree>
    <p:extLst>
      <p:ext uri="{BB962C8B-B14F-4D97-AF65-F5344CB8AC3E}">
        <p14:creationId xmlns:p14="http://schemas.microsoft.com/office/powerpoint/2010/main" val="4101553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a:solidFill>
                  <a:schemeClr val="tx1"/>
                </a:solidFill>
                <a:effectLst/>
                <a:latin typeface="+mn-lt"/>
                <a:ea typeface="+mn-ea"/>
                <a:cs typeface="+mn-cs"/>
              </a:rPr>
              <a:t>Human genome is how God communicates His method of creating us to us. The more we learn, the more complicated things get. So the more we realize there is intelligence behind this. 100 trillion cells. Within cell if uncoil DNA: 6 feet tall. Within it is 4 letter alphabet that determines our characteristics. If you were to take a teaspoon of DNA, you would have all information to build proteins for all people and living things. DNA is language that spells out assembly instructions of humans. If you were to read your own DNA code at 3 characters per second, it would take you 31 years. </a:t>
            </a:r>
            <a:r>
              <a:rPr lang="en-CA" sz="1200" b="1" kern="1200" dirty="0">
                <a:solidFill>
                  <a:schemeClr val="tx1"/>
                </a:solidFill>
                <a:effectLst/>
                <a:latin typeface="+mn-lt"/>
                <a:ea typeface="+mn-ea"/>
                <a:cs typeface="+mn-cs"/>
              </a:rPr>
              <a:t>Nature can produce patterns, but not information. There has to be intelligence behind it.</a:t>
            </a:r>
            <a:r>
              <a:rPr lang="en-CA" sz="1200" kern="1200" dirty="0">
                <a:solidFill>
                  <a:schemeClr val="tx1"/>
                </a:solidFill>
                <a:effectLst/>
                <a:latin typeface="+mn-lt"/>
                <a:ea typeface="+mn-ea"/>
                <a:cs typeface="+mn-cs"/>
              </a:rPr>
              <a:t> PSALM 139: For you God created my inmost me...I know that full well. </a:t>
            </a: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15</a:t>
            </a:fld>
            <a:endParaRPr lang="en-US"/>
          </a:p>
        </p:txBody>
      </p:sp>
    </p:spTree>
    <p:extLst>
      <p:ext uri="{BB962C8B-B14F-4D97-AF65-F5344CB8AC3E}">
        <p14:creationId xmlns:p14="http://schemas.microsoft.com/office/powerpoint/2010/main" val="30640746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Evolution: describes the process, doesn’t oppose belief in God. Evolution says that random mutations happen so get better with years: changes in animals do take place within species (microevolution) but saying that all life started from non-life is not true. </a:t>
            </a:r>
            <a:r>
              <a:rPr lang="en-CA" sz="1200" b="1" kern="1200" dirty="0">
                <a:solidFill>
                  <a:schemeClr val="tx1"/>
                </a:solidFill>
                <a:effectLst/>
                <a:latin typeface="+mn-lt"/>
                <a:ea typeface="+mn-ea"/>
                <a:cs typeface="+mn-cs"/>
              </a:rPr>
              <a:t>Macroevolution has no evidence, none have been observed, gaps between fossils are huge. Darwin couldn’t find any evidence, and now we have even less because we discovered that some evolutions were not true and some species were of the same lineage.</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On the molecular scale, even the simplest organisms like bacteria have very complicated processes that we humans have. So can’t say that we developed from more simple organisms.</a:t>
            </a:r>
          </a:p>
          <a:p>
            <a:r>
              <a:rPr lang="en-CA" sz="1200" kern="1200" dirty="0">
                <a:solidFill>
                  <a:schemeClr val="tx1"/>
                </a:solidFill>
                <a:effectLst/>
                <a:latin typeface="+mn-lt"/>
                <a:ea typeface="+mn-ea"/>
                <a:cs typeface="+mn-cs"/>
              </a:rPr>
              <a:t>Chimp vs human: many similar genes but difference is that genes combine to make different final proteins so doesn’t mean we’re similar at all actually.</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a:solidFill>
                  <a:schemeClr val="tx1"/>
                </a:solidFill>
                <a:effectLst/>
                <a:latin typeface="+mn-lt"/>
                <a:ea typeface="+mn-ea"/>
                <a:cs typeface="+mn-cs"/>
              </a:rPr>
              <a:t>Some scientists say that one molecule was able to make copies by itself: unlikely. Thought that atmosphere of earth contained chemicals for the formation of these early forms of life: Amino acids. Now know that that isn’t true: there was much more O2 than we thought and that would prevent amino acids from working. A simple protein has 100 aa. Order of aa makes protein. </a:t>
            </a:r>
            <a:r>
              <a:rPr lang="en-CA" sz="1200" b="1" kern="1200" dirty="0">
                <a:solidFill>
                  <a:schemeClr val="tx1"/>
                </a:solidFill>
                <a:effectLst/>
                <a:latin typeface="+mn-lt"/>
                <a:ea typeface="+mn-ea"/>
                <a:cs typeface="+mn-cs"/>
              </a:rPr>
              <a:t>Need to have a concentrated solution of amino acids the size of the whole universe to allow for the possibility of a single protein being spontaneously created, and that would be for only 1 protein. And we need so many to live. Odds are 0.(40 thousand zeros) then a one. Had to have been an intelligent designer.</a:t>
            </a:r>
            <a:endParaRPr lang="en-CA"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16</a:t>
            </a:fld>
            <a:endParaRPr lang="en-US"/>
          </a:p>
        </p:txBody>
      </p:sp>
    </p:spTree>
    <p:extLst>
      <p:ext uri="{BB962C8B-B14F-4D97-AF65-F5344CB8AC3E}">
        <p14:creationId xmlns:p14="http://schemas.microsoft.com/office/powerpoint/2010/main" val="23246116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If you really study science, it will bring you closer to God.</a:t>
            </a:r>
          </a:p>
          <a:p>
            <a:r>
              <a:rPr lang="en-CA" sz="1200" kern="1200" dirty="0">
                <a:solidFill>
                  <a:schemeClr val="tx1"/>
                </a:solidFill>
                <a:effectLst/>
                <a:latin typeface="+mn-lt"/>
                <a:ea typeface="+mn-ea"/>
                <a:cs typeface="+mn-cs"/>
              </a:rPr>
              <a:t>The Christian God is not a scientific fact, we believe He is more than that. We don’t need to see him under a microscope to feel like He is real. But science leads us to point to His existence.</a:t>
            </a:r>
          </a:p>
          <a:p>
            <a:r>
              <a:rPr lang="en-CA" sz="1200" kern="1200" dirty="0">
                <a:solidFill>
                  <a:schemeClr val="tx1"/>
                </a:solidFill>
                <a:effectLst/>
                <a:latin typeface="+mn-lt"/>
                <a:ea typeface="+mn-ea"/>
                <a:cs typeface="+mn-cs"/>
              </a:rPr>
              <a:t>Remember that the designer is not required to be within His creation. But guess what, out of His love, He is! Holy Spirit (within us) and Jesus (incarnate), and the Father are everywhere.</a:t>
            </a:r>
          </a:p>
          <a:p>
            <a:r>
              <a:rPr lang="en-CA" sz="1200" kern="1200" dirty="0">
                <a:solidFill>
                  <a:schemeClr val="tx1"/>
                </a:solidFill>
                <a:effectLst/>
                <a:latin typeface="+mn-lt"/>
                <a:ea typeface="+mn-ea"/>
                <a:cs typeface="+mn-cs"/>
              </a:rPr>
              <a:t>ROMANS 1:20.</a:t>
            </a: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17</a:t>
            </a:fld>
            <a:endParaRPr lang="en-US"/>
          </a:p>
        </p:txBody>
      </p:sp>
    </p:spTree>
    <p:extLst>
      <p:ext uri="{BB962C8B-B14F-4D97-AF65-F5344CB8AC3E}">
        <p14:creationId xmlns:p14="http://schemas.microsoft.com/office/powerpoint/2010/main" val="10780848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More than one God? Holy Trinity?</a:t>
            </a:r>
          </a:p>
          <a:p>
            <a:endParaRPr lang="en-CA" sz="1200" kern="1200">
              <a:solidFill>
                <a:schemeClr val="tx1"/>
              </a:solidFill>
              <a:effectLst/>
              <a:latin typeface="+mn-lt"/>
              <a:ea typeface="+mn-ea"/>
              <a:cs typeface="+mn-cs"/>
            </a:endParaRPr>
          </a:p>
          <a:p>
            <a:r>
              <a:rPr lang="en-CA" sz="1200" kern="1200">
                <a:solidFill>
                  <a:schemeClr val="tx1"/>
                </a:solidFill>
                <a:effectLst/>
                <a:latin typeface="+mn-lt"/>
                <a:ea typeface="+mn-ea"/>
                <a:cs typeface="+mn-cs"/>
              </a:rPr>
              <a:t>Why </a:t>
            </a:r>
            <a:r>
              <a:rPr lang="en-CA" sz="1200" kern="1200" dirty="0">
                <a:solidFill>
                  <a:schemeClr val="tx1"/>
                </a:solidFill>
                <a:effectLst/>
                <a:latin typeface="+mn-lt"/>
                <a:ea typeface="+mn-ea"/>
                <a:cs typeface="+mn-cs"/>
              </a:rPr>
              <a:t>1 God and not many? One would be supreme</a:t>
            </a:r>
          </a:p>
          <a:p>
            <a:r>
              <a:rPr lang="en-CA" sz="1200" kern="1200" dirty="0">
                <a:solidFill>
                  <a:schemeClr val="tx1"/>
                </a:solidFill>
                <a:effectLst/>
                <a:latin typeface="+mn-lt"/>
                <a:ea typeface="+mn-ea"/>
                <a:cs typeface="+mn-cs"/>
              </a:rPr>
              <a:t>But can He be alone? No, three persons in one – Trinity.</a:t>
            </a: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18</a:t>
            </a:fld>
            <a:endParaRPr lang="en-US"/>
          </a:p>
        </p:txBody>
      </p:sp>
    </p:spTree>
    <p:extLst>
      <p:ext uri="{BB962C8B-B14F-4D97-AF65-F5344CB8AC3E}">
        <p14:creationId xmlns:p14="http://schemas.microsoft.com/office/powerpoint/2010/main" val="30419343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Calibri" panose="020F0502020204030204" pitchFamily="34" charset="0"/>
              </a:rPr>
              <a:t>why do ppl reject him? intellectual reasons (these never stand just like we proved), emotional reasons (had a bad experience - not everyone is a saint), willful reasons (don’t </a:t>
            </a:r>
            <a:r>
              <a:rPr lang="en-US" sz="1800" dirty="0" err="1">
                <a:effectLst/>
                <a:latin typeface="Calibri" panose="020F0502020204030204" pitchFamily="34" charset="0"/>
                <a:ea typeface="Calibri" panose="020F0502020204030204" pitchFamily="34" charset="0"/>
                <a:cs typeface="Calibri" panose="020F0502020204030204" pitchFamily="34" charset="0"/>
              </a:rPr>
              <a:t>wanna</a:t>
            </a:r>
            <a:r>
              <a:rPr lang="en-US" sz="1800" dirty="0">
                <a:effectLst/>
                <a:latin typeface="Calibri" panose="020F0502020204030204" pitchFamily="34" charset="0"/>
                <a:ea typeface="Calibri" panose="020F0502020204030204" pitchFamily="34" charset="0"/>
                <a:cs typeface="Calibri" panose="020F0502020204030204" pitchFamily="34" charset="0"/>
              </a:rPr>
              <a:t> - in sin)</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19</a:t>
            </a:fld>
            <a:endParaRPr lang="en-US"/>
          </a:p>
        </p:txBody>
      </p:sp>
    </p:spTree>
    <p:extLst>
      <p:ext uri="{BB962C8B-B14F-4D97-AF65-F5344CB8AC3E}">
        <p14:creationId xmlns:p14="http://schemas.microsoft.com/office/powerpoint/2010/main" val="41687096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Calibri" panose="020F0502020204030204" pitchFamily="34" charset="0"/>
              </a:rPr>
              <a:t>why does God seem hidden from us?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Calibri" panose="020F0502020204030204" pitchFamily="34" charset="0"/>
              </a:rPr>
              <a:t>he must be obvious: no since we are limited, we can’t assume an all-knowing god to act in a certain way.</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Calibri" panose="020F0502020204030204" pitchFamily="34" charset="0"/>
              </a:rPr>
              <a:t>he is not obvious: not true. many believers saw him to be obvious - through his creation (just talked about science), conscience (experience where you feel it in your heart), canons of scripture (everything in the Bible stands and makes sense), church (experience the love of God in the community), Christ (he came and presented Himself to us. Presented not represented.)</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Calibri" panose="020F0502020204030204" pitchFamily="34" charset="0"/>
              </a:rPr>
              <a:t>Moses with the pillar of light.</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Calibri" panose="020F0502020204030204" pitchFamily="34" charset="0"/>
              </a:rPr>
              <a:t>“And the LORD went before them by day in a pillar of a cloud, to lead them the way; and by night in a pillar of fire, to give them light; to go by day and night” (Exodus 13:21)</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Calibri" panose="020F0502020204030204" pitchFamily="34" charset="0"/>
              </a:rPr>
              <a:t>“And the Lord said to Moses, “How long will this people despise me? And how long will they not believe in me, in spite of all the signs that I have done among them?” (Number 14:11)</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20</a:t>
            </a:fld>
            <a:endParaRPr lang="en-US"/>
          </a:p>
        </p:txBody>
      </p:sp>
    </p:spTree>
    <p:extLst>
      <p:ext uri="{BB962C8B-B14F-4D97-AF65-F5344CB8AC3E}">
        <p14:creationId xmlns:p14="http://schemas.microsoft.com/office/powerpoint/2010/main" val="23482860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Calibri" panose="020F0502020204030204" pitchFamily="34" charset="0"/>
              </a:rPr>
              <a:t>does his sovereignty and my free will co-exist? yes but my freedom is limited while his isn’t. </a:t>
            </a:r>
            <a:r>
              <a:rPr lang="en-US" sz="1800" dirty="0" err="1">
                <a:effectLst/>
                <a:latin typeface="Calibri" panose="020F0502020204030204" pitchFamily="34" charset="0"/>
                <a:ea typeface="Calibri" panose="020F0502020204030204" pitchFamily="34" charset="0"/>
                <a:cs typeface="Calibri" panose="020F0502020204030204" pitchFamily="34" charset="0"/>
              </a:rPr>
              <a:t>i</a:t>
            </a: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dirty="0" err="1">
                <a:effectLst/>
                <a:latin typeface="Calibri" panose="020F0502020204030204" pitchFamily="34" charset="0"/>
                <a:ea typeface="Calibri" panose="020F0502020204030204" pitchFamily="34" charset="0"/>
                <a:cs typeface="Calibri" panose="020F0502020204030204" pitchFamily="34" charset="0"/>
              </a:rPr>
              <a:t>dont</a:t>
            </a:r>
            <a:r>
              <a:rPr lang="en-US" sz="1800" dirty="0">
                <a:effectLst/>
                <a:latin typeface="Calibri" panose="020F0502020204030204" pitchFamily="34" charset="0"/>
                <a:ea typeface="Calibri" panose="020F0502020204030204" pitchFamily="34" charset="0"/>
                <a:cs typeface="Calibri" panose="020F0502020204030204" pitchFamily="34" charset="0"/>
              </a:rPr>
              <a:t> choose my family while for him the </a:t>
            </a:r>
            <a:r>
              <a:rPr lang="en-US" sz="1800" b="1" dirty="0">
                <a:effectLst/>
                <a:latin typeface="Calibri" panose="020F0502020204030204" pitchFamily="34" charset="0"/>
                <a:ea typeface="Calibri" panose="020F0502020204030204" pitchFamily="34" charset="0"/>
                <a:cs typeface="Calibri" panose="020F0502020204030204" pitchFamily="34" charset="0"/>
              </a:rPr>
              <a:t>future is set out before his eyes</a:t>
            </a: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b="1" dirty="0">
                <a:effectLst/>
                <a:latin typeface="Calibri" panose="020F0502020204030204" pitchFamily="34" charset="0"/>
                <a:ea typeface="Calibri" panose="020F0502020204030204" pitchFamily="34" charset="0"/>
                <a:cs typeface="Calibri" panose="020F0502020204030204" pitchFamily="34" charset="0"/>
              </a:rPr>
              <a:t>prayer is important</a:t>
            </a:r>
            <a:r>
              <a:rPr lang="en-US" sz="1800" dirty="0">
                <a:effectLst/>
                <a:latin typeface="Calibri" panose="020F0502020204030204" pitchFamily="34" charset="0"/>
                <a:ea typeface="Calibri" panose="020F0502020204030204" pitchFamily="34" charset="0"/>
                <a:cs typeface="Calibri" panose="020F0502020204030204" pitchFamily="34" charset="0"/>
              </a:rPr>
              <a:t> because god knows everything but he does not fully say ok </a:t>
            </a:r>
            <a:r>
              <a:rPr lang="en-US" sz="1800" dirty="0" err="1">
                <a:effectLst/>
                <a:latin typeface="Calibri" panose="020F0502020204030204" pitchFamily="34" charset="0"/>
                <a:ea typeface="Calibri" panose="020F0502020204030204" pitchFamily="34" charset="0"/>
                <a:cs typeface="Calibri" panose="020F0502020204030204" pitchFamily="34" charset="0"/>
              </a:rPr>
              <a:t>i’m</a:t>
            </a:r>
            <a:r>
              <a:rPr lang="en-US" sz="1800" dirty="0">
                <a:effectLst/>
                <a:latin typeface="Calibri" panose="020F0502020204030204" pitchFamily="34" charset="0"/>
                <a:ea typeface="Calibri" panose="020F0502020204030204" pitchFamily="34" charset="0"/>
                <a:cs typeface="Calibri" panose="020F0502020204030204" pitchFamily="34" charset="0"/>
              </a:rPr>
              <a:t> not changing my plan for you. he also doesn’t say you’re fully free and </a:t>
            </a:r>
            <a:r>
              <a:rPr lang="en-US" sz="1800" dirty="0" err="1">
                <a:effectLst/>
                <a:latin typeface="Calibri" panose="020F0502020204030204" pitchFamily="34" charset="0"/>
                <a:ea typeface="Calibri" panose="020F0502020204030204" pitchFamily="34" charset="0"/>
                <a:cs typeface="Calibri" panose="020F0502020204030204" pitchFamily="34" charset="0"/>
              </a:rPr>
              <a:t>i</a:t>
            </a:r>
            <a:r>
              <a:rPr lang="en-US" sz="1800" dirty="0">
                <a:effectLst/>
                <a:latin typeface="Calibri" panose="020F0502020204030204" pitchFamily="34" charset="0"/>
                <a:ea typeface="Calibri" panose="020F0502020204030204" pitchFamily="34" charset="0"/>
                <a:cs typeface="Calibri" panose="020F0502020204030204" pitchFamily="34" charset="0"/>
              </a:rPr>
              <a:t> can’t answer your prayers. but the best prayer is to ask for his will knowing it’s what’s best for us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21</a:t>
            </a:fld>
            <a:endParaRPr lang="en-US"/>
          </a:p>
        </p:txBody>
      </p:sp>
    </p:spTree>
    <p:extLst>
      <p:ext uri="{BB962C8B-B14F-4D97-AF65-F5344CB8AC3E}">
        <p14:creationId xmlns:p14="http://schemas.microsoft.com/office/powerpoint/2010/main" val="27121776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Calibri" panose="020F0502020204030204" pitchFamily="34" charset="0"/>
              </a:rPr>
              <a:t>why create ppl knowing they’ll end up in hell? some ppl say it’s better that god doesn’t even create humans than to send them to hell. but who are we to know what’s better when we are so limited in our minds while he is the creator of all? and in fact </a:t>
            </a:r>
            <a:r>
              <a:rPr lang="en-US" sz="1800" b="1" dirty="0">
                <a:effectLst/>
                <a:latin typeface="Calibri" panose="020F0502020204030204" pitchFamily="34" charset="0"/>
                <a:ea typeface="Calibri" panose="020F0502020204030204" pitchFamily="34" charset="0"/>
                <a:cs typeface="Calibri" panose="020F0502020204030204" pitchFamily="34" charset="0"/>
              </a:rPr>
              <a:t>this is the only and best way to truly have god test our love for him:</a:t>
            </a: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b="1" dirty="0" err="1">
                <a:effectLst/>
                <a:latin typeface="Calibri" panose="020F0502020204030204" pitchFamily="34" charset="0"/>
                <a:ea typeface="Calibri" panose="020F0502020204030204" pitchFamily="34" charset="0"/>
                <a:cs typeface="Calibri" panose="020F0502020204030204" pitchFamily="34" charset="0"/>
              </a:rPr>
              <a:t>bcuz</a:t>
            </a:r>
            <a:r>
              <a:rPr lang="en-US" sz="1800" b="1" dirty="0">
                <a:effectLst/>
                <a:latin typeface="Calibri" panose="020F0502020204030204" pitchFamily="34" charset="0"/>
                <a:ea typeface="Calibri" panose="020F0502020204030204" pitchFamily="34" charset="0"/>
                <a:cs typeface="Calibri" panose="020F0502020204030204" pitchFamily="34" charset="0"/>
              </a:rPr>
              <a:t> of our free will, we get to either choose to be with him or not</a:t>
            </a:r>
            <a:r>
              <a:rPr lang="en-US" sz="1800" dirty="0">
                <a:effectLst/>
                <a:latin typeface="Calibri" panose="020F0502020204030204" pitchFamily="34" charset="0"/>
                <a:ea typeface="Calibri" panose="020F0502020204030204" pitchFamily="34" charset="0"/>
                <a:cs typeface="Calibri" panose="020F0502020204030204" pitchFamily="34" charset="0"/>
              </a:rPr>
              <a:t>. and what is more fair than him granting just that in fact.</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22</a:t>
            </a:fld>
            <a:endParaRPr lang="en-US"/>
          </a:p>
        </p:txBody>
      </p:sp>
    </p:spTree>
    <p:extLst>
      <p:ext uri="{BB962C8B-B14F-4D97-AF65-F5344CB8AC3E}">
        <p14:creationId xmlns:p14="http://schemas.microsoft.com/office/powerpoint/2010/main" val="4319520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Calibri" panose="020F0502020204030204" pitchFamily="34" charset="0"/>
              </a:rPr>
              <a:t>if god is all loving, why is there evil in the world?</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1800" dirty="0">
                <a:effectLst/>
                <a:latin typeface="Calibri" panose="020F0502020204030204" pitchFamily="34" charset="0"/>
                <a:ea typeface="Calibri" panose="020F0502020204030204" pitchFamily="34" charset="0"/>
                <a:cs typeface="Calibri" panose="020F0502020204030204" pitchFamily="34" charset="0"/>
              </a:rPr>
              <a:t>all powerful - can get rid of evil</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1800" dirty="0">
                <a:effectLst/>
                <a:latin typeface="Calibri" panose="020F0502020204030204" pitchFamily="34" charset="0"/>
                <a:ea typeface="Calibri" panose="020F0502020204030204" pitchFamily="34" charset="0"/>
                <a:cs typeface="Calibri" panose="020F0502020204030204" pitchFamily="34" charset="0"/>
              </a:rPr>
              <a:t>all loving - wants to</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1800" dirty="0">
                <a:effectLst/>
                <a:latin typeface="Calibri" panose="020F0502020204030204" pitchFamily="34" charset="0"/>
                <a:ea typeface="Calibri" panose="020F0502020204030204" pitchFamily="34" charset="0"/>
                <a:cs typeface="Calibri" panose="020F0502020204030204" pitchFamily="34" charset="0"/>
              </a:rPr>
              <a:t>evil exists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1800" dirty="0">
                <a:effectLst/>
                <a:latin typeface="Calibri" panose="020F0502020204030204" pitchFamily="34" charset="0"/>
                <a:ea typeface="Calibri" panose="020F0502020204030204" pitchFamily="34" charset="0"/>
                <a:cs typeface="Calibri" panose="020F0502020204030204" pitchFamily="34" charset="0"/>
              </a:rPr>
              <a:t>all powerful and loving god does not exist</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b="1" dirty="0">
                <a:effectLst/>
                <a:latin typeface="Calibri" panose="020F0502020204030204" pitchFamily="34" charset="0"/>
                <a:ea typeface="Calibri" panose="020F0502020204030204" pitchFamily="34" charset="0"/>
                <a:cs typeface="Calibri" panose="020F0502020204030204" pitchFamily="34" charset="0"/>
              </a:rPr>
              <a:t>we think that because god is all powerful, he can get rid of evil.</a:t>
            </a:r>
            <a:r>
              <a:rPr lang="en-US" sz="1800" dirty="0">
                <a:effectLst/>
                <a:latin typeface="Calibri" panose="020F0502020204030204" pitchFamily="34" charset="0"/>
                <a:ea typeface="Calibri" panose="020F0502020204030204" pitchFamily="34" charset="0"/>
                <a:cs typeface="Calibri" panose="020F0502020204030204" pitchFamily="34" charset="0"/>
              </a:rPr>
              <a:t> but does having the ability to do anything mean that he can do contradicting things? </a:t>
            </a:r>
            <a:r>
              <a:rPr lang="en-US" sz="1800" b="1" dirty="0">
                <a:effectLst/>
                <a:latin typeface="Calibri" panose="020F0502020204030204" pitchFamily="34" charset="0"/>
                <a:ea typeface="Calibri" panose="020F0502020204030204" pitchFamily="34" charset="0"/>
                <a:cs typeface="Calibri" panose="020F0502020204030204" pitchFamily="34" charset="0"/>
              </a:rPr>
              <a:t>if I say that god can give me free will and also take it away then I rly said nothing about god. </a:t>
            </a:r>
            <a:r>
              <a:rPr lang="en-US" sz="1800" dirty="0">
                <a:effectLst/>
                <a:latin typeface="Calibri" panose="020F0502020204030204" pitchFamily="34" charset="0"/>
                <a:ea typeface="Calibri" panose="020F0502020204030204" pitchFamily="34" charset="0"/>
                <a:cs typeface="Calibri" panose="020F0502020204030204" pitchFamily="34" charset="0"/>
              </a:rPr>
              <a:t>but god gives us free will do that we can truly enjoy things. he thought it worth it to have pain and suffering just so that at the same time we can actually have fun. if everything was fun then nothing would really be fun. and who said that suffering is always bad? even doctors inflict pain on patients to heal them and parents punish kids to teach them something for the long term.</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b="1" dirty="0">
                <a:effectLst/>
                <a:latin typeface="Calibri" panose="020F0502020204030204" pitchFamily="34" charset="0"/>
                <a:ea typeface="Calibri" panose="020F0502020204030204" pitchFamily="34" charset="0"/>
                <a:cs typeface="Calibri" panose="020F0502020204030204" pitchFamily="34" charset="0"/>
              </a:rPr>
              <a:t>we think that because he is all loving he would want to get rid of evil</a:t>
            </a:r>
            <a:r>
              <a:rPr lang="en-US" sz="1800" dirty="0">
                <a:effectLst/>
                <a:latin typeface="Calibri" panose="020F0502020204030204" pitchFamily="34" charset="0"/>
                <a:ea typeface="Calibri" panose="020F0502020204030204" pitchFamily="34" charset="0"/>
                <a:cs typeface="Calibri" panose="020F0502020204030204" pitchFamily="34" charset="0"/>
              </a:rPr>
              <a:t>. but is getting rid of evil always the loving thing to do? doesn’t love always mean giving one freedom to do whatever they want? so this assumption doesn’t work. if he took away our freedom so that there is no evil then we’d just be robots and he wouldn’t actually love us at all.</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b="1" dirty="0">
                <a:effectLst/>
                <a:latin typeface="Calibri" panose="020F0502020204030204" pitchFamily="34" charset="0"/>
                <a:ea typeface="Calibri" panose="020F0502020204030204" pitchFamily="34" charset="0"/>
                <a:cs typeface="Calibri" panose="020F0502020204030204" pitchFamily="34" charset="0"/>
              </a:rPr>
              <a:t>evil exists:</a:t>
            </a:r>
            <a:r>
              <a:rPr lang="en-US" sz="1800" dirty="0">
                <a:effectLst/>
                <a:latin typeface="Calibri" panose="020F0502020204030204" pitchFamily="34" charset="0"/>
                <a:ea typeface="Calibri" panose="020F0502020204030204" pitchFamily="34" charset="0"/>
                <a:cs typeface="Calibri" panose="020F0502020204030204" pitchFamily="34" charset="0"/>
              </a:rPr>
              <a:t> yes but that’s only because good exists. and good can only exist if there’s somehow a way to measure it - which is God.</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Calibri" panose="020F0502020204030204" pitchFamily="34" charset="0"/>
              </a:rPr>
              <a:t>the problem for atheists here becomes: if there’s no god = no objective moral law = no good = no evil = no “problem of evil”</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23</a:t>
            </a:fld>
            <a:endParaRPr lang="en-US"/>
          </a:p>
        </p:txBody>
      </p:sp>
    </p:spTree>
    <p:extLst>
      <p:ext uri="{BB962C8B-B14F-4D97-AF65-F5344CB8AC3E}">
        <p14:creationId xmlns:p14="http://schemas.microsoft.com/office/powerpoint/2010/main" val="15490264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Calibri" panose="020F0502020204030204" pitchFamily="34" charset="0"/>
              </a:rPr>
              <a:t>why can’t God stop all evil? then he might as well start with you and me. evil is not just murder and rape it’s also lust, pride and even evil thoughts. for God to end evil, he would have to end our free will which ends our ability to love him too. so free will, while it allows for evil is the only way for us to love and be good.</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Calibri" panose="020F0502020204030204" pitchFamily="34" charset="0"/>
              </a:rPr>
              <a:t>natural disasters: God gave his creation laws. we’re the ones who are aware of this and choose to still build around these places. then blame him on it. what are we expecting? why do we love money so much that we can’t just avoid certain places?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err="1">
                <a:effectLst/>
                <a:latin typeface="Calibri" panose="020F0502020204030204" pitchFamily="34" charset="0"/>
                <a:ea typeface="Calibri" panose="020F0502020204030204" pitchFamily="34" charset="0"/>
                <a:cs typeface="Calibri" panose="020F0502020204030204" pitchFamily="34" charset="0"/>
              </a:rPr>
              <a:t>eg.</a:t>
            </a: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dirty="0" err="1">
                <a:effectLst/>
                <a:latin typeface="Calibri" panose="020F0502020204030204" pitchFamily="34" charset="0"/>
                <a:ea typeface="Calibri" panose="020F0502020204030204" pitchFamily="34" charset="0"/>
                <a:cs typeface="Calibri" panose="020F0502020204030204" pitchFamily="34" charset="0"/>
              </a:rPr>
              <a:t>haiti</a:t>
            </a:r>
            <a:r>
              <a:rPr lang="en-US" sz="1800" dirty="0">
                <a:effectLst/>
                <a:latin typeface="Calibri" panose="020F0502020204030204" pitchFamily="34" charset="0"/>
                <a:ea typeface="Calibri" panose="020F0502020204030204" pitchFamily="34" charset="0"/>
                <a:cs typeface="Calibri" panose="020F0502020204030204" pitchFamily="34" charset="0"/>
              </a:rPr>
              <a:t> in 2010 earthquake, construction of high rise in a well known fault area.</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24</a:t>
            </a:fld>
            <a:endParaRPr lang="en-US"/>
          </a:p>
        </p:txBody>
      </p:sp>
    </p:spTree>
    <p:extLst>
      <p:ext uri="{BB962C8B-B14F-4D97-AF65-F5344CB8AC3E}">
        <p14:creationId xmlns:p14="http://schemas.microsoft.com/office/powerpoint/2010/main" val="208638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28466C1-EFB1-F241-BAC3-C0124DDA2C04}" type="slidenum">
              <a:rPr lang="en-US" smtClean="0"/>
              <a:t>5</a:t>
            </a:fld>
            <a:endParaRPr lang="en-US"/>
          </a:p>
        </p:txBody>
      </p:sp>
    </p:spTree>
    <p:extLst>
      <p:ext uri="{BB962C8B-B14F-4D97-AF65-F5344CB8AC3E}">
        <p14:creationId xmlns:p14="http://schemas.microsoft.com/office/powerpoint/2010/main" val="31708766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Calibri" panose="020F0502020204030204" pitchFamily="34" charset="0"/>
              </a:rPr>
              <a:t>why does God allow people to suffer? we need to realize that our goal is to enjoy a relationship with god, anything that takes us away from him is bad and anything they brings us to him is good. </a:t>
            </a:r>
            <a:r>
              <a:rPr lang="en-US" sz="1800" b="1" dirty="0">
                <a:effectLst/>
                <a:latin typeface="Calibri" panose="020F0502020204030204" pitchFamily="34" charset="0"/>
                <a:ea typeface="Calibri" panose="020F0502020204030204" pitchFamily="34" charset="0"/>
                <a:cs typeface="Calibri" panose="020F0502020204030204" pitchFamily="34" charset="0"/>
              </a:rPr>
              <a:t>when we think this way, we see suffering as something</a:t>
            </a: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b="1" dirty="0">
                <a:effectLst/>
                <a:latin typeface="Calibri" panose="020F0502020204030204" pitchFamily="34" charset="0"/>
                <a:ea typeface="Calibri" panose="020F0502020204030204" pitchFamily="34" charset="0"/>
                <a:cs typeface="Calibri" panose="020F0502020204030204" pitchFamily="34" charset="0"/>
              </a:rPr>
              <a:t>beneficial</a:t>
            </a: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dirty="0" err="1">
                <a:effectLst/>
                <a:latin typeface="Calibri" panose="020F0502020204030204" pitchFamily="34" charset="0"/>
                <a:ea typeface="Calibri" panose="020F0502020204030204" pitchFamily="34" charset="0"/>
                <a:cs typeface="Calibri" panose="020F0502020204030204" pitchFamily="34" charset="0"/>
              </a:rPr>
              <a:t>eg.</a:t>
            </a:r>
            <a:r>
              <a:rPr lang="en-US" sz="1800" dirty="0">
                <a:effectLst/>
                <a:latin typeface="Calibri" panose="020F0502020204030204" pitchFamily="34" charset="0"/>
                <a:ea typeface="Calibri" panose="020F0502020204030204" pitchFamily="34" charset="0"/>
                <a:cs typeface="Calibri" panose="020F0502020204030204" pitchFamily="34" charset="0"/>
              </a:rPr>
              <a:t> sick in hospital = start realizing the amount of mercies and gifts god gave you.</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Calibri" panose="020F0502020204030204" pitchFamily="34" charset="0"/>
              </a:rPr>
              <a:t>we need to stop trying to escape suffering since it’s a part of life either way. actually suffering is pretty good, benefits: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Calibri" panose="020F0502020204030204" pitchFamily="34" charset="0"/>
              </a:rPr>
              <a:t>displays god’s glory in our lives, strengthens our faith, helps us sympathize with others, reminds us of the vanity of this world, keeps us humble and in need of god, reveals our true character.</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25</a:t>
            </a:fld>
            <a:endParaRPr lang="en-US"/>
          </a:p>
        </p:txBody>
      </p:sp>
    </p:spTree>
    <p:extLst>
      <p:ext uri="{BB962C8B-B14F-4D97-AF65-F5344CB8AC3E}">
        <p14:creationId xmlns:p14="http://schemas.microsoft.com/office/powerpoint/2010/main" val="37274748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Calibri" panose="020F0502020204030204" pitchFamily="34" charset="0"/>
                <a:ea typeface="Calibri" panose="020F0502020204030204" pitchFamily="34" charset="0"/>
                <a:cs typeface="Calibri" panose="020F0502020204030204" pitchFamily="34" charset="0"/>
              </a:rPr>
              <a:t>will God send me to hell just </a:t>
            </a:r>
            <a:r>
              <a:rPr lang="en-US" sz="1800" b="1" dirty="0" err="1">
                <a:effectLst/>
                <a:latin typeface="Calibri" panose="020F0502020204030204" pitchFamily="34" charset="0"/>
                <a:ea typeface="Calibri" panose="020F0502020204030204" pitchFamily="34" charset="0"/>
                <a:cs typeface="Calibri" panose="020F0502020204030204" pitchFamily="34" charset="0"/>
              </a:rPr>
              <a:t>cuz</a:t>
            </a:r>
            <a:r>
              <a:rPr lang="en-US" sz="1800" b="1" dirty="0">
                <a:effectLst/>
                <a:latin typeface="Calibri" panose="020F0502020204030204" pitchFamily="34" charset="0"/>
                <a:ea typeface="Calibri" panose="020F0502020204030204" pitchFamily="34" charset="0"/>
                <a:cs typeface="Calibri" panose="020F0502020204030204" pitchFamily="34" charset="0"/>
              </a:rPr>
              <a:t> </a:t>
            </a:r>
            <a:r>
              <a:rPr lang="en-US" sz="1800" b="1" dirty="0" err="1">
                <a:effectLst/>
                <a:latin typeface="Calibri" panose="020F0502020204030204" pitchFamily="34" charset="0"/>
                <a:ea typeface="Calibri" panose="020F0502020204030204" pitchFamily="34" charset="0"/>
                <a:cs typeface="Calibri" panose="020F0502020204030204" pitchFamily="34" charset="0"/>
              </a:rPr>
              <a:t>i</a:t>
            </a:r>
            <a:r>
              <a:rPr lang="en-US" sz="1800" b="1" dirty="0">
                <a:effectLst/>
                <a:latin typeface="Calibri" panose="020F0502020204030204" pitchFamily="34" charset="0"/>
                <a:ea typeface="Calibri" panose="020F0502020204030204" pitchFamily="34" charset="0"/>
                <a:cs typeface="Calibri" panose="020F0502020204030204" pitchFamily="34" charset="0"/>
              </a:rPr>
              <a:t> don’t believe in Jesus</a:t>
            </a:r>
            <a:r>
              <a:rPr lang="en-US" sz="1800" dirty="0">
                <a:effectLst/>
                <a:latin typeface="Calibri" panose="020F0502020204030204" pitchFamily="34" charset="0"/>
                <a:ea typeface="Calibri" panose="020F0502020204030204" pitchFamily="34" charset="0"/>
                <a:cs typeface="Calibri" panose="020F0502020204030204" pitchFamily="34" charset="0"/>
              </a:rPr>
              <a:t>? let me ask you this: </a:t>
            </a:r>
            <a:r>
              <a:rPr lang="en-US" sz="1800" b="1" dirty="0">
                <a:effectLst/>
                <a:latin typeface="Calibri" panose="020F0502020204030204" pitchFamily="34" charset="0"/>
                <a:ea typeface="Calibri" panose="020F0502020204030204" pitchFamily="34" charset="0"/>
                <a:cs typeface="Calibri" panose="020F0502020204030204" pitchFamily="34" charset="0"/>
              </a:rPr>
              <a:t>do ppl die just </a:t>
            </a:r>
            <a:r>
              <a:rPr lang="en-US" sz="1800" b="1" dirty="0" err="1">
                <a:effectLst/>
                <a:latin typeface="Calibri" panose="020F0502020204030204" pitchFamily="34" charset="0"/>
                <a:ea typeface="Calibri" panose="020F0502020204030204" pitchFamily="34" charset="0"/>
                <a:cs typeface="Calibri" panose="020F0502020204030204" pitchFamily="34" charset="0"/>
              </a:rPr>
              <a:t>cuz</a:t>
            </a:r>
            <a:r>
              <a:rPr lang="en-US" sz="1800" b="1" dirty="0">
                <a:effectLst/>
                <a:latin typeface="Calibri" panose="020F0502020204030204" pitchFamily="34" charset="0"/>
                <a:ea typeface="Calibri" panose="020F0502020204030204" pitchFamily="34" charset="0"/>
                <a:cs typeface="Calibri" panose="020F0502020204030204" pitchFamily="34" charset="0"/>
              </a:rPr>
              <a:t> they don’t go to the doctor? no they die </a:t>
            </a:r>
            <a:r>
              <a:rPr lang="en-US" sz="1800" b="1" dirty="0" err="1">
                <a:effectLst/>
                <a:latin typeface="Calibri" panose="020F0502020204030204" pitchFamily="34" charset="0"/>
                <a:ea typeface="Calibri" panose="020F0502020204030204" pitchFamily="34" charset="0"/>
                <a:cs typeface="Calibri" panose="020F0502020204030204" pitchFamily="34" charset="0"/>
              </a:rPr>
              <a:t>cuz</a:t>
            </a:r>
            <a:r>
              <a:rPr lang="en-US" sz="1800" b="1" dirty="0">
                <a:effectLst/>
                <a:latin typeface="Calibri" panose="020F0502020204030204" pitchFamily="34" charset="0"/>
                <a:ea typeface="Calibri" panose="020F0502020204030204" pitchFamily="34" charset="0"/>
                <a:cs typeface="Calibri" panose="020F0502020204030204" pitchFamily="34" charset="0"/>
              </a:rPr>
              <a:t> they had a fatal disease</a:t>
            </a:r>
            <a:r>
              <a:rPr lang="en-US" sz="1800" dirty="0">
                <a:effectLst/>
                <a:latin typeface="Calibri" panose="020F0502020204030204" pitchFamily="34" charset="0"/>
                <a:ea typeface="Calibri" panose="020F0502020204030204" pitchFamily="34" charset="0"/>
                <a:cs typeface="Calibri" panose="020F0502020204030204" pitchFamily="34" charset="0"/>
              </a:rPr>
              <a:t> and </a:t>
            </a:r>
            <a:r>
              <a:rPr lang="en-US" sz="1800" b="1" dirty="0">
                <a:effectLst/>
                <a:latin typeface="Calibri" panose="020F0502020204030204" pitchFamily="34" charset="0"/>
                <a:ea typeface="Calibri" panose="020F0502020204030204" pitchFamily="34" charset="0"/>
                <a:cs typeface="Calibri" panose="020F0502020204030204" pitchFamily="34" charset="0"/>
              </a:rPr>
              <a:t>refused to get treated</a:t>
            </a:r>
            <a:r>
              <a:rPr lang="en-US" sz="1800" dirty="0">
                <a:effectLst/>
                <a:latin typeface="Calibri" panose="020F0502020204030204" pitchFamily="34" charset="0"/>
                <a:ea typeface="Calibri" panose="020F0502020204030204" pitchFamily="34" charset="0"/>
                <a:cs typeface="Calibri" panose="020F0502020204030204" pitchFamily="34" charset="0"/>
              </a:rPr>
              <a:t>. so you don’t go to hell </a:t>
            </a:r>
            <a:r>
              <a:rPr lang="en-US" sz="1800" dirty="0" err="1">
                <a:effectLst/>
                <a:latin typeface="Calibri" panose="020F0502020204030204" pitchFamily="34" charset="0"/>
                <a:ea typeface="Calibri" panose="020F0502020204030204" pitchFamily="34" charset="0"/>
                <a:cs typeface="Calibri" panose="020F0502020204030204" pitchFamily="34" charset="0"/>
              </a:rPr>
              <a:t>bcuz</a:t>
            </a:r>
            <a:r>
              <a:rPr lang="en-US" sz="1800" dirty="0">
                <a:effectLst/>
                <a:latin typeface="Calibri" panose="020F0502020204030204" pitchFamily="34" charset="0"/>
                <a:ea typeface="Calibri" panose="020F0502020204030204" pitchFamily="34" charset="0"/>
                <a:cs typeface="Calibri" panose="020F0502020204030204" pitchFamily="34" charset="0"/>
              </a:rPr>
              <a:t> you don’t believe in </a:t>
            </a:r>
            <a:r>
              <a:rPr lang="en-US" sz="1800" dirty="0" err="1">
                <a:effectLst/>
                <a:latin typeface="Calibri" panose="020F0502020204030204" pitchFamily="34" charset="0"/>
                <a:ea typeface="Calibri" panose="020F0502020204030204" pitchFamily="34" charset="0"/>
                <a:cs typeface="Calibri" panose="020F0502020204030204" pitchFamily="34" charset="0"/>
              </a:rPr>
              <a:t>christ</a:t>
            </a:r>
            <a:r>
              <a:rPr lang="en-US" sz="1800" dirty="0">
                <a:effectLst/>
                <a:latin typeface="Calibri" panose="020F0502020204030204" pitchFamily="34" charset="0"/>
                <a:ea typeface="Calibri" panose="020F0502020204030204" pitchFamily="34" charset="0"/>
                <a:cs typeface="Calibri" panose="020F0502020204030204" pitchFamily="34" charset="0"/>
              </a:rPr>
              <a:t> but </a:t>
            </a:r>
            <a:r>
              <a:rPr lang="en-US" sz="1800" dirty="0" err="1">
                <a:effectLst/>
                <a:latin typeface="Calibri" panose="020F0502020204030204" pitchFamily="34" charset="0"/>
                <a:ea typeface="Calibri" panose="020F0502020204030204" pitchFamily="34" charset="0"/>
                <a:cs typeface="Calibri" panose="020F0502020204030204" pitchFamily="34" charset="0"/>
              </a:rPr>
              <a:t>bcuz</a:t>
            </a:r>
            <a:r>
              <a:rPr lang="en-US" sz="1800" dirty="0">
                <a:effectLst/>
                <a:latin typeface="Calibri" panose="020F0502020204030204" pitchFamily="34" charset="0"/>
                <a:ea typeface="Calibri" panose="020F0502020204030204" pitchFamily="34" charset="0"/>
                <a:cs typeface="Calibri" panose="020F0502020204030204" pitchFamily="34" charset="0"/>
              </a:rPr>
              <a:t> you refused the treatment for your disease. our nature got corrupted and we needed someone to restore our lives: this person needed to be capable of dying, sinless, unlimited, human, and a creator. these were all met in Christ. some ppl think we’re too close minded to think only Christ is the way: but truth is absolute. would you say a nutritionist is narrow minded if they said that a human can only be nourished by food and water?</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26</a:t>
            </a:fld>
            <a:endParaRPr lang="en-US"/>
          </a:p>
        </p:txBody>
      </p:sp>
    </p:spTree>
    <p:extLst>
      <p:ext uri="{BB962C8B-B14F-4D97-AF65-F5344CB8AC3E}">
        <p14:creationId xmlns:p14="http://schemas.microsoft.com/office/powerpoint/2010/main" val="5268019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Calibri" panose="020F0502020204030204" pitchFamily="34" charset="0"/>
                <a:ea typeface="Calibri" panose="020F0502020204030204" pitchFamily="34" charset="0"/>
                <a:cs typeface="Calibri" panose="020F0502020204030204" pitchFamily="34" charset="0"/>
              </a:rPr>
              <a:t>what about those that die without knowing about Christ?</a:t>
            </a:r>
            <a:r>
              <a:rPr lang="en-US" sz="1800" dirty="0">
                <a:effectLst/>
                <a:latin typeface="Calibri" panose="020F0502020204030204" pitchFamily="34" charset="0"/>
                <a:ea typeface="Calibri" panose="020F0502020204030204" pitchFamily="34" charset="0"/>
                <a:cs typeface="Calibri" panose="020F0502020204030204" pitchFamily="34" charset="0"/>
              </a:rPr>
              <a:t> Christ usually reveals himself to everyone in his own way. but for those who don’t get the chance, who are we to judge what will happen? he created them out of love, so do you think he wouldn’t deal with them with this same love if they didn’t get a similar chance to us? let God do his job, and let us do our job of spreading his name to others.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27</a:t>
            </a:fld>
            <a:endParaRPr lang="en-US"/>
          </a:p>
        </p:txBody>
      </p:sp>
    </p:spTree>
    <p:extLst>
      <p:ext uri="{BB962C8B-B14F-4D97-AF65-F5344CB8AC3E}">
        <p14:creationId xmlns:p14="http://schemas.microsoft.com/office/powerpoint/2010/main" val="3808335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Scientific methods:</a:t>
            </a:r>
          </a:p>
          <a:p>
            <a:r>
              <a:rPr lang="en-CA" sz="1200" kern="1200" dirty="0">
                <a:solidFill>
                  <a:schemeClr val="tx1"/>
                </a:solidFill>
                <a:effectLst/>
                <a:latin typeface="+mn-lt"/>
                <a:ea typeface="+mn-ea"/>
                <a:cs typeface="+mn-cs"/>
              </a:rPr>
              <a:t>Newton apple on his head: gravity. Do we see it? No but know it’s there. Scientific method called </a:t>
            </a:r>
            <a:r>
              <a:rPr lang="en-CA" sz="1200" u="sng" kern="1200" dirty="0">
                <a:solidFill>
                  <a:schemeClr val="tx1"/>
                </a:solidFill>
                <a:effectLst/>
                <a:latin typeface="+mn-lt"/>
                <a:ea typeface="+mn-ea"/>
                <a:cs typeface="+mn-cs"/>
              </a:rPr>
              <a:t>induction</a:t>
            </a:r>
            <a:r>
              <a:rPr lang="en-CA" sz="1200" kern="1200" dirty="0">
                <a:solidFill>
                  <a:schemeClr val="tx1"/>
                </a:solidFill>
                <a:effectLst/>
                <a:latin typeface="+mn-lt"/>
                <a:ea typeface="+mn-ea"/>
                <a:cs typeface="+mn-cs"/>
              </a:rPr>
              <a:t>: Drawing conclusion from observations. If I drop something, it falls. Observing it and happens multiple times = can come to conclusion.</a:t>
            </a:r>
          </a:p>
          <a:p>
            <a:r>
              <a:rPr lang="en-CA" sz="1200" u="sng" kern="1200" dirty="0">
                <a:solidFill>
                  <a:schemeClr val="tx1"/>
                </a:solidFill>
                <a:effectLst/>
                <a:latin typeface="+mn-lt"/>
                <a:ea typeface="+mn-ea"/>
                <a:cs typeface="+mn-cs"/>
              </a:rPr>
              <a:t>Principles of logic: </a:t>
            </a:r>
            <a:r>
              <a:rPr lang="en-CA" sz="1200" kern="1200" dirty="0">
                <a:solidFill>
                  <a:schemeClr val="tx1"/>
                </a:solidFill>
                <a:effectLst/>
                <a:latin typeface="+mn-lt"/>
                <a:ea typeface="+mn-ea"/>
                <a:cs typeface="+mn-cs"/>
              </a:rPr>
              <a:t>1. All giraffes eat leaves: confirm it by going to zoo anywhere in the world and all eat leaves. Although didn’t see every single one, can assume it is true. 2. Charlie is a giraffe (go to zoo and find that). 3. Therefore, Charlie eats leaves</a:t>
            </a:r>
          </a:p>
          <a:p>
            <a:r>
              <a:rPr lang="en-CA" sz="1200" u="sng" kern="1200" dirty="0">
                <a:solidFill>
                  <a:schemeClr val="tx1"/>
                </a:solidFill>
                <a:effectLst/>
                <a:latin typeface="+mn-lt"/>
                <a:ea typeface="+mn-ea"/>
                <a:cs typeface="+mn-cs"/>
              </a:rPr>
              <a:t>Law of causality</a:t>
            </a:r>
            <a:r>
              <a:rPr lang="en-CA" sz="1200" kern="1200" dirty="0">
                <a:solidFill>
                  <a:schemeClr val="tx1"/>
                </a:solidFill>
                <a:effectLst/>
                <a:latin typeface="+mn-lt"/>
                <a:ea typeface="+mn-ea"/>
                <a:cs typeface="+mn-cs"/>
              </a:rPr>
              <a:t>: everything that had a beginning had a cause. Hit the microphone = beginning of noise. Cause of beginning of noise = because hit the mic. Everything has a cause.</a:t>
            </a: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6</a:t>
            </a:fld>
            <a:endParaRPr lang="en-US"/>
          </a:p>
        </p:txBody>
      </p:sp>
    </p:spTree>
    <p:extLst>
      <p:ext uri="{BB962C8B-B14F-4D97-AF65-F5344CB8AC3E}">
        <p14:creationId xmlns:p14="http://schemas.microsoft.com/office/powerpoint/2010/main" val="3522201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kern="1200" dirty="0">
                <a:solidFill>
                  <a:schemeClr val="tx1"/>
                </a:solidFill>
                <a:effectLst/>
                <a:latin typeface="+mn-lt"/>
                <a:ea typeface="+mn-ea"/>
                <a:cs typeface="+mn-cs"/>
              </a:rPr>
              <a:t>Big bang = can believe in it. Bible doesn’t talk about it, because purpose is to tell us who God is and who we are and why we are here. It is not a scientific book.</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God created science so we may understand him. He made us able to understand it, didn’t make it beyond us</a:t>
            </a:r>
          </a:p>
          <a:p>
            <a:r>
              <a:rPr lang="en-CA" sz="1200" kern="1200" dirty="0">
                <a:solidFill>
                  <a:schemeClr val="tx1"/>
                </a:solidFill>
                <a:effectLst/>
                <a:latin typeface="+mn-lt"/>
                <a:ea typeface="+mn-ea"/>
                <a:cs typeface="+mn-cs"/>
              </a:rPr>
              <a:t>20</a:t>
            </a:r>
            <a:r>
              <a:rPr lang="en-CA" sz="1200" kern="1200" baseline="30000" dirty="0">
                <a:solidFill>
                  <a:schemeClr val="tx1"/>
                </a:solidFill>
                <a:effectLst/>
                <a:latin typeface="+mn-lt"/>
                <a:ea typeface="+mn-ea"/>
                <a:cs typeface="+mn-cs"/>
              </a:rPr>
              <a:t>th</a:t>
            </a:r>
            <a:r>
              <a:rPr lang="en-CA" sz="1200" kern="1200" dirty="0">
                <a:solidFill>
                  <a:schemeClr val="tx1"/>
                </a:solidFill>
                <a:effectLst/>
                <a:latin typeface="+mn-lt"/>
                <a:ea typeface="+mn-ea"/>
                <a:cs typeface="+mn-cs"/>
              </a:rPr>
              <a:t> century we thought universe had always been there. “Static universe”</a:t>
            </a:r>
          </a:p>
          <a:p>
            <a:r>
              <a:rPr lang="en-CA" sz="1200" kern="1200" dirty="0">
                <a:solidFill>
                  <a:schemeClr val="tx1"/>
                </a:solidFill>
                <a:effectLst/>
                <a:latin typeface="+mn-lt"/>
                <a:ea typeface="+mn-ea"/>
                <a:cs typeface="+mn-cs"/>
              </a:rPr>
              <a:t>21</a:t>
            </a:r>
            <a:r>
              <a:rPr lang="en-CA" sz="1200" kern="1200" baseline="30000" dirty="0">
                <a:solidFill>
                  <a:schemeClr val="tx1"/>
                </a:solidFill>
                <a:effectLst/>
                <a:latin typeface="+mn-lt"/>
                <a:ea typeface="+mn-ea"/>
                <a:cs typeface="+mn-cs"/>
              </a:rPr>
              <a:t>st</a:t>
            </a:r>
            <a:r>
              <a:rPr lang="en-CA" sz="1200" kern="1200" dirty="0">
                <a:solidFill>
                  <a:schemeClr val="tx1"/>
                </a:solidFill>
                <a:effectLst/>
                <a:latin typeface="+mn-lt"/>
                <a:ea typeface="+mn-ea"/>
                <a:cs typeface="+mn-cs"/>
              </a:rPr>
              <a:t> now we believe that there was the Big Bang and universe expanded. “universe expansion”</a:t>
            </a:r>
          </a:p>
          <a:p>
            <a:r>
              <a:rPr lang="en-CA" sz="1200" kern="1200" dirty="0">
                <a:solidFill>
                  <a:schemeClr val="tx1"/>
                </a:solidFill>
                <a:effectLst/>
                <a:latin typeface="+mn-lt"/>
                <a:ea typeface="+mn-ea"/>
                <a:cs typeface="+mn-cs"/>
              </a:rPr>
              <a:t>Scientists looked in telescope: looked at galaxy A and B. Galaxy B (far one from earth) was going away from earth faster than A. All galaxies can be brought together and then have expanded from there. Lots of evidence for Big Bang. So, what is it and what caused it? Beginning of 4 things: space, time, material (</a:t>
            </a:r>
            <a:r>
              <a:rPr lang="en-CA" sz="1200" kern="1200" dirty="0" err="1">
                <a:solidFill>
                  <a:schemeClr val="tx1"/>
                </a:solidFill>
                <a:effectLst/>
                <a:latin typeface="+mn-lt"/>
                <a:ea typeface="+mn-ea"/>
                <a:cs typeface="+mn-cs"/>
              </a:rPr>
              <a:t>eg.</a:t>
            </a:r>
            <a:r>
              <a:rPr lang="en-CA" sz="1200" kern="1200" dirty="0">
                <a:solidFill>
                  <a:schemeClr val="tx1"/>
                </a:solidFill>
                <a:effectLst/>
                <a:latin typeface="+mn-lt"/>
                <a:ea typeface="+mn-ea"/>
                <a:cs typeface="+mn-cs"/>
              </a:rPr>
              <a:t> atoms) and energy. Now we should think, how can something come out of nothing? Answer is the law of causality, every beginning had a cause. So, what caused it?</a:t>
            </a:r>
          </a:p>
          <a:p>
            <a:r>
              <a:rPr lang="en-CA" sz="1200" kern="1200" dirty="0">
                <a:solidFill>
                  <a:schemeClr val="tx1"/>
                </a:solidFill>
                <a:effectLst/>
                <a:latin typeface="+mn-lt"/>
                <a:ea typeface="+mn-ea"/>
                <a:cs typeface="+mn-cs"/>
              </a:rPr>
              <a:t>Premise 1 = everything beginning has a cause</a:t>
            </a:r>
          </a:p>
          <a:p>
            <a:r>
              <a:rPr lang="en-CA" sz="1200" kern="1200" dirty="0">
                <a:solidFill>
                  <a:schemeClr val="tx1"/>
                </a:solidFill>
                <a:effectLst/>
                <a:latin typeface="+mn-lt"/>
                <a:ea typeface="+mn-ea"/>
                <a:cs typeface="+mn-cs"/>
              </a:rPr>
              <a:t>Premise 2 = universe had a beginning</a:t>
            </a:r>
          </a:p>
          <a:p>
            <a:r>
              <a:rPr lang="en-CA" sz="1200" kern="1200" dirty="0">
                <a:solidFill>
                  <a:schemeClr val="tx1"/>
                </a:solidFill>
                <a:effectLst/>
                <a:latin typeface="+mn-lt"/>
                <a:ea typeface="+mn-ea"/>
                <a:cs typeface="+mn-cs"/>
              </a:rPr>
              <a:t>Premise 3 = therefore the universe had a cause</a:t>
            </a:r>
          </a:p>
          <a:p>
            <a:r>
              <a:rPr lang="en-CA" sz="1200" b="1" kern="1200" dirty="0">
                <a:solidFill>
                  <a:schemeClr val="tx1"/>
                </a:solidFill>
                <a:effectLst/>
                <a:latin typeface="+mn-lt"/>
                <a:ea typeface="+mn-ea"/>
                <a:cs typeface="+mn-cs"/>
              </a:rPr>
              <a:t>So, the question is who caused it?</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Let’s say we have bicycle and disassemble it. Then we come back in a few days and say we will assemble it when we’re back. Then we lock the room. Then when we come back, we find that it has been assembled. What would we conclude? Would you say that by sheer luck, the window was open so some wind came and assembled it or would you conclude that maybe someone jumped in and assembled it. Would you assume that this was done by someone intelligent that had a mind or by pure luck? The chance of this by luck is basically 0. If I take this 0 and multiply it by billions of years, still 0. Now what is more complex, bike or universe? If you study the universe and observe how crazy well designed it is, it is mind blowing. So, there is someone behind this, someone intelligent.</a:t>
            </a:r>
          </a:p>
        </p:txBody>
      </p:sp>
      <p:sp>
        <p:nvSpPr>
          <p:cNvPr id="4" name="Slide Number Placeholder 3"/>
          <p:cNvSpPr>
            <a:spLocks noGrp="1"/>
          </p:cNvSpPr>
          <p:nvPr>
            <p:ph type="sldNum" sz="quarter" idx="5"/>
          </p:nvPr>
        </p:nvSpPr>
        <p:spPr/>
        <p:txBody>
          <a:bodyPr/>
          <a:lstStyle/>
          <a:p>
            <a:fld id="{D28466C1-EFB1-F241-BAC3-C0124DDA2C04}" type="slidenum">
              <a:rPr lang="en-US" smtClean="0"/>
              <a:t>7</a:t>
            </a:fld>
            <a:endParaRPr lang="en-US"/>
          </a:p>
        </p:txBody>
      </p:sp>
    </p:spTree>
    <p:extLst>
      <p:ext uri="{BB962C8B-B14F-4D97-AF65-F5344CB8AC3E}">
        <p14:creationId xmlns:p14="http://schemas.microsoft.com/office/powerpoint/2010/main" val="17310573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In the 3</a:t>
            </a:r>
            <a:r>
              <a:rPr lang="en-CA" sz="1200" kern="1200" baseline="30000" dirty="0">
                <a:solidFill>
                  <a:schemeClr val="tx1"/>
                </a:solidFill>
                <a:effectLst/>
                <a:latin typeface="+mn-lt"/>
                <a:ea typeface="+mn-ea"/>
                <a:cs typeface="+mn-cs"/>
              </a:rPr>
              <a:t>rd</a:t>
            </a:r>
            <a:r>
              <a:rPr lang="en-CA" sz="1200" kern="1200" dirty="0">
                <a:solidFill>
                  <a:schemeClr val="tx1"/>
                </a:solidFill>
                <a:effectLst/>
                <a:latin typeface="+mn-lt"/>
                <a:ea typeface="+mn-ea"/>
                <a:cs typeface="+mn-cs"/>
              </a:rPr>
              <a:t> century BC, </a:t>
            </a:r>
            <a:r>
              <a:rPr lang="en-CA" sz="1200" b="1" kern="1200" dirty="0">
                <a:solidFill>
                  <a:schemeClr val="tx1"/>
                </a:solidFill>
                <a:effectLst/>
                <a:latin typeface="+mn-lt"/>
                <a:ea typeface="+mn-ea"/>
                <a:cs typeface="+mn-cs"/>
              </a:rPr>
              <a:t>some church fathers would say things as if they knew the big bang was a thing that happened</a:t>
            </a:r>
            <a:r>
              <a:rPr lang="en-CA" sz="1200" kern="1200" dirty="0">
                <a:solidFill>
                  <a:schemeClr val="tx1"/>
                </a:solidFill>
                <a:effectLst/>
                <a:latin typeface="+mn-lt"/>
                <a:ea typeface="+mn-ea"/>
                <a:cs typeface="+mn-cs"/>
              </a:rPr>
              <a:t>, it is pretty fascinating. At that time, it was taught that the universe had always existed. At the time, didn’t understand creator was beyond time and matter. Didn’t understand that he created it from nothing. </a:t>
            </a:r>
            <a:r>
              <a:rPr lang="en-CA" sz="1200" b="1" kern="1200" dirty="0">
                <a:solidFill>
                  <a:schemeClr val="tx1"/>
                </a:solidFill>
                <a:effectLst/>
                <a:latin typeface="+mn-lt"/>
                <a:ea typeface="+mn-ea"/>
                <a:cs typeface="+mn-cs"/>
              </a:rPr>
              <a:t>Aristotle said God is the unmoved mover (moves other things but isn’t moved himself): out of already created wood/primordial elements, he would created a chair</a:t>
            </a:r>
            <a:r>
              <a:rPr lang="en-CA" sz="1200" kern="1200" dirty="0">
                <a:solidFill>
                  <a:schemeClr val="tx1"/>
                </a:solidFill>
                <a:effectLst/>
                <a:latin typeface="+mn-lt"/>
                <a:ea typeface="+mn-ea"/>
                <a:cs typeface="+mn-cs"/>
              </a:rPr>
              <a:t>. The church however, said in the 4</a:t>
            </a:r>
            <a:r>
              <a:rPr lang="en-CA" sz="1200" kern="1200" baseline="30000" dirty="0">
                <a:solidFill>
                  <a:schemeClr val="tx1"/>
                </a:solidFill>
                <a:effectLst/>
                <a:latin typeface="+mn-lt"/>
                <a:ea typeface="+mn-ea"/>
                <a:cs typeface="+mn-cs"/>
              </a:rPr>
              <a:t>th</a:t>
            </a:r>
            <a:r>
              <a:rPr lang="en-CA" sz="1200" kern="1200" dirty="0">
                <a:solidFill>
                  <a:schemeClr val="tx1"/>
                </a:solidFill>
                <a:effectLst/>
                <a:latin typeface="+mn-lt"/>
                <a:ea typeface="+mn-ea"/>
                <a:cs typeface="+mn-cs"/>
              </a:rPr>
              <a:t> century AD: in Gregorian liturgy we say: it is fitting indeed and right that we praise you, bless you, serve you, worship you, and glorify you, the one only true God the lover of mankind. You are ineffable, you are invisible, you are infinite, you are without beginning, you are ever-lasting, you are timeless, immeasurable, incomprehensible, unchangeable, creator of all, savoir of everyone. </a:t>
            </a:r>
            <a:r>
              <a:rPr lang="en-CA" sz="1200" b="1" kern="1200" dirty="0">
                <a:solidFill>
                  <a:schemeClr val="tx1"/>
                </a:solidFill>
                <a:effectLst/>
                <a:latin typeface="+mn-lt"/>
                <a:ea typeface="+mn-ea"/>
                <a:cs typeface="+mn-cs"/>
              </a:rPr>
              <a:t>How would he know this? Answer is simple: because it is a revelation from God himself. When he came down, he revealed who he is. This is what St. Athanasius says in the book “on the incarnation”.</a:t>
            </a:r>
            <a:endParaRPr lang="en-CA" sz="1200" kern="1200" dirty="0">
              <a:solidFill>
                <a:schemeClr val="tx1"/>
              </a:solidFill>
              <a:effectLst/>
              <a:latin typeface="+mn-lt"/>
              <a:ea typeface="+mn-ea"/>
              <a:cs typeface="+mn-cs"/>
            </a:endParaRPr>
          </a:p>
          <a:p>
            <a:r>
              <a:rPr lang="en-CA" sz="1200" b="1" kern="1200" dirty="0">
                <a:solidFill>
                  <a:schemeClr val="tx1"/>
                </a:solidFill>
                <a:effectLst/>
                <a:latin typeface="+mn-lt"/>
                <a:ea typeface="+mn-ea"/>
                <a:cs typeface="+mn-cs"/>
              </a:rPr>
              <a:t>It was revealed by God himself, we knew about it all 1500 years before discovering the big bang.</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28466C1-EFB1-F241-BAC3-C0124DDA2C04}" type="slidenum">
              <a:rPr lang="en-US" smtClean="0"/>
              <a:t>8</a:t>
            </a:fld>
            <a:endParaRPr lang="en-US"/>
          </a:p>
        </p:txBody>
      </p:sp>
    </p:spTree>
    <p:extLst>
      <p:ext uri="{BB962C8B-B14F-4D97-AF65-F5344CB8AC3E}">
        <p14:creationId xmlns:p14="http://schemas.microsoft.com/office/powerpoint/2010/main" val="3839790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kern="1200" dirty="0">
                <a:solidFill>
                  <a:schemeClr val="tx1"/>
                </a:solidFill>
                <a:effectLst/>
                <a:latin typeface="+mn-lt"/>
                <a:ea typeface="+mn-ea"/>
                <a:cs typeface="+mn-cs"/>
              </a:rPr>
              <a:t>cosmological constant (when big bang happened, happened at certain speed. That is that constant. That speed is so precise</a:t>
            </a:r>
            <a:r>
              <a:rPr lang="en-CA" sz="1200" kern="1200" dirty="0">
                <a:solidFill>
                  <a:schemeClr val="tx1"/>
                </a:solidFill>
                <a:effectLst/>
                <a:latin typeface="+mn-lt"/>
                <a:ea typeface="+mn-ea"/>
                <a:cs typeface="+mn-cs"/>
              </a:rPr>
              <a:t>. It is 0. (120 zeros) then a 1. If you take that 1 at the end and move it to the left (bigger speed) then it is too fast and you could have no life in universe (no atoms could get created). If you move it to right (slower) then it is too slow and universe would collapse on itself).</a:t>
            </a:r>
          </a:p>
          <a:p>
            <a:r>
              <a:rPr lang="en-CA" sz="1200" b="1" kern="1200" dirty="0">
                <a:solidFill>
                  <a:schemeClr val="tx1"/>
                </a:solidFill>
                <a:effectLst/>
                <a:latin typeface="+mn-lt"/>
                <a:ea typeface="+mn-ea"/>
                <a:cs typeface="+mn-cs"/>
              </a:rPr>
              <a:t>Same thing with gravity. If change it, could have no life. There are 50 anthropic constants total that you can’t change or else if you just change one we would have no life in entire UNIVERSE</a:t>
            </a:r>
            <a:r>
              <a:rPr lang="en-CA" sz="1200" kern="1200" dirty="0">
                <a:solidFill>
                  <a:schemeClr val="tx1"/>
                </a:solidFill>
                <a:effectLst/>
                <a:latin typeface="+mn-lt"/>
                <a:ea typeface="+mn-ea"/>
                <a:cs typeface="+mn-cs"/>
              </a:rPr>
              <a:t>.</a:t>
            </a:r>
          </a:p>
          <a:p>
            <a:r>
              <a:rPr lang="en-CA" sz="1200" kern="1200" dirty="0">
                <a:solidFill>
                  <a:schemeClr val="tx1"/>
                </a:solidFill>
                <a:effectLst/>
                <a:latin typeface="+mn-lt"/>
                <a:ea typeface="+mn-ea"/>
                <a:cs typeface="+mn-cs"/>
              </a:rPr>
              <a:t>Eu Ross: what is the possibility that all constants would be available by chance? 0. (138 zeros) then a 1. If I want to believe that universe is created from nothing (which first of all makes no sense) and once it is created the chances of it being designed like this is this tiny of a number, then it would take you more faith to believe in that than to believe that there could be a God who is its creator.</a:t>
            </a: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9</a:t>
            </a:fld>
            <a:endParaRPr lang="en-US"/>
          </a:p>
        </p:txBody>
      </p:sp>
    </p:spTree>
    <p:extLst>
      <p:ext uri="{BB962C8B-B14F-4D97-AF65-F5344CB8AC3E}">
        <p14:creationId xmlns:p14="http://schemas.microsoft.com/office/powerpoint/2010/main" val="39330164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That’s why many atheists believe in multiverse (multiple universes): </a:t>
            </a:r>
            <a:r>
              <a:rPr lang="en-CA" sz="1200" b="1" kern="1200" dirty="0">
                <a:solidFill>
                  <a:schemeClr val="tx1"/>
                </a:solidFill>
                <a:effectLst/>
                <a:latin typeface="+mn-lt"/>
                <a:ea typeface="+mn-ea"/>
                <a:cs typeface="+mn-cs"/>
              </a:rPr>
              <a:t>by the way atheism doesn’t really have evidence. You can’t prove that God doesn’t exist, in same way can’t prove that car appears on its own because I understand how it works.</a:t>
            </a:r>
            <a:r>
              <a:rPr lang="en-CA" sz="1200" kern="1200" dirty="0">
                <a:solidFill>
                  <a:schemeClr val="tx1"/>
                </a:solidFill>
                <a:effectLst/>
                <a:latin typeface="+mn-lt"/>
                <a:ea typeface="+mn-ea"/>
                <a:cs typeface="+mn-cs"/>
              </a:rPr>
              <a:t> Remember that how something works is one question but who created it is a different one.</a:t>
            </a:r>
          </a:p>
          <a:p>
            <a:r>
              <a:rPr lang="en-CA" sz="1200" kern="1200" dirty="0">
                <a:solidFill>
                  <a:schemeClr val="tx1"/>
                </a:solidFill>
                <a:effectLst/>
                <a:latin typeface="+mn-lt"/>
                <a:ea typeface="+mn-ea"/>
                <a:cs typeface="+mn-cs"/>
              </a:rPr>
              <a:t>Now the problem in understanding how universe is created, and we ARE encouraged to know science, our faith is not meant to be blind. </a:t>
            </a:r>
            <a:r>
              <a:rPr lang="en-CA" sz="1200" b="1" kern="1200" dirty="0">
                <a:solidFill>
                  <a:schemeClr val="tx1"/>
                </a:solidFill>
                <a:effectLst/>
                <a:latin typeface="+mn-lt"/>
                <a:ea typeface="+mn-ea"/>
                <a:cs typeface="+mn-cs"/>
              </a:rPr>
              <a:t>Church fathers never had a blind faith (taught astronomy, math, philosophy). They took the evidence with the lens of the existence of God.</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Multiverse: universe seems designed so we happen to be lucky. There are multiple universes and we are lucky to be in the correct one and we are alive. No evidence for this though. We cannot observe another universe. </a:t>
            </a:r>
            <a:r>
              <a:rPr lang="en-CA" sz="1200" b="1" kern="1200" dirty="0">
                <a:solidFill>
                  <a:schemeClr val="tx1"/>
                </a:solidFill>
                <a:effectLst/>
                <a:latin typeface="+mn-lt"/>
                <a:ea typeface="+mn-ea"/>
                <a:cs typeface="+mn-cs"/>
              </a:rPr>
              <a:t>We have to go to 11</a:t>
            </a:r>
            <a:r>
              <a:rPr lang="en-CA" sz="1200" b="1" kern="1200" baseline="30000" dirty="0">
                <a:solidFill>
                  <a:schemeClr val="tx1"/>
                </a:solidFill>
                <a:effectLst/>
                <a:latin typeface="+mn-lt"/>
                <a:ea typeface="+mn-ea"/>
                <a:cs typeface="+mn-cs"/>
              </a:rPr>
              <a:t>th</a:t>
            </a:r>
            <a:r>
              <a:rPr lang="en-CA" sz="1200" b="1" kern="1200" dirty="0">
                <a:solidFill>
                  <a:schemeClr val="tx1"/>
                </a:solidFill>
                <a:effectLst/>
                <a:latin typeface="+mn-lt"/>
                <a:ea typeface="+mn-ea"/>
                <a:cs typeface="+mn-cs"/>
              </a:rPr>
              <a:t> dimension to find that other universe. You know we have 3 (4 can be time). So doesn’t hold. And even then, what was the beginning of these multiverses? How can something come out of nothing?</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Why can’t aliens come and create us? But why would they create us and not show themselves? And where is the evidence of existence of aliens? None. But the bigger question is: </a:t>
            </a:r>
            <a:r>
              <a:rPr lang="en-CA" sz="1200" b="1" kern="1200" dirty="0">
                <a:solidFill>
                  <a:schemeClr val="tx1"/>
                </a:solidFill>
                <a:effectLst/>
                <a:latin typeface="+mn-lt"/>
                <a:ea typeface="+mn-ea"/>
                <a:cs typeface="+mn-cs"/>
              </a:rPr>
              <a:t>why would you rather believe that aliens came and created us than that God was the one to do it? So you’re admitting that there is a supernatural power that created this, but why do you prefer the alien?</a:t>
            </a:r>
            <a:r>
              <a:rPr lang="en-CA" sz="1200" kern="1200" dirty="0">
                <a:solidFill>
                  <a:schemeClr val="tx1"/>
                </a:solidFill>
                <a:effectLst/>
                <a:latin typeface="+mn-lt"/>
                <a:ea typeface="+mn-ea"/>
                <a:cs typeface="+mn-cs"/>
              </a:rPr>
              <a:t> Answer is: because if God exists, there is an absolute morality, therefore I have to report to him in a sense, and I don’t want that, so I choose to believe in anything else.</a:t>
            </a: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10</a:t>
            </a:fld>
            <a:endParaRPr lang="en-US"/>
          </a:p>
        </p:txBody>
      </p:sp>
    </p:spTree>
    <p:extLst>
      <p:ext uri="{BB962C8B-B14F-4D97-AF65-F5344CB8AC3E}">
        <p14:creationId xmlns:p14="http://schemas.microsoft.com/office/powerpoint/2010/main" val="30903227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a:effectLst/>
                <a:latin typeface="Calibri" panose="020F0502020204030204" pitchFamily="34" charset="0"/>
                <a:ea typeface="Calibri" panose="020F0502020204030204" pitchFamily="34" charset="0"/>
                <a:cs typeface="Calibri" panose="020F0502020204030204" pitchFamily="34" charset="0"/>
              </a:rPr>
              <a:t>What then created the universe?</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CA" sz="1800" dirty="0">
                <a:effectLst/>
                <a:latin typeface="Calibri" panose="020F0502020204030204" pitchFamily="34" charset="0"/>
                <a:ea typeface="Calibri" panose="020F0502020204030204" pitchFamily="34" charset="0"/>
                <a:cs typeface="Calibri" panose="020F0502020204030204" pitchFamily="34" charset="0"/>
              </a:rPr>
              <a:t>Nothing: means “no thing”, how can a thing come from no thing, Aristotle said A cannot be A and not A at the same time. Today can’t be Tuesday and Wednesday at the same time. Law of contradiction</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CA" sz="1800" dirty="0">
                <a:effectLst/>
                <a:latin typeface="Calibri" panose="020F0502020204030204" pitchFamily="34" charset="0"/>
                <a:ea typeface="Calibri" panose="020F0502020204030204" pitchFamily="34" charset="0"/>
                <a:cs typeface="Calibri" panose="020F0502020204030204" pitchFamily="34" charset="0"/>
              </a:rPr>
              <a:t>Self-made: it must exist before its existence to be able to create itself. How can it be made prior to itself? Doesn’t make sense</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CA" sz="1800" dirty="0">
                <a:effectLst/>
                <a:latin typeface="Calibri" panose="020F0502020204030204" pitchFamily="34" charset="0"/>
                <a:ea typeface="Calibri" panose="020F0502020204030204" pitchFamily="34" charset="0"/>
                <a:cs typeface="Calibri" panose="020F0502020204030204" pitchFamily="34" charset="0"/>
              </a:rPr>
              <a:t>Eternal: has always existed? Entropy: universe will come to an end at some point. If it was eternal it would have reached an end at this point. (Everything moves from order to disorder – 2</a:t>
            </a:r>
            <a:r>
              <a:rPr lang="en-CA" sz="1800" baseline="30000" dirty="0">
                <a:effectLst/>
                <a:latin typeface="Calibri" panose="020F0502020204030204" pitchFamily="34" charset="0"/>
                <a:ea typeface="Calibri" panose="020F0502020204030204" pitchFamily="34" charset="0"/>
                <a:cs typeface="Calibri" panose="020F0502020204030204" pitchFamily="34" charset="0"/>
              </a:rPr>
              <a:t>nd</a:t>
            </a:r>
            <a:r>
              <a:rPr lang="en-CA" sz="1800" dirty="0">
                <a:effectLst/>
                <a:latin typeface="Calibri" panose="020F0502020204030204" pitchFamily="34" charset="0"/>
                <a:ea typeface="Calibri" panose="020F0502020204030204" pitchFamily="34" charset="0"/>
                <a:cs typeface="Calibri" panose="020F0502020204030204" pitchFamily="34" charset="0"/>
              </a:rPr>
              <a:t> law of thermodynamics). It had a beginning then for sure. Walking in room example.</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CA" sz="1800" dirty="0">
                <a:effectLst/>
                <a:latin typeface="Calibri" panose="020F0502020204030204" pitchFamily="34" charset="0"/>
                <a:ea typeface="Calibri" panose="020F0502020204030204" pitchFamily="34" charset="0"/>
                <a:cs typeface="Calibri" panose="020F0502020204030204" pitchFamily="34" charset="0"/>
              </a:rPr>
              <a:t>Created: therefore, must be created. Non-life cannot produce life. Either universe is eternal or its creator is eternal. So since universe isn’t eternal, then its creator is.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28466C1-EFB1-F241-BAC3-C0124DDA2C04}" type="slidenum">
              <a:rPr lang="en-US" smtClean="0"/>
              <a:t>11</a:t>
            </a:fld>
            <a:endParaRPr lang="en-US"/>
          </a:p>
        </p:txBody>
      </p:sp>
    </p:spTree>
    <p:extLst>
      <p:ext uri="{BB962C8B-B14F-4D97-AF65-F5344CB8AC3E}">
        <p14:creationId xmlns:p14="http://schemas.microsoft.com/office/powerpoint/2010/main" val="1568498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So characterises of the designer:</a:t>
            </a:r>
          </a:p>
          <a:p>
            <a:r>
              <a:rPr lang="en-CA" sz="1200" b="1" kern="1200" dirty="0">
                <a:solidFill>
                  <a:schemeClr val="tx1"/>
                </a:solidFill>
                <a:effectLst/>
                <a:latin typeface="+mn-lt"/>
                <a:ea typeface="+mn-ea"/>
                <a:cs typeface="+mn-cs"/>
              </a:rPr>
              <a:t>Has to be beyond it</a:t>
            </a:r>
            <a:r>
              <a:rPr lang="en-CA" sz="1200" kern="1200" dirty="0">
                <a:solidFill>
                  <a:schemeClr val="tx1"/>
                </a:solidFill>
                <a:effectLst/>
                <a:latin typeface="+mn-lt"/>
                <a:ea typeface="+mn-ea"/>
                <a:cs typeface="+mn-cs"/>
              </a:rPr>
              <a:t>. We said big bang is beginning of time and space. </a:t>
            </a:r>
            <a:r>
              <a:rPr lang="en-CA" sz="1200" kern="1200" dirty="0" err="1">
                <a:solidFill>
                  <a:schemeClr val="tx1"/>
                </a:solidFill>
                <a:effectLst/>
                <a:latin typeface="+mn-lt"/>
                <a:ea typeface="+mn-ea"/>
                <a:cs typeface="+mn-cs"/>
              </a:rPr>
              <a:t>Eg.</a:t>
            </a:r>
            <a:r>
              <a:rPr lang="en-CA" sz="1200" kern="1200" dirty="0">
                <a:solidFill>
                  <a:schemeClr val="tx1"/>
                </a:solidFill>
                <a:effectLst/>
                <a:latin typeface="+mn-lt"/>
                <a:ea typeface="+mn-ea"/>
                <a:cs typeface="+mn-cs"/>
              </a:rPr>
              <a:t> If I created the desk, am I inside it or outside? Obviously outside of it.</a:t>
            </a:r>
          </a:p>
          <a:p>
            <a:r>
              <a:rPr lang="en-CA" sz="1200" kern="1200" dirty="0">
                <a:solidFill>
                  <a:schemeClr val="tx1"/>
                </a:solidFill>
                <a:effectLst/>
                <a:latin typeface="+mn-lt"/>
                <a:ea typeface="+mn-ea"/>
                <a:cs typeface="+mn-cs"/>
              </a:rPr>
              <a:t>God is the creator of the big bang: space, time, material. So means he is beyond these. </a:t>
            </a:r>
            <a:r>
              <a:rPr lang="en-CA" sz="1200" b="1" kern="1200" dirty="0">
                <a:solidFill>
                  <a:schemeClr val="tx1"/>
                </a:solidFill>
                <a:effectLst/>
                <a:latin typeface="+mn-lt"/>
                <a:ea typeface="+mn-ea"/>
                <a:cs typeface="+mn-cs"/>
              </a:rPr>
              <a:t>Beyond material = spiritual. Above time = timeless (no beginning and no end, eternal). Above space: we often think heaven is above and hell below, but not true because heaven and hell are beyond the physical realm. </a:t>
            </a:r>
            <a:r>
              <a:rPr lang="en-CA" sz="1200" kern="1200" dirty="0">
                <a:solidFill>
                  <a:schemeClr val="tx1"/>
                </a:solidFill>
                <a:effectLst/>
                <a:latin typeface="+mn-lt"/>
                <a:ea typeface="+mn-ea"/>
                <a:cs typeface="+mn-cs"/>
              </a:rPr>
              <a:t>Are beyond the big bang. Once we step in this spiritual timeless realm, we go to heaven. This why we say we get to then enjoy enteral life. What does that mean? We would not be affected by time, we would step beyond it, where God is.</a:t>
            </a:r>
          </a:p>
          <a:p>
            <a:r>
              <a:rPr lang="en-CA" sz="1200" b="1" kern="1200" dirty="0">
                <a:solidFill>
                  <a:schemeClr val="tx1"/>
                </a:solidFill>
                <a:effectLst/>
                <a:latin typeface="+mn-lt"/>
                <a:ea typeface="+mn-ea"/>
                <a:cs typeface="+mn-cs"/>
              </a:rPr>
              <a:t>Some people may then ask, well who created God? We can’t ask that question.</a:t>
            </a:r>
            <a:r>
              <a:rPr lang="en-CA" sz="1200" kern="1200" dirty="0">
                <a:solidFill>
                  <a:schemeClr val="tx1"/>
                </a:solidFill>
                <a:effectLst/>
                <a:latin typeface="+mn-lt"/>
                <a:ea typeface="+mn-ea"/>
                <a:cs typeface="+mn-cs"/>
              </a:rPr>
              <a:t> Whatever begins to exist has a cause. But God is above time. If you ask who created Nic, then can give dates because Nic is affected by time. But God isn’t like that, he is not affected by it. Only exception is when God was incarnate, when Jesus came.</a:t>
            </a:r>
          </a:p>
          <a:p>
            <a:r>
              <a:rPr lang="en-CA" sz="1200" kern="1200" dirty="0">
                <a:solidFill>
                  <a:schemeClr val="tx1"/>
                </a:solidFill>
                <a:effectLst/>
                <a:latin typeface="+mn-lt"/>
                <a:ea typeface="+mn-ea"/>
                <a:cs typeface="+mn-cs"/>
              </a:rPr>
              <a:t>So, he has to be very powerful to be able to create this huge universe</a:t>
            </a:r>
          </a:p>
          <a:p>
            <a:r>
              <a:rPr lang="en-CA" sz="1200" kern="1200" dirty="0">
                <a:solidFill>
                  <a:schemeClr val="tx1"/>
                </a:solidFill>
                <a:effectLst/>
                <a:latin typeface="+mn-lt"/>
                <a:ea typeface="+mn-ea"/>
                <a:cs typeface="+mn-cs"/>
              </a:rPr>
              <a:t>This God has to be intelligent, means he has a mind to create such complex processes.</a:t>
            </a:r>
          </a:p>
          <a:p>
            <a:r>
              <a:rPr lang="en-CA" sz="1200" kern="1200" dirty="0">
                <a:solidFill>
                  <a:schemeClr val="tx1"/>
                </a:solidFill>
                <a:effectLst/>
                <a:latin typeface="+mn-lt"/>
                <a:ea typeface="+mn-ea"/>
                <a:cs typeface="+mn-cs"/>
              </a:rPr>
              <a:t>He is personal: He has a purpose in creating. This is more evidenced in his incarnation and when he reveals to us who He is and why He created us.</a:t>
            </a:r>
          </a:p>
        </p:txBody>
      </p:sp>
      <p:sp>
        <p:nvSpPr>
          <p:cNvPr id="4" name="Slide Number Placeholder 3"/>
          <p:cNvSpPr>
            <a:spLocks noGrp="1"/>
          </p:cNvSpPr>
          <p:nvPr>
            <p:ph type="sldNum" sz="quarter" idx="5"/>
          </p:nvPr>
        </p:nvSpPr>
        <p:spPr/>
        <p:txBody>
          <a:bodyPr/>
          <a:lstStyle/>
          <a:p>
            <a:fld id="{D28466C1-EFB1-F241-BAC3-C0124DDA2C04}" type="slidenum">
              <a:rPr lang="en-US" smtClean="0"/>
              <a:t>13</a:t>
            </a:fld>
            <a:endParaRPr lang="en-US"/>
          </a:p>
        </p:txBody>
      </p:sp>
    </p:spTree>
    <p:extLst>
      <p:ext uri="{BB962C8B-B14F-4D97-AF65-F5344CB8AC3E}">
        <p14:creationId xmlns:p14="http://schemas.microsoft.com/office/powerpoint/2010/main" val="243838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C81A0-FB7A-4357-8B37-1EC930D1E098}"/>
              </a:ext>
            </a:extLst>
          </p:cNvPr>
          <p:cNvSpPr>
            <a:spLocks noGrp="1"/>
          </p:cNvSpPr>
          <p:nvPr>
            <p:ph type="ctrTitle"/>
          </p:nvPr>
        </p:nvSpPr>
        <p:spPr>
          <a:xfrm>
            <a:off x="762000" y="1523999"/>
            <a:ext cx="10668000" cy="1985963"/>
          </a:xfrm>
        </p:spPr>
        <p:txBody>
          <a:bodyPr anchor="b"/>
          <a:lstStyle>
            <a:lvl1pPr algn="ctr">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D3C075C-7238-4F43-87E7-63A35BE6900C}"/>
              </a:ext>
            </a:extLst>
          </p:cNvPr>
          <p:cNvSpPr>
            <a:spLocks noGrp="1"/>
          </p:cNvSpPr>
          <p:nvPr>
            <p:ph type="subTitle" idx="1"/>
          </p:nvPr>
        </p:nvSpPr>
        <p:spPr>
          <a:xfrm>
            <a:off x="762000" y="3809999"/>
            <a:ext cx="10667998" cy="198596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0AB67EEB-ABA8-4DA9-803B-0C6CD8A1284C}"/>
              </a:ext>
            </a:extLst>
          </p:cNvPr>
          <p:cNvSpPr>
            <a:spLocks noGrp="1"/>
          </p:cNvSpPr>
          <p:nvPr>
            <p:ph type="dt" sz="half" idx="10"/>
          </p:nvPr>
        </p:nvSpPr>
        <p:spPr/>
        <p:txBody>
          <a:bodyPr anchor="b" anchorCtr="0"/>
          <a:lstStyle/>
          <a:p>
            <a:fld id="{F4D57BDD-E64A-4D27-8978-82FFCA18A12C}" type="datetimeFigureOut">
              <a:rPr lang="en-US" smtClean="0"/>
              <a:t>4/8/25</a:t>
            </a:fld>
            <a:endParaRPr lang="en-US"/>
          </a:p>
        </p:txBody>
      </p:sp>
      <p:sp>
        <p:nvSpPr>
          <p:cNvPr id="5" name="Footer Placeholder 4">
            <a:extLst>
              <a:ext uri="{FF2B5EF4-FFF2-40B4-BE49-F238E27FC236}">
                <a16:creationId xmlns:a16="http://schemas.microsoft.com/office/drawing/2014/main" id="{0FCFD314-1E75-41B9-A585-4F4A32A347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0CC8E8-C649-4A81-BF53-F078B2A98453}"/>
              </a:ext>
            </a:extLst>
          </p:cNvPr>
          <p:cNvSpPr>
            <a:spLocks noGrp="1"/>
          </p:cNvSpPr>
          <p:nvPr>
            <p:ph type="sldNum" sz="quarter" idx="12"/>
          </p:nvPr>
        </p:nvSpPr>
        <p:spPr/>
        <p:txBody>
          <a:bodyPr/>
          <a:lstStyle/>
          <a:p>
            <a:fld id="{D643A852-0206-46AC-B0EB-645612933129}" type="slidenum">
              <a:rPr lang="en-US" smtClean="0"/>
              <a:t>‹#›</a:t>
            </a:fld>
            <a:endParaRPr lang="en-US" dirty="0"/>
          </a:p>
        </p:txBody>
      </p:sp>
    </p:spTree>
    <p:extLst>
      <p:ext uri="{BB962C8B-B14F-4D97-AF65-F5344CB8AC3E}">
        <p14:creationId xmlns:p14="http://schemas.microsoft.com/office/powerpoint/2010/main" val="2511138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CE73F-2F7C-4941-9B13-ACB43A4983EC}"/>
              </a:ext>
            </a:extLst>
          </p:cNvPr>
          <p:cNvSpPr>
            <a:spLocks noGrp="1"/>
          </p:cNvSpPr>
          <p:nvPr>
            <p:ph type="title"/>
          </p:nvPr>
        </p:nvSpPr>
        <p:spPr>
          <a:xfrm>
            <a:off x="762000" y="1524000"/>
            <a:ext cx="9144000" cy="1523999"/>
          </a:xfrm>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8BC107E-F2BE-4057-B06B-1E50FD12B561}"/>
              </a:ext>
            </a:extLst>
          </p:cNvPr>
          <p:cNvSpPr>
            <a:spLocks noGrp="1"/>
          </p:cNvSpPr>
          <p:nvPr>
            <p:ph type="body" orient="vert" idx="1"/>
          </p:nvPr>
        </p:nvSpPr>
        <p:spPr>
          <a:xfrm>
            <a:off x="762000" y="3048000"/>
            <a:ext cx="10668000" cy="3048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B9D7D8-1932-4215-A6E0-C16DA0DDB8B8}"/>
              </a:ext>
            </a:extLst>
          </p:cNvPr>
          <p:cNvSpPr>
            <a:spLocks noGrp="1"/>
          </p:cNvSpPr>
          <p:nvPr>
            <p:ph type="dt" sz="half" idx="10"/>
          </p:nvPr>
        </p:nvSpPr>
        <p:spPr/>
        <p:txBody>
          <a:bodyPr/>
          <a:lstStyle/>
          <a:p>
            <a:fld id="{F4D57BDD-E64A-4D27-8978-82FFCA18A12C}" type="datetimeFigureOut">
              <a:rPr lang="en-US" smtClean="0"/>
              <a:t>4/8/25</a:t>
            </a:fld>
            <a:endParaRPr lang="en-US"/>
          </a:p>
        </p:txBody>
      </p:sp>
      <p:sp>
        <p:nvSpPr>
          <p:cNvPr id="5" name="Footer Placeholder 4">
            <a:extLst>
              <a:ext uri="{FF2B5EF4-FFF2-40B4-BE49-F238E27FC236}">
                <a16:creationId xmlns:a16="http://schemas.microsoft.com/office/drawing/2014/main" id="{4378B662-65E3-47B2-AD95-B041B57F3B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93DBC5-88B5-4F2A-A0E3-752CB421737A}"/>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3321603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B6599DF-5B13-4800-ADD7-3A2A2F1C4889}"/>
              </a:ext>
            </a:extLst>
          </p:cNvPr>
          <p:cNvSpPr>
            <a:spLocks noGrp="1"/>
          </p:cNvSpPr>
          <p:nvPr>
            <p:ph type="title" orient="vert"/>
          </p:nvPr>
        </p:nvSpPr>
        <p:spPr>
          <a:xfrm>
            <a:off x="8724900" y="1523999"/>
            <a:ext cx="2705100" cy="457200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B191E12-22D9-4DA9-A336-EA6A8B9B55B8}"/>
              </a:ext>
            </a:extLst>
          </p:cNvPr>
          <p:cNvSpPr>
            <a:spLocks noGrp="1"/>
          </p:cNvSpPr>
          <p:nvPr>
            <p:ph type="body" orient="vert" idx="1"/>
          </p:nvPr>
        </p:nvSpPr>
        <p:spPr>
          <a:xfrm>
            <a:off x="762000" y="1524000"/>
            <a:ext cx="7620000" cy="4572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22A1D5-B7EF-43A4-81EF-B5A7EA35616B}"/>
              </a:ext>
            </a:extLst>
          </p:cNvPr>
          <p:cNvSpPr>
            <a:spLocks noGrp="1"/>
          </p:cNvSpPr>
          <p:nvPr>
            <p:ph type="dt" sz="half" idx="10"/>
          </p:nvPr>
        </p:nvSpPr>
        <p:spPr/>
        <p:txBody>
          <a:bodyPr/>
          <a:lstStyle/>
          <a:p>
            <a:fld id="{F4D57BDD-E64A-4D27-8978-82FFCA18A12C}" type="datetimeFigureOut">
              <a:rPr lang="en-US" smtClean="0"/>
              <a:t>4/8/25</a:t>
            </a:fld>
            <a:endParaRPr lang="en-US"/>
          </a:p>
        </p:txBody>
      </p:sp>
      <p:sp>
        <p:nvSpPr>
          <p:cNvPr id="5" name="Footer Placeholder 4">
            <a:extLst>
              <a:ext uri="{FF2B5EF4-FFF2-40B4-BE49-F238E27FC236}">
                <a16:creationId xmlns:a16="http://schemas.microsoft.com/office/drawing/2014/main" id="{66809DFB-4410-42BF-B886-C984E3A53F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6487E8-E9A0-429E-88E5-34B1BE86BD23}"/>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2336511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6A6A6-C260-4F8B-99DF-249C907BE5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36F8CB-5C97-4437-A672-4E43D0E5AE8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90C990-05C1-4ECD-A899-722057AEA630}"/>
              </a:ext>
            </a:extLst>
          </p:cNvPr>
          <p:cNvSpPr>
            <a:spLocks noGrp="1"/>
          </p:cNvSpPr>
          <p:nvPr>
            <p:ph type="dt" sz="half" idx="10"/>
          </p:nvPr>
        </p:nvSpPr>
        <p:spPr/>
        <p:txBody>
          <a:bodyPr/>
          <a:lstStyle/>
          <a:p>
            <a:fld id="{F4D57BDD-E64A-4D27-8978-82FFCA18A12C}" type="datetimeFigureOut">
              <a:rPr lang="en-US" smtClean="0"/>
              <a:t>4/8/25</a:t>
            </a:fld>
            <a:endParaRPr lang="en-US"/>
          </a:p>
        </p:txBody>
      </p:sp>
      <p:sp>
        <p:nvSpPr>
          <p:cNvPr id="5" name="Footer Placeholder 4">
            <a:extLst>
              <a:ext uri="{FF2B5EF4-FFF2-40B4-BE49-F238E27FC236}">
                <a16:creationId xmlns:a16="http://schemas.microsoft.com/office/drawing/2014/main" id="{C5E9811C-37A0-4DD1-8607-EFD4226E5D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CAB506-9570-4D3E-804F-A184A73DBCE6}"/>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1053461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569B8-DEA4-4F12-9078-ECD731F2AC92}"/>
              </a:ext>
            </a:extLst>
          </p:cNvPr>
          <p:cNvSpPr>
            <a:spLocks noGrp="1"/>
          </p:cNvSpPr>
          <p:nvPr>
            <p:ph type="title"/>
          </p:nvPr>
        </p:nvSpPr>
        <p:spPr>
          <a:xfrm>
            <a:off x="762000" y="1530351"/>
            <a:ext cx="10668000" cy="2279650"/>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A0D1F3B-E79C-4822-999D-205B0E76C66F}"/>
              </a:ext>
            </a:extLst>
          </p:cNvPr>
          <p:cNvSpPr>
            <a:spLocks noGrp="1"/>
          </p:cNvSpPr>
          <p:nvPr>
            <p:ph type="body" idx="1"/>
          </p:nvPr>
        </p:nvSpPr>
        <p:spPr>
          <a:xfrm>
            <a:off x="762000" y="4589464"/>
            <a:ext cx="10668000" cy="118318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A145166-621E-4C71-A40F-64E514536729}"/>
              </a:ext>
            </a:extLst>
          </p:cNvPr>
          <p:cNvSpPr>
            <a:spLocks noGrp="1"/>
          </p:cNvSpPr>
          <p:nvPr>
            <p:ph type="dt" sz="half" idx="10"/>
          </p:nvPr>
        </p:nvSpPr>
        <p:spPr/>
        <p:txBody>
          <a:bodyPr/>
          <a:lstStyle/>
          <a:p>
            <a:fld id="{F4D57BDD-E64A-4D27-8978-82FFCA18A12C}" type="datetimeFigureOut">
              <a:rPr lang="en-US" smtClean="0"/>
              <a:t>4/8/25</a:t>
            </a:fld>
            <a:endParaRPr lang="en-US"/>
          </a:p>
        </p:txBody>
      </p:sp>
      <p:sp>
        <p:nvSpPr>
          <p:cNvPr id="5" name="Footer Placeholder 4">
            <a:extLst>
              <a:ext uri="{FF2B5EF4-FFF2-40B4-BE49-F238E27FC236}">
                <a16:creationId xmlns:a16="http://schemas.microsoft.com/office/drawing/2014/main" id="{44B8A175-E39F-477F-997B-99FF8677A5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69115F-5456-4FA3-8484-B1806E7C48C7}"/>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1424508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8BC5C-CCF0-4BA5-B102-213AC6FD5A48}"/>
              </a:ext>
            </a:extLst>
          </p:cNvPr>
          <p:cNvSpPr>
            <a:spLocks noGrp="1"/>
          </p:cNvSpPr>
          <p:nvPr>
            <p:ph type="title"/>
          </p:nvPr>
        </p:nvSpPr>
        <p:spPr>
          <a:xfrm>
            <a:off x="762000" y="1524000"/>
            <a:ext cx="9144000" cy="1263649"/>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2237E63-3B4F-4C2F-A87C-9533227EB684}"/>
              </a:ext>
            </a:extLst>
          </p:cNvPr>
          <p:cNvSpPr>
            <a:spLocks noGrp="1"/>
          </p:cNvSpPr>
          <p:nvPr>
            <p:ph sz="half" idx="1"/>
          </p:nvPr>
        </p:nvSpPr>
        <p:spPr>
          <a:xfrm>
            <a:off x="762000" y="3048000"/>
            <a:ext cx="4572000" cy="304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78ACE3E-2FED-4289-B138-3EC2826909F5}"/>
              </a:ext>
            </a:extLst>
          </p:cNvPr>
          <p:cNvSpPr>
            <a:spLocks noGrp="1"/>
          </p:cNvSpPr>
          <p:nvPr>
            <p:ph sz="half" idx="2"/>
          </p:nvPr>
        </p:nvSpPr>
        <p:spPr>
          <a:xfrm>
            <a:off x="6858000" y="3048000"/>
            <a:ext cx="4572000" cy="304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555DB51-20DA-4BEF-90BA-DDD37DC080CF}"/>
              </a:ext>
            </a:extLst>
          </p:cNvPr>
          <p:cNvSpPr>
            <a:spLocks noGrp="1"/>
          </p:cNvSpPr>
          <p:nvPr>
            <p:ph type="dt" sz="half" idx="10"/>
          </p:nvPr>
        </p:nvSpPr>
        <p:spPr/>
        <p:txBody>
          <a:bodyPr/>
          <a:lstStyle/>
          <a:p>
            <a:fld id="{F4D57BDD-E64A-4D27-8978-82FFCA18A12C}" type="datetimeFigureOut">
              <a:rPr lang="en-US" smtClean="0"/>
              <a:t>4/8/25</a:t>
            </a:fld>
            <a:endParaRPr lang="en-US"/>
          </a:p>
        </p:txBody>
      </p:sp>
      <p:sp>
        <p:nvSpPr>
          <p:cNvPr id="6" name="Footer Placeholder 5">
            <a:extLst>
              <a:ext uri="{FF2B5EF4-FFF2-40B4-BE49-F238E27FC236}">
                <a16:creationId xmlns:a16="http://schemas.microsoft.com/office/drawing/2014/main" id="{506D22E1-F0DB-4CB7-B2E3-D578EEAA6E5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C29146B-54D6-4291-8EA2-6430024824AE}"/>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1081587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B4AE7-507A-4E14-96E2-5412FF8EA283}"/>
              </a:ext>
            </a:extLst>
          </p:cNvPr>
          <p:cNvSpPr>
            <a:spLocks noGrp="1"/>
          </p:cNvSpPr>
          <p:nvPr>
            <p:ph type="title"/>
          </p:nvPr>
        </p:nvSpPr>
        <p:spPr>
          <a:xfrm>
            <a:off x="762000" y="1527048"/>
            <a:ext cx="10668000" cy="758952"/>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EDEEE83-2945-4C22-9597-57F1F1262841}"/>
              </a:ext>
            </a:extLst>
          </p:cNvPr>
          <p:cNvSpPr>
            <a:spLocks noGrp="1"/>
          </p:cNvSpPr>
          <p:nvPr>
            <p:ph type="body" idx="1"/>
          </p:nvPr>
        </p:nvSpPr>
        <p:spPr>
          <a:xfrm>
            <a:off x="762000" y="2285999"/>
            <a:ext cx="4572001"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CC2494D-AD1D-4CB7-A17C-B69079113D71}"/>
              </a:ext>
            </a:extLst>
          </p:cNvPr>
          <p:cNvSpPr>
            <a:spLocks noGrp="1"/>
          </p:cNvSpPr>
          <p:nvPr>
            <p:ph sz="half" idx="2"/>
          </p:nvPr>
        </p:nvSpPr>
        <p:spPr>
          <a:xfrm>
            <a:off x="762001" y="3059113"/>
            <a:ext cx="4572000" cy="3036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B23E4950-830D-4EE3-9F51-DD730255E0CD}"/>
              </a:ext>
            </a:extLst>
          </p:cNvPr>
          <p:cNvSpPr>
            <a:spLocks noGrp="1"/>
          </p:cNvSpPr>
          <p:nvPr>
            <p:ph type="body" sz="quarter" idx="3"/>
          </p:nvPr>
        </p:nvSpPr>
        <p:spPr>
          <a:xfrm>
            <a:off x="6857998" y="2286000"/>
            <a:ext cx="4572001"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6F244AA-BDAA-4FDD-B742-449DF905730C}"/>
              </a:ext>
            </a:extLst>
          </p:cNvPr>
          <p:cNvSpPr>
            <a:spLocks noGrp="1"/>
          </p:cNvSpPr>
          <p:nvPr>
            <p:ph sz="quarter" idx="4"/>
          </p:nvPr>
        </p:nvSpPr>
        <p:spPr>
          <a:xfrm>
            <a:off x="6858000" y="3059113"/>
            <a:ext cx="4571998" cy="3036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B78494-ECE0-41D2-97E2-CFAC0434A8B8}"/>
              </a:ext>
            </a:extLst>
          </p:cNvPr>
          <p:cNvSpPr>
            <a:spLocks noGrp="1"/>
          </p:cNvSpPr>
          <p:nvPr>
            <p:ph type="dt" sz="half" idx="10"/>
          </p:nvPr>
        </p:nvSpPr>
        <p:spPr/>
        <p:txBody>
          <a:bodyPr/>
          <a:lstStyle/>
          <a:p>
            <a:fld id="{F4D57BDD-E64A-4D27-8978-82FFCA18A12C}" type="datetimeFigureOut">
              <a:rPr lang="en-US" smtClean="0"/>
              <a:t>4/8/25</a:t>
            </a:fld>
            <a:endParaRPr lang="en-US"/>
          </a:p>
        </p:txBody>
      </p:sp>
      <p:sp>
        <p:nvSpPr>
          <p:cNvPr id="8" name="Footer Placeholder 7">
            <a:extLst>
              <a:ext uri="{FF2B5EF4-FFF2-40B4-BE49-F238E27FC236}">
                <a16:creationId xmlns:a16="http://schemas.microsoft.com/office/drawing/2014/main" id="{185E4C20-6CC5-4259-B554-B19F1A7AA0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B09AB13-CCCC-4074-9B66-CE0B37902E3F}"/>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3469367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FB5FF-4FD1-4CE4-BBC5-E6402FE06F0C}"/>
              </a:ext>
            </a:extLst>
          </p:cNvPr>
          <p:cNvSpPr>
            <a:spLocks noGrp="1"/>
          </p:cNvSpPr>
          <p:nvPr>
            <p:ph type="title"/>
          </p:nvPr>
        </p:nvSpPr>
        <p:spPr>
          <a:xfrm>
            <a:off x="762000" y="1524000"/>
            <a:ext cx="9144000" cy="3810000"/>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F9E71AAD-C5B9-485B-84DD-60DAFD5F18BC}"/>
              </a:ext>
            </a:extLst>
          </p:cNvPr>
          <p:cNvSpPr>
            <a:spLocks noGrp="1"/>
          </p:cNvSpPr>
          <p:nvPr>
            <p:ph type="dt" sz="half" idx="10"/>
          </p:nvPr>
        </p:nvSpPr>
        <p:spPr/>
        <p:txBody>
          <a:bodyPr/>
          <a:lstStyle/>
          <a:p>
            <a:fld id="{F4D57BDD-E64A-4D27-8978-82FFCA18A12C}" type="datetimeFigureOut">
              <a:rPr lang="en-US" smtClean="0"/>
              <a:t>4/8/25</a:t>
            </a:fld>
            <a:endParaRPr lang="en-US"/>
          </a:p>
        </p:txBody>
      </p:sp>
      <p:sp>
        <p:nvSpPr>
          <p:cNvPr id="4" name="Footer Placeholder 3">
            <a:extLst>
              <a:ext uri="{FF2B5EF4-FFF2-40B4-BE49-F238E27FC236}">
                <a16:creationId xmlns:a16="http://schemas.microsoft.com/office/drawing/2014/main" id="{9B7CACFF-0406-4EE2-9E8F-F594B952C26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552A47E-1990-4B6B-BCCB-75B6F213A8ED}"/>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3504542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C8FE4C-64F1-4C88-9D30-17F8131ED627}"/>
              </a:ext>
            </a:extLst>
          </p:cNvPr>
          <p:cNvSpPr>
            <a:spLocks noGrp="1"/>
          </p:cNvSpPr>
          <p:nvPr>
            <p:ph type="dt" sz="half" idx="10"/>
          </p:nvPr>
        </p:nvSpPr>
        <p:spPr/>
        <p:txBody>
          <a:bodyPr/>
          <a:lstStyle/>
          <a:p>
            <a:fld id="{F4D57BDD-E64A-4D27-8978-82FFCA18A12C}" type="datetimeFigureOut">
              <a:rPr lang="en-US" smtClean="0"/>
              <a:t>4/8/25</a:t>
            </a:fld>
            <a:endParaRPr lang="en-US"/>
          </a:p>
        </p:txBody>
      </p:sp>
      <p:sp>
        <p:nvSpPr>
          <p:cNvPr id="3" name="Footer Placeholder 2">
            <a:extLst>
              <a:ext uri="{FF2B5EF4-FFF2-40B4-BE49-F238E27FC236}">
                <a16:creationId xmlns:a16="http://schemas.microsoft.com/office/drawing/2014/main" id="{D25D8FB3-6FA4-40A7-BDBF-76CD0F22FEA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6649F41-A021-4490-BB80-C89DF0293708}"/>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2221671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CEF60-874B-45DE-BF65-CF0D08577588}"/>
              </a:ext>
            </a:extLst>
          </p:cNvPr>
          <p:cNvSpPr>
            <a:spLocks noGrp="1"/>
          </p:cNvSpPr>
          <p:nvPr>
            <p:ph type="title"/>
          </p:nvPr>
        </p:nvSpPr>
        <p:spPr>
          <a:xfrm>
            <a:off x="762000" y="1524000"/>
            <a:ext cx="3821113" cy="1524000"/>
          </a:xfrm>
        </p:spPr>
        <p:txBody>
          <a:bodyPr anchor="t" anchorCtr="0"/>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CD757B0-722D-425F-8BD4-9CD9093BCBF5}"/>
              </a:ext>
            </a:extLst>
          </p:cNvPr>
          <p:cNvSpPr>
            <a:spLocks noGrp="1"/>
          </p:cNvSpPr>
          <p:nvPr>
            <p:ph idx="1"/>
          </p:nvPr>
        </p:nvSpPr>
        <p:spPr>
          <a:xfrm>
            <a:off x="5334000" y="1524000"/>
            <a:ext cx="6096000" cy="3810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EDB0F60-AADF-41C3-8BFC-B405E0A3F9AC}"/>
              </a:ext>
            </a:extLst>
          </p:cNvPr>
          <p:cNvSpPr>
            <a:spLocks noGrp="1"/>
          </p:cNvSpPr>
          <p:nvPr>
            <p:ph type="body" sz="half" idx="2"/>
          </p:nvPr>
        </p:nvSpPr>
        <p:spPr>
          <a:xfrm>
            <a:off x="762000" y="3048000"/>
            <a:ext cx="3821113" cy="30480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AB1E11-97B6-42FD-9F45-6EDC3B83FABD}"/>
              </a:ext>
            </a:extLst>
          </p:cNvPr>
          <p:cNvSpPr>
            <a:spLocks noGrp="1"/>
          </p:cNvSpPr>
          <p:nvPr>
            <p:ph type="dt" sz="half" idx="10"/>
          </p:nvPr>
        </p:nvSpPr>
        <p:spPr/>
        <p:txBody>
          <a:bodyPr/>
          <a:lstStyle/>
          <a:p>
            <a:fld id="{F4D57BDD-E64A-4D27-8978-82FFCA18A12C}" type="datetimeFigureOut">
              <a:rPr lang="en-US" smtClean="0"/>
              <a:t>4/8/25</a:t>
            </a:fld>
            <a:endParaRPr lang="en-US"/>
          </a:p>
        </p:txBody>
      </p:sp>
      <p:sp>
        <p:nvSpPr>
          <p:cNvPr id="6" name="Footer Placeholder 5">
            <a:extLst>
              <a:ext uri="{FF2B5EF4-FFF2-40B4-BE49-F238E27FC236}">
                <a16:creationId xmlns:a16="http://schemas.microsoft.com/office/drawing/2014/main" id="{E14D7DA9-F910-4337-99A2-91F4EA3612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93A2F2-339E-4406-9A90-534A38C5A069}"/>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3791648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71599-6E07-4A55-9B93-4CA5EFE3FD76}"/>
              </a:ext>
            </a:extLst>
          </p:cNvPr>
          <p:cNvSpPr>
            <a:spLocks noGrp="1"/>
          </p:cNvSpPr>
          <p:nvPr>
            <p:ph type="title"/>
          </p:nvPr>
        </p:nvSpPr>
        <p:spPr>
          <a:xfrm>
            <a:off x="762001" y="1524000"/>
            <a:ext cx="3810000" cy="15240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92C2D26-DACA-4941-955E-18F7E236758C}"/>
              </a:ext>
            </a:extLst>
          </p:cNvPr>
          <p:cNvSpPr>
            <a:spLocks noGrp="1"/>
          </p:cNvSpPr>
          <p:nvPr>
            <p:ph type="pic" idx="1"/>
          </p:nvPr>
        </p:nvSpPr>
        <p:spPr>
          <a:xfrm>
            <a:off x="5333999" y="1524000"/>
            <a:ext cx="6095999" cy="3810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7EDB26D-C5B0-41D6-A75F-F89A87BE243A}"/>
              </a:ext>
            </a:extLst>
          </p:cNvPr>
          <p:cNvSpPr>
            <a:spLocks noGrp="1"/>
          </p:cNvSpPr>
          <p:nvPr>
            <p:ph type="body" sz="half" idx="2"/>
          </p:nvPr>
        </p:nvSpPr>
        <p:spPr>
          <a:xfrm>
            <a:off x="762001" y="3048000"/>
            <a:ext cx="3810000" cy="30480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9304B6-48DF-41FA-A089-8C83BBA63673}"/>
              </a:ext>
            </a:extLst>
          </p:cNvPr>
          <p:cNvSpPr>
            <a:spLocks noGrp="1"/>
          </p:cNvSpPr>
          <p:nvPr>
            <p:ph type="dt" sz="half" idx="10"/>
          </p:nvPr>
        </p:nvSpPr>
        <p:spPr/>
        <p:txBody>
          <a:bodyPr/>
          <a:lstStyle/>
          <a:p>
            <a:fld id="{F4D57BDD-E64A-4D27-8978-82FFCA18A12C}" type="datetimeFigureOut">
              <a:rPr lang="en-US" smtClean="0"/>
              <a:t>4/8/25</a:t>
            </a:fld>
            <a:endParaRPr lang="en-US"/>
          </a:p>
        </p:txBody>
      </p:sp>
      <p:sp>
        <p:nvSpPr>
          <p:cNvPr id="6" name="Footer Placeholder 5">
            <a:extLst>
              <a:ext uri="{FF2B5EF4-FFF2-40B4-BE49-F238E27FC236}">
                <a16:creationId xmlns:a16="http://schemas.microsoft.com/office/drawing/2014/main" id="{14DFB82F-A17A-4BC7-A522-CD934BC35C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CC530C-8824-4BE3-884E-2AFF30B572BC}"/>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327307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1B49B9-8C94-4604-AEEE-CB5051962D27}"/>
              </a:ext>
            </a:extLst>
          </p:cNvPr>
          <p:cNvSpPr>
            <a:spLocks noGrp="1"/>
          </p:cNvSpPr>
          <p:nvPr>
            <p:ph type="title"/>
          </p:nvPr>
        </p:nvSpPr>
        <p:spPr>
          <a:xfrm>
            <a:off x="762000" y="1524000"/>
            <a:ext cx="9144000" cy="1263649"/>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C3204E-CAF5-48A1-928F-757507EC48C4}"/>
              </a:ext>
            </a:extLst>
          </p:cNvPr>
          <p:cNvSpPr>
            <a:spLocks noGrp="1"/>
          </p:cNvSpPr>
          <p:nvPr>
            <p:ph type="body" idx="1"/>
          </p:nvPr>
        </p:nvSpPr>
        <p:spPr>
          <a:xfrm>
            <a:off x="762000" y="3047999"/>
            <a:ext cx="10668000" cy="30480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9540D12-4B42-4790-8677-C9250F3CDDCF}"/>
              </a:ext>
            </a:extLst>
          </p:cNvPr>
          <p:cNvSpPr>
            <a:spLocks noGrp="1"/>
          </p:cNvSpPr>
          <p:nvPr>
            <p:ph type="dt" sz="half" idx="2"/>
          </p:nvPr>
        </p:nvSpPr>
        <p:spPr>
          <a:xfrm>
            <a:off x="762000" y="401594"/>
            <a:ext cx="3048000" cy="365125"/>
          </a:xfrm>
          <a:prstGeom prst="rect">
            <a:avLst/>
          </a:prstGeom>
        </p:spPr>
        <p:txBody>
          <a:bodyPr vert="horz" lIns="91440" tIns="45720" rIns="91440" bIns="45720" rtlCol="0" anchor="b" anchorCtr="0"/>
          <a:lstStyle>
            <a:lvl1pPr algn="l">
              <a:defRPr sz="1000">
                <a:solidFill>
                  <a:schemeClr val="tx1"/>
                </a:solidFill>
              </a:defRPr>
            </a:lvl1pPr>
          </a:lstStyle>
          <a:p>
            <a:fld id="{F4D57BDD-E64A-4D27-8978-82FFCA18A12C}" type="datetimeFigureOut">
              <a:rPr lang="en-US" smtClean="0"/>
              <a:pPr/>
              <a:t>4/8/25</a:t>
            </a:fld>
            <a:endParaRPr lang="en-US" dirty="0"/>
          </a:p>
        </p:txBody>
      </p:sp>
      <p:sp>
        <p:nvSpPr>
          <p:cNvPr id="5" name="Footer Placeholder 4">
            <a:extLst>
              <a:ext uri="{FF2B5EF4-FFF2-40B4-BE49-F238E27FC236}">
                <a16:creationId xmlns:a16="http://schemas.microsoft.com/office/drawing/2014/main" id="{022B17CD-6C27-4CD1-B20D-EA4B8E54F4FD}"/>
              </a:ext>
            </a:extLst>
          </p:cNvPr>
          <p:cNvSpPr>
            <a:spLocks noGrp="1"/>
          </p:cNvSpPr>
          <p:nvPr>
            <p:ph type="ftr" sz="quarter" idx="3"/>
          </p:nvPr>
        </p:nvSpPr>
        <p:spPr>
          <a:xfrm>
            <a:off x="6858000" y="6096000"/>
            <a:ext cx="4572000" cy="365125"/>
          </a:xfrm>
          <a:prstGeom prst="rect">
            <a:avLst/>
          </a:prstGeom>
        </p:spPr>
        <p:txBody>
          <a:bodyPr vert="horz" lIns="91440" tIns="45720" rIns="91440" bIns="45720" rtlCol="0" anchor="t" anchorCtr="0"/>
          <a:lstStyle>
            <a:lvl1pPr algn="r">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C03A934F-C817-4C99-A2CF-C763A3F20627}"/>
              </a:ext>
            </a:extLst>
          </p:cNvPr>
          <p:cNvSpPr>
            <a:spLocks noGrp="1"/>
          </p:cNvSpPr>
          <p:nvPr>
            <p:ph type="sldNum" sz="quarter" idx="4"/>
          </p:nvPr>
        </p:nvSpPr>
        <p:spPr>
          <a:xfrm>
            <a:off x="9144000" y="401594"/>
            <a:ext cx="2286000" cy="762000"/>
          </a:xfrm>
          <a:prstGeom prst="rect">
            <a:avLst/>
          </a:prstGeom>
        </p:spPr>
        <p:txBody>
          <a:bodyPr vert="horz" lIns="91440" tIns="45720" rIns="91440" bIns="45720" rtlCol="0" anchor="t" anchorCtr="0"/>
          <a:lstStyle>
            <a:lvl1pPr algn="r">
              <a:defRPr sz="4000">
                <a:solidFill>
                  <a:schemeClr val="tx1"/>
                </a:solidFill>
                <a:latin typeface="+mj-lt"/>
              </a:defRPr>
            </a:lvl1pPr>
          </a:lstStyle>
          <a:p>
            <a:fld id="{D643A852-0206-46AC-B0EB-645612933129}" type="slidenum">
              <a:rPr lang="en-US" smtClean="0"/>
              <a:pPr/>
              <a:t>‹#›</a:t>
            </a:fld>
            <a:endParaRPr lang="en-US" dirty="0"/>
          </a:p>
        </p:txBody>
      </p:sp>
    </p:spTree>
    <p:extLst>
      <p:ext uri="{BB962C8B-B14F-4D97-AF65-F5344CB8AC3E}">
        <p14:creationId xmlns:p14="http://schemas.microsoft.com/office/powerpoint/2010/main" val="915864225"/>
      </p:ext>
    </p:extLst>
  </p:cSld>
  <p:clrMap bg1="dk1" tx1="lt1" bg2="dk2"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1" r:id="rId10"/>
    <p:sldLayoutId id="214748371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B37791B-B040-4694-BFDC-8DD132D86E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a:extLst>
              <a:ext uri="{FF2B5EF4-FFF2-40B4-BE49-F238E27FC236}">
                <a16:creationId xmlns:a16="http://schemas.microsoft.com/office/drawing/2014/main" id="{CE662E44-01CC-4416-8EEC-97094113144E}"/>
              </a:ext>
            </a:extLst>
          </p:cNvPr>
          <p:cNvPicPr>
            <a:picLocks noChangeAspect="1"/>
          </p:cNvPicPr>
          <p:nvPr/>
        </p:nvPicPr>
        <p:blipFill rotWithShape="1">
          <a:blip r:embed="rId2">
            <a:alphaModFix amt="80000"/>
          </a:blip>
          <a:srcRect t="30834" b="19783"/>
          <a:stretch/>
        </p:blipFill>
        <p:spPr>
          <a:xfrm>
            <a:off x="20" y="10"/>
            <a:ext cx="12191980" cy="6095990"/>
          </a:xfrm>
          <a:custGeom>
            <a:avLst/>
            <a:gdLst/>
            <a:ahLst/>
            <a:cxnLst/>
            <a:rect l="l" t="t" r="r" b="b"/>
            <a:pathLst>
              <a:path w="12192000" h="6096000">
                <a:moveTo>
                  <a:pt x="7230262" y="5906862"/>
                </a:moveTo>
                <a:lnTo>
                  <a:pt x="7197115" y="5913338"/>
                </a:lnTo>
                <a:lnTo>
                  <a:pt x="7214545" y="5911744"/>
                </a:lnTo>
                <a:cubicBezTo>
                  <a:pt x="7220308" y="5910958"/>
                  <a:pt x="7225785" y="5909624"/>
                  <a:pt x="7230262" y="5906862"/>
                </a:cubicBezTo>
                <a:close/>
                <a:moveTo>
                  <a:pt x="7009120" y="5850263"/>
                </a:moveTo>
                <a:lnTo>
                  <a:pt x="7021563" y="5861355"/>
                </a:lnTo>
                <a:lnTo>
                  <a:pt x="7021563" y="5861354"/>
                </a:lnTo>
                <a:close/>
                <a:moveTo>
                  <a:pt x="7768443" y="5742074"/>
                </a:moveTo>
                <a:lnTo>
                  <a:pt x="7768443" y="5742075"/>
                </a:lnTo>
                <a:lnTo>
                  <a:pt x="7792447" y="5764553"/>
                </a:lnTo>
                <a:cubicBezTo>
                  <a:pt x="7785969" y="5758457"/>
                  <a:pt x="7779301" y="5752361"/>
                  <a:pt x="7768443" y="5742074"/>
                </a:cubicBezTo>
                <a:close/>
                <a:moveTo>
                  <a:pt x="4038748" y="5739955"/>
                </a:moveTo>
                <a:lnTo>
                  <a:pt x="4030517" y="5751599"/>
                </a:lnTo>
                <a:cubicBezTo>
                  <a:pt x="4026230" y="5759505"/>
                  <a:pt x="4021242" y="5765745"/>
                  <a:pt x="4015609" y="5770450"/>
                </a:cubicBezTo>
                <a:lnTo>
                  <a:pt x="3996845" y="5780104"/>
                </a:lnTo>
                <a:cubicBezTo>
                  <a:pt x="4010562" y="5776555"/>
                  <a:pt x="4021944" y="5767411"/>
                  <a:pt x="4030518" y="5751599"/>
                </a:cubicBezTo>
                <a:close/>
                <a:moveTo>
                  <a:pt x="6245343" y="5736549"/>
                </a:moveTo>
                <a:lnTo>
                  <a:pt x="6274406" y="5743345"/>
                </a:lnTo>
                <a:lnTo>
                  <a:pt x="6291247" y="5749662"/>
                </a:lnTo>
                <a:lnTo>
                  <a:pt x="6291385" y="5749714"/>
                </a:lnTo>
                <a:lnTo>
                  <a:pt x="6306284" y="5755552"/>
                </a:lnTo>
                <a:lnTo>
                  <a:pt x="6308075" y="5755968"/>
                </a:lnTo>
                <a:lnTo>
                  <a:pt x="6313855" y="5758133"/>
                </a:lnTo>
                <a:cubicBezTo>
                  <a:pt x="6321454" y="5760521"/>
                  <a:pt x="6329151" y="5762258"/>
                  <a:pt x="6337048" y="5762696"/>
                </a:cubicBezTo>
                <a:lnTo>
                  <a:pt x="6308075" y="5755968"/>
                </a:lnTo>
                <a:lnTo>
                  <a:pt x="6291385" y="5749714"/>
                </a:lnTo>
                <a:lnTo>
                  <a:pt x="6276197" y="5743764"/>
                </a:lnTo>
                <a:lnTo>
                  <a:pt x="6274406" y="5743345"/>
                </a:lnTo>
                <a:lnTo>
                  <a:pt x="6268613" y="5741171"/>
                </a:lnTo>
                <a:cubicBezTo>
                  <a:pt x="6260996" y="5738770"/>
                  <a:pt x="6253273" y="5737013"/>
                  <a:pt x="6245343" y="5736549"/>
                </a:cubicBezTo>
                <a:close/>
                <a:moveTo>
                  <a:pt x="6558837" y="5706717"/>
                </a:moveTo>
                <a:cubicBezTo>
                  <a:pt x="6548970" y="5706068"/>
                  <a:pt x="6539355" y="5706473"/>
                  <a:pt x="6529984" y="5708163"/>
                </a:cubicBezTo>
                <a:lnTo>
                  <a:pt x="6589207" y="5711593"/>
                </a:lnTo>
                <a:cubicBezTo>
                  <a:pt x="6578825" y="5709068"/>
                  <a:pt x="6568705" y="5707366"/>
                  <a:pt x="6558837" y="5706717"/>
                </a:cubicBezTo>
                <a:close/>
                <a:moveTo>
                  <a:pt x="4834454" y="5646059"/>
                </a:moveTo>
                <a:cubicBezTo>
                  <a:pt x="4849504" y="5662538"/>
                  <a:pt x="4866316" y="5668776"/>
                  <a:pt x="4883986" y="5670301"/>
                </a:cubicBezTo>
                <a:lnTo>
                  <a:pt x="4858238" y="5663787"/>
                </a:lnTo>
                <a:cubicBezTo>
                  <a:pt x="4849945" y="5659978"/>
                  <a:pt x="4841980" y="5654298"/>
                  <a:pt x="4834454" y="5646059"/>
                </a:cubicBezTo>
                <a:close/>
                <a:moveTo>
                  <a:pt x="5056443" y="5643725"/>
                </a:moveTo>
                <a:lnTo>
                  <a:pt x="5072588" y="5644505"/>
                </a:lnTo>
                <a:cubicBezTo>
                  <a:pt x="5078053" y="5645963"/>
                  <a:pt x="5083590" y="5648726"/>
                  <a:pt x="5089162" y="5653107"/>
                </a:cubicBezTo>
                <a:cubicBezTo>
                  <a:pt x="5078019" y="5644344"/>
                  <a:pt x="5067015" y="5642058"/>
                  <a:pt x="5056443" y="5643725"/>
                </a:cubicBezTo>
                <a:close/>
                <a:moveTo>
                  <a:pt x="739852" y="5343843"/>
                </a:moveTo>
                <a:cubicBezTo>
                  <a:pt x="733899" y="5350392"/>
                  <a:pt x="728660" y="5358013"/>
                  <a:pt x="724278" y="5365062"/>
                </a:cubicBezTo>
                <a:cubicBezTo>
                  <a:pt x="719849" y="5372206"/>
                  <a:pt x="714527" y="5377552"/>
                  <a:pt x="708621" y="5381222"/>
                </a:cubicBezTo>
                <a:lnTo>
                  <a:pt x="691439" y="5386697"/>
                </a:lnTo>
                <a:lnTo>
                  <a:pt x="708622" y="5381222"/>
                </a:lnTo>
                <a:cubicBezTo>
                  <a:pt x="714527" y="5377552"/>
                  <a:pt x="719849" y="5372206"/>
                  <a:pt x="724279" y="5365062"/>
                </a:cubicBezTo>
                <a:cubicBezTo>
                  <a:pt x="728660" y="5358013"/>
                  <a:pt x="733899" y="5350392"/>
                  <a:pt x="739852" y="5343843"/>
                </a:cubicBezTo>
                <a:close/>
                <a:moveTo>
                  <a:pt x="8934151" y="5275333"/>
                </a:moveTo>
                <a:cubicBezTo>
                  <a:pt x="8940248" y="5280573"/>
                  <a:pt x="8947058" y="5285906"/>
                  <a:pt x="8954249" y="5290264"/>
                </a:cubicBezTo>
                <a:lnTo>
                  <a:pt x="8962389" y="5293563"/>
                </a:lnTo>
                <a:lnTo>
                  <a:pt x="8954250" y="5290264"/>
                </a:lnTo>
                <a:cubicBezTo>
                  <a:pt x="8947058" y="5285906"/>
                  <a:pt x="8940248" y="5280573"/>
                  <a:pt x="8934151" y="5275333"/>
                </a:cubicBezTo>
                <a:close/>
                <a:moveTo>
                  <a:pt x="2314816" y="5273737"/>
                </a:moveTo>
                <a:cubicBezTo>
                  <a:pt x="2309720" y="5274714"/>
                  <a:pt x="2304339" y="5276762"/>
                  <a:pt x="2300909" y="5279143"/>
                </a:cubicBezTo>
                <a:cubicBezTo>
                  <a:pt x="2267856" y="5302385"/>
                  <a:pt x="2242281" y="5314291"/>
                  <a:pt x="2216515" y="5314887"/>
                </a:cubicBezTo>
                <a:cubicBezTo>
                  <a:pt x="2242281" y="5314291"/>
                  <a:pt x="2267856" y="5302385"/>
                  <a:pt x="2300910" y="5279143"/>
                </a:cubicBezTo>
                <a:close/>
                <a:moveTo>
                  <a:pt x="1916629" y="5252000"/>
                </a:moveTo>
                <a:lnTo>
                  <a:pt x="1907132" y="5255330"/>
                </a:lnTo>
                <a:lnTo>
                  <a:pt x="1866619" y="5265015"/>
                </a:lnTo>
                <a:lnTo>
                  <a:pt x="1907133" y="5255330"/>
                </a:lnTo>
                <a:close/>
                <a:moveTo>
                  <a:pt x="2058204" y="5241232"/>
                </a:moveTo>
                <a:cubicBezTo>
                  <a:pt x="2076636" y="5242946"/>
                  <a:pt x="2095174" y="5243803"/>
                  <a:pt x="2108194" y="5255939"/>
                </a:cubicBezTo>
                <a:cubicBezTo>
                  <a:pt x="2095175" y="5243803"/>
                  <a:pt x="2076636" y="5242946"/>
                  <a:pt x="2058204" y="5241232"/>
                </a:cubicBezTo>
                <a:close/>
                <a:moveTo>
                  <a:pt x="0" y="0"/>
                </a:moveTo>
                <a:lnTo>
                  <a:pt x="12191456" y="0"/>
                </a:lnTo>
                <a:lnTo>
                  <a:pt x="12191456" y="873938"/>
                </a:lnTo>
                <a:lnTo>
                  <a:pt x="12192000" y="873938"/>
                </a:lnTo>
                <a:lnTo>
                  <a:pt x="12192000" y="3249107"/>
                </a:lnTo>
                <a:cubicBezTo>
                  <a:pt x="12192000" y="3264730"/>
                  <a:pt x="12192000" y="3274255"/>
                  <a:pt x="12192000" y="3283970"/>
                </a:cubicBezTo>
                <a:lnTo>
                  <a:pt x="12192000" y="3681702"/>
                </a:lnTo>
                <a:lnTo>
                  <a:pt x="12160947" y="3710323"/>
                </a:lnTo>
                <a:cubicBezTo>
                  <a:pt x="12118083" y="3731849"/>
                  <a:pt x="12072360" y="3751282"/>
                  <a:pt x="12026448" y="3770523"/>
                </a:cubicBezTo>
                <a:cubicBezTo>
                  <a:pt x="12013114" y="3776049"/>
                  <a:pt x="11998443" y="3779097"/>
                  <a:pt x="11986443" y="3786526"/>
                </a:cubicBezTo>
                <a:cubicBezTo>
                  <a:pt x="11931195" y="3820436"/>
                  <a:pt x="11877664" y="3857014"/>
                  <a:pt x="11821656" y="3889591"/>
                </a:cubicBezTo>
                <a:cubicBezTo>
                  <a:pt x="11763931" y="3923310"/>
                  <a:pt x="11712304" y="3963126"/>
                  <a:pt x="11672489" y="4017039"/>
                </a:cubicBezTo>
                <a:cubicBezTo>
                  <a:pt x="11635529" y="4067143"/>
                  <a:pt x="11599714" y="4118007"/>
                  <a:pt x="11562947" y="4168300"/>
                </a:cubicBezTo>
                <a:cubicBezTo>
                  <a:pt x="11553613" y="4181065"/>
                  <a:pt x="11545039" y="4196115"/>
                  <a:pt x="11532275" y="4204307"/>
                </a:cubicBezTo>
                <a:cubicBezTo>
                  <a:pt x="11505795" y="4221452"/>
                  <a:pt x="11476838" y="4235359"/>
                  <a:pt x="11448453" y="4249457"/>
                </a:cubicBezTo>
                <a:cubicBezTo>
                  <a:pt x="11424069" y="4261459"/>
                  <a:pt x="11398160" y="4270411"/>
                  <a:pt x="11374346" y="4283366"/>
                </a:cubicBezTo>
                <a:cubicBezTo>
                  <a:pt x="11355296" y="4293655"/>
                  <a:pt x="11338339" y="4307943"/>
                  <a:pt x="11320623" y="4320897"/>
                </a:cubicBezTo>
                <a:cubicBezTo>
                  <a:pt x="11305192" y="4332136"/>
                  <a:pt x="11288238" y="4341852"/>
                  <a:pt x="11275283" y="4355378"/>
                </a:cubicBezTo>
                <a:cubicBezTo>
                  <a:pt x="11243658" y="4388145"/>
                  <a:pt x="11211843" y="4420340"/>
                  <a:pt x="11172600" y="4444536"/>
                </a:cubicBezTo>
                <a:cubicBezTo>
                  <a:pt x="11133927" y="4468538"/>
                  <a:pt x="11097350" y="4495401"/>
                  <a:pt x="11058869" y="4519786"/>
                </a:cubicBezTo>
                <a:cubicBezTo>
                  <a:pt x="11021146" y="4543599"/>
                  <a:pt x="10987046" y="4569697"/>
                  <a:pt x="10967423" y="4611991"/>
                </a:cubicBezTo>
                <a:cubicBezTo>
                  <a:pt x="10958661" y="4630659"/>
                  <a:pt x="10946279" y="4651044"/>
                  <a:pt x="10929704" y="4661903"/>
                </a:cubicBezTo>
                <a:cubicBezTo>
                  <a:pt x="10906081" y="4677334"/>
                  <a:pt x="10876171" y="4682859"/>
                  <a:pt x="10850453" y="4696003"/>
                </a:cubicBezTo>
                <a:cubicBezTo>
                  <a:pt x="10820162" y="4711434"/>
                  <a:pt x="10785111" y="4724770"/>
                  <a:pt x="10764534" y="4749345"/>
                </a:cubicBezTo>
                <a:cubicBezTo>
                  <a:pt x="10746246" y="4771255"/>
                  <a:pt x="10727767" y="4788399"/>
                  <a:pt x="10703573" y="4802305"/>
                </a:cubicBezTo>
                <a:cubicBezTo>
                  <a:pt x="10686617" y="4812022"/>
                  <a:pt x="10674046" y="4829738"/>
                  <a:pt x="10656519" y="4837740"/>
                </a:cubicBezTo>
                <a:cubicBezTo>
                  <a:pt x="10633467" y="4848409"/>
                  <a:pt x="10610225" y="4856791"/>
                  <a:pt x="10590031" y="4873366"/>
                </a:cubicBezTo>
                <a:cubicBezTo>
                  <a:pt x="10569075" y="4890510"/>
                  <a:pt x="10545263" y="4904036"/>
                  <a:pt x="10523354" y="4920039"/>
                </a:cubicBezTo>
                <a:cubicBezTo>
                  <a:pt x="10511734" y="4928611"/>
                  <a:pt x="10502208" y="4939851"/>
                  <a:pt x="10490969" y="4948806"/>
                </a:cubicBezTo>
                <a:cubicBezTo>
                  <a:pt x="10470394" y="4965188"/>
                  <a:pt x="10449438" y="4981191"/>
                  <a:pt x="10428291" y="4996622"/>
                </a:cubicBezTo>
                <a:cubicBezTo>
                  <a:pt x="10407146" y="5012055"/>
                  <a:pt x="10386952" y="5029961"/>
                  <a:pt x="10363709" y="5041201"/>
                </a:cubicBezTo>
                <a:cubicBezTo>
                  <a:pt x="10324086" y="5060251"/>
                  <a:pt x="10280840" y="5071682"/>
                  <a:pt x="10242357" y="5092257"/>
                </a:cubicBezTo>
                <a:cubicBezTo>
                  <a:pt x="10203304" y="5113211"/>
                  <a:pt x="10166536" y="5139503"/>
                  <a:pt x="10131863" y="5167315"/>
                </a:cubicBezTo>
                <a:cubicBezTo>
                  <a:pt x="10104430" y="5189224"/>
                  <a:pt x="10078713" y="5210943"/>
                  <a:pt x="10044230" y="5222182"/>
                </a:cubicBezTo>
                <a:cubicBezTo>
                  <a:pt x="10024990" y="5228470"/>
                  <a:pt x="10004797" y="5242186"/>
                  <a:pt x="9993175" y="5258189"/>
                </a:cubicBezTo>
                <a:cubicBezTo>
                  <a:pt x="9968027" y="5293049"/>
                  <a:pt x="9935832" y="5317626"/>
                  <a:pt x="9899446" y="5338582"/>
                </a:cubicBezTo>
                <a:cubicBezTo>
                  <a:pt x="9850865" y="5366776"/>
                  <a:pt x="9802858" y="5395543"/>
                  <a:pt x="9754088" y="5423166"/>
                </a:cubicBezTo>
                <a:cubicBezTo>
                  <a:pt x="9725323" y="5439551"/>
                  <a:pt x="9696749" y="5456885"/>
                  <a:pt x="9666265" y="5468888"/>
                </a:cubicBezTo>
                <a:cubicBezTo>
                  <a:pt x="9603971" y="5493655"/>
                  <a:pt x="9540152" y="5514799"/>
                  <a:pt x="9477283" y="5537851"/>
                </a:cubicBezTo>
                <a:cubicBezTo>
                  <a:pt x="9456709" y="5545280"/>
                  <a:pt x="9437278" y="5555949"/>
                  <a:pt x="9416321" y="5562426"/>
                </a:cubicBezTo>
                <a:cubicBezTo>
                  <a:pt x="9393650" y="5569475"/>
                  <a:pt x="9369267" y="5571571"/>
                  <a:pt x="9346597" y="5578619"/>
                </a:cubicBezTo>
                <a:cubicBezTo>
                  <a:pt x="9308875" y="5590240"/>
                  <a:pt x="9272298" y="5605101"/>
                  <a:pt x="9234579" y="5616911"/>
                </a:cubicBezTo>
                <a:cubicBezTo>
                  <a:pt x="9161805" y="5639582"/>
                  <a:pt x="9088840" y="5661299"/>
                  <a:pt x="9015878" y="5682826"/>
                </a:cubicBezTo>
                <a:cubicBezTo>
                  <a:pt x="9000257" y="5687399"/>
                  <a:pt x="8983301" y="5687970"/>
                  <a:pt x="8967871" y="5692923"/>
                </a:cubicBezTo>
                <a:cubicBezTo>
                  <a:pt x="8926911" y="5706259"/>
                  <a:pt x="8886142" y="5720736"/>
                  <a:pt x="8845565" y="5735407"/>
                </a:cubicBezTo>
                <a:cubicBezTo>
                  <a:pt x="8820990" y="5744361"/>
                  <a:pt x="8796985" y="5755409"/>
                  <a:pt x="8772219" y="5763982"/>
                </a:cubicBezTo>
                <a:cubicBezTo>
                  <a:pt x="8752407" y="5770840"/>
                  <a:pt x="8732023" y="5776174"/>
                  <a:pt x="8711448" y="5780366"/>
                </a:cubicBezTo>
                <a:cubicBezTo>
                  <a:pt x="8693731" y="5783986"/>
                  <a:pt x="8675253" y="5783603"/>
                  <a:pt x="8657726" y="5787986"/>
                </a:cubicBezTo>
                <a:cubicBezTo>
                  <a:pt x="8610288" y="5799797"/>
                  <a:pt x="8563425" y="5813133"/>
                  <a:pt x="8516369" y="5825705"/>
                </a:cubicBezTo>
                <a:cubicBezTo>
                  <a:pt x="8497511" y="5830659"/>
                  <a:pt x="8478269" y="5834280"/>
                  <a:pt x="8459979" y="5840566"/>
                </a:cubicBezTo>
                <a:cubicBezTo>
                  <a:pt x="8411019" y="5857141"/>
                  <a:pt x="8362822" y="5875999"/>
                  <a:pt x="8313671" y="5891622"/>
                </a:cubicBezTo>
                <a:cubicBezTo>
                  <a:pt x="8272903" y="5904576"/>
                  <a:pt x="8230992" y="5913910"/>
                  <a:pt x="8189651" y="5925341"/>
                </a:cubicBezTo>
                <a:cubicBezTo>
                  <a:pt x="8172124" y="5930295"/>
                  <a:pt x="8155359" y="5937343"/>
                  <a:pt x="8137835" y="5941534"/>
                </a:cubicBezTo>
                <a:cubicBezTo>
                  <a:pt x="8098590" y="5951059"/>
                  <a:pt x="8058774" y="5959059"/>
                  <a:pt x="8019339" y="5968586"/>
                </a:cubicBezTo>
                <a:cubicBezTo>
                  <a:pt x="7996859" y="5974110"/>
                  <a:pt x="7975142" y="5984017"/>
                  <a:pt x="7952280" y="5987637"/>
                </a:cubicBezTo>
                <a:cubicBezTo>
                  <a:pt x="7897987" y="5996209"/>
                  <a:pt x="7843311" y="6002305"/>
                  <a:pt x="7788636" y="6009163"/>
                </a:cubicBezTo>
                <a:cubicBezTo>
                  <a:pt x="7732247" y="6016211"/>
                  <a:pt x="7676047" y="6023642"/>
                  <a:pt x="7619655" y="6029928"/>
                </a:cubicBezTo>
                <a:cubicBezTo>
                  <a:pt x="7588795" y="6033168"/>
                  <a:pt x="7557742" y="6033738"/>
                  <a:pt x="7526880" y="6036786"/>
                </a:cubicBezTo>
                <a:cubicBezTo>
                  <a:pt x="7499828" y="6039455"/>
                  <a:pt x="7472967" y="6044407"/>
                  <a:pt x="7445916" y="6047647"/>
                </a:cubicBezTo>
                <a:cubicBezTo>
                  <a:pt x="7422483" y="6050313"/>
                  <a:pt x="7398860" y="6051837"/>
                  <a:pt x="7375428" y="6054505"/>
                </a:cubicBezTo>
                <a:cubicBezTo>
                  <a:pt x="7337899" y="6058885"/>
                  <a:pt x="7300559" y="6063839"/>
                  <a:pt x="7263220" y="6068411"/>
                </a:cubicBezTo>
                <a:cubicBezTo>
                  <a:pt x="7247599" y="6070126"/>
                  <a:pt x="7231214" y="6074888"/>
                  <a:pt x="7216547" y="6072032"/>
                </a:cubicBezTo>
                <a:cubicBezTo>
                  <a:pt x="7179587" y="6064791"/>
                  <a:pt x="7143199" y="6066887"/>
                  <a:pt x="7106432" y="6071840"/>
                </a:cubicBezTo>
                <a:cubicBezTo>
                  <a:pt x="7093860" y="6073555"/>
                  <a:pt x="7080334" y="6073174"/>
                  <a:pt x="7068141" y="6069936"/>
                </a:cubicBezTo>
                <a:cubicBezTo>
                  <a:pt x="7043184" y="6063457"/>
                  <a:pt x="7018991" y="6054313"/>
                  <a:pt x="6994415" y="6046313"/>
                </a:cubicBezTo>
                <a:cubicBezTo>
                  <a:pt x="6991747" y="6045361"/>
                  <a:pt x="6988509" y="6045169"/>
                  <a:pt x="6985653" y="6044599"/>
                </a:cubicBezTo>
                <a:cubicBezTo>
                  <a:pt x="6969457" y="6041359"/>
                  <a:pt x="6953457" y="6038120"/>
                  <a:pt x="6937263" y="6035263"/>
                </a:cubicBezTo>
                <a:cubicBezTo>
                  <a:pt x="6928501" y="6033738"/>
                  <a:pt x="6919547" y="6033549"/>
                  <a:pt x="6910782" y="6032214"/>
                </a:cubicBezTo>
                <a:cubicBezTo>
                  <a:pt x="6876872" y="6026880"/>
                  <a:pt x="6839534" y="6035834"/>
                  <a:pt x="6810195" y="6012784"/>
                </a:cubicBezTo>
                <a:cubicBezTo>
                  <a:pt x="6791144" y="5997923"/>
                  <a:pt x="6772665" y="6001353"/>
                  <a:pt x="6752283" y="6003639"/>
                </a:cubicBezTo>
                <a:cubicBezTo>
                  <a:pt x="6736851" y="6005353"/>
                  <a:pt x="6721038" y="6004782"/>
                  <a:pt x="6705417" y="6004974"/>
                </a:cubicBezTo>
                <a:cubicBezTo>
                  <a:pt x="6677984" y="6005543"/>
                  <a:pt x="6650551" y="6005735"/>
                  <a:pt x="6623118" y="6006687"/>
                </a:cubicBezTo>
                <a:cubicBezTo>
                  <a:pt x="6614353" y="6007067"/>
                  <a:pt x="6605401" y="6011832"/>
                  <a:pt x="6596828" y="6011070"/>
                </a:cubicBezTo>
                <a:cubicBezTo>
                  <a:pt x="6557201" y="6007449"/>
                  <a:pt x="6517576" y="6001734"/>
                  <a:pt x="6477951" y="5998495"/>
                </a:cubicBezTo>
                <a:cubicBezTo>
                  <a:pt x="6455472" y="5996591"/>
                  <a:pt x="6432420" y="6000209"/>
                  <a:pt x="6410131" y="5997543"/>
                </a:cubicBezTo>
                <a:cubicBezTo>
                  <a:pt x="6384414" y="5994495"/>
                  <a:pt x="6359268" y="5986685"/>
                  <a:pt x="6333739" y="5981920"/>
                </a:cubicBezTo>
                <a:cubicBezTo>
                  <a:pt x="6326691" y="5980589"/>
                  <a:pt x="6318880" y="5982303"/>
                  <a:pt x="6311449" y="5982682"/>
                </a:cubicBezTo>
                <a:cubicBezTo>
                  <a:pt x="6303068" y="5983064"/>
                  <a:pt x="6294876" y="5983826"/>
                  <a:pt x="6286493" y="5984017"/>
                </a:cubicBezTo>
                <a:cubicBezTo>
                  <a:pt x="6260964" y="5984399"/>
                  <a:pt x="6235437" y="5983826"/>
                  <a:pt x="6209909" y="5985161"/>
                </a:cubicBezTo>
                <a:cubicBezTo>
                  <a:pt x="6194288" y="5985922"/>
                  <a:pt x="6177905" y="5993733"/>
                  <a:pt x="6163425" y="5990874"/>
                </a:cubicBezTo>
                <a:cubicBezTo>
                  <a:pt x="6133897" y="5985351"/>
                  <a:pt x="6104368" y="5997733"/>
                  <a:pt x="6074842" y="5987447"/>
                </a:cubicBezTo>
                <a:cubicBezTo>
                  <a:pt x="6065695" y="5984399"/>
                  <a:pt x="6053124" y="5992019"/>
                  <a:pt x="6042072" y="5992399"/>
                </a:cubicBezTo>
                <a:cubicBezTo>
                  <a:pt x="6014449" y="5993351"/>
                  <a:pt x="5986828" y="5993161"/>
                  <a:pt x="5959204" y="5992971"/>
                </a:cubicBezTo>
                <a:cubicBezTo>
                  <a:pt x="5934438" y="5992781"/>
                  <a:pt x="5908719" y="5995447"/>
                  <a:pt x="5884906" y="5990113"/>
                </a:cubicBezTo>
                <a:cubicBezTo>
                  <a:pt x="5859949" y="5984399"/>
                  <a:pt x="5837471" y="5985161"/>
                  <a:pt x="5813275" y="5991637"/>
                </a:cubicBezTo>
                <a:cubicBezTo>
                  <a:pt x="5796702" y="5996019"/>
                  <a:pt x="5779174" y="5996591"/>
                  <a:pt x="5762029" y="5997923"/>
                </a:cubicBezTo>
                <a:cubicBezTo>
                  <a:pt x="5743551" y="5999447"/>
                  <a:pt x="5723166" y="5995447"/>
                  <a:pt x="5706401" y="6001734"/>
                </a:cubicBezTo>
                <a:cubicBezTo>
                  <a:pt x="5656488" y="6020403"/>
                  <a:pt x="5605244" y="6024403"/>
                  <a:pt x="5553045" y="6024403"/>
                </a:cubicBezTo>
                <a:cubicBezTo>
                  <a:pt x="5543518" y="6024403"/>
                  <a:pt x="5533802" y="6021738"/>
                  <a:pt x="5524660" y="6018880"/>
                </a:cubicBezTo>
                <a:cubicBezTo>
                  <a:pt x="5471316" y="6001734"/>
                  <a:pt x="5417784" y="6003257"/>
                  <a:pt x="5363491" y="6013736"/>
                </a:cubicBezTo>
                <a:cubicBezTo>
                  <a:pt x="5352250" y="6016022"/>
                  <a:pt x="5339677" y="6016403"/>
                  <a:pt x="5328438" y="6014118"/>
                </a:cubicBezTo>
                <a:cubicBezTo>
                  <a:pt x="5296812" y="6007449"/>
                  <a:pt x="5266141" y="5996399"/>
                  <a:pt x="5234326" y="5991637"/>
                </a:cubicBezTo>
                <a:cubicBezTo>
                  <a:pt x="5181748" y="5983826"/>
                  <a:pt x="5136216" y="6010115"/>
                  <a:pt x="5089162" y="6027262"/>
                </a:cubicBezTo>
                <a:cubicBezTo>
                  <a:pt x="5044391" y="6043455"/>
                  <a:pt x="5006292" y="6080032"/>
                  <a:pt x="4953328" y="6071840"/>
                </a:cubicBezTo>
                <a:cubicBezTo>
                  <a:pt x="4947996" y="6071078"/>
                  <a:pt x="4942089" y="6076222"/>
                  <a:pt x="4936184" y="6077555"/>
                </a:cubicBezTo>
                <a:cubicBezTo>
                  <a:pt x="4919991" y="6081176"/>
                  <a:pt x="4903799" y="6085555"/>
                  <a:pt x="4887415" y="6087272"/>
                </a:cubicBezTo>
                <a:cubicBezTo>
                  <a:pt x="4867412" y="6089558"/>
                  <a:pt x="4847027" y="6088797"/>
                  <a:pt x="4827024" y="6090701"/>
                </a:cubicBezTo>
                <a:cubicBezTo>
                  <a:pt x="4814165" y="6091844"/>
                  <a:pt x="4801401" y="6093939"/>
                  <a:pt x="4788661" y="6095749"/>
                </a:cubicBezTo>
                <a:lnTo>
                  <a:pt x="4785776" y="6096000"/>
                </a:lnTo>
                <a:lnTo>
                  <a:pt x="4726469" y="6096000"/>
                </a:lnTo>
                <a:lnTo>
                  <a:pt x="4719697" y="6095130"/>
                </a:lnTo>
                <a:cubicBezTo>
                  <a:pt x="4709481" y="6092939"/>
                  <a:pt x="4699289" y="6090320"/>
                  <a:pt x="4689098" y="6088605"/>
                </a:cubicBezTo>
                <a:cubicBezTo>
                  <a:pt x="4660331" y="6083842"/>
                  <a:pt x="4628705" y="6085176"/>
                  <a:pt x="4603368" y="6072984"/>
                </a:cubicBezTo>
                <a:cubicBezTo>
                  <a:pt x="4576318" y="6060029"/>
                  <a:pt x="4550599" y="6054123"/>
                  <a:pt x="4522596" y="6058123"/>
                </a:cubicBezTo>
                <a:cubicBezTo>
                  <a:pt x="4513260" y="6059457"/>
                  <a:pt x="4501257" y="6067459"/>
                  <a:pt x="4497068" y="6075649"/>
                </a:cubicBezTo>
                <a:cubicBezTo>
                  <a:pt x="4487731" y="6093938"/>
                  <a:pt x="4474969" y="6097178"/>
                  <a:pt x="4457632" y="6090890"/>
                </a:cubicBezTo>
                <a:cubicBezTo>
                  <a:pt x="4442581" y="6085555"/>
                  <a:pt x="4424104" y="6082890"/>
                  <a:pt x="4413817" y="6072601"/>
                </a:cubicBezTo>
                <a:cubicBezTo>
                  <a:pt x="4384668" y="6043455"/>
                  <a:pt x="4347518" y="6042503"/>
                  <a:pt x="4311323" y="6034693"/>
                </a:cubicBezTo>
                <a:cubicBezTo>
                  <a:pt x="4289227" y="6029928"/>
                  <a:pt x="4268649" y="6029738"/>
                  <a:pt x="4246551" y="6032976"/>
                </a:cubicBezTo>
                <a:cubicBezTo>
                  <a:pt x="4198546" y="6040216"/>
                  <a:pt x="4151870" y="6029928"/>
                  <a:pt x="4105766" y="6016784"/>
                </a:cubicBezTo>
                <a:cubicBezTo>
                  <a:pt x="4075285" y="6008022"/>
                  <a:pt x="4044043" y="6002687"/>
                  <a:pt x="4013753" y="5993733"/>
                </a:cubicBezTo>
                <a:cubicBezTo>
                  <a:pt x="3991083" y="5986874"/>
                  <a:pt x="3968414" y="5978682"/>
                  <a:pt x="3947648" y="5967634"/>
                </a:cubicBezTo>
                <a:cubicBezTo>
                  <a:pt x="3917546" y="5951440"/>
                  <a:pt x="3891259" y="5927055"/>
                  <a:pt x="3852966" y="5933533"/>
                </a:cubicBezTo>
                <a:cubicBezTo>
                  <a:pt x="3819245" y="5939247"/>
                  <a:pt x="3788766" y="5927247"/>
                  <a:pt x="3757902" y="5915816"/>
                </a:cubicBezTo>
                <a:cubicBezTo>
                  <a:pt x="3735231" y="5907434"/>
                  <a:pt x="3712565" y="5898859"/>
                  <a:pt x="3689131" y="5893526"/>
                </a:cubicBezTo>
                <a:cubicBezTo>
                  <a:pt x="3661315" y="5887239"/>
                  <a:pt x="3629882" y="5889907"/>
                  <a:pt x="3605116" y="5878285"/>
                </a:cubicBezTo>
                <a:cubicBezTo>
                  <a:pt x="3579206" y="5866093"/>
                  <a:pt x="3557682" y="5874285"/>
                  <a:pt x="3534629" y="5877715"/>
                </a:cubicBezTo>
                <a:cubicBezTo>
                  <a:pt x="3497862" y="5883049"/>
                  <a:pt x="3461282" y="5892955"/>
                  <a:pt x="3424135" y="5880382"/>
                </a:cubicBezTo>
                <a:cubicBezTo>
                  <a:pt x="3378986" y="5865141"/>
                  <a:pt x="3334216" y="5848758"/>
                  <a:pt x="3288877" y="5834280"/>
                </a:cubicBezTo>
                <a:cubicBezTo>
                  <a:pt x="3271348" y="5828753"/>
                  <a:pt x="3252492" y="5826467"/>
                  <a:pt x="3234202" y="5823991"/>
                </a:cubicBezTo>
                <a:cubicBezTo>
                  <a:pt x="3216867" y="5821895"/>
                  <a:pt x="3196102" y="5827230"/>
                  <a:pt x="3182763" y="5819229"/>
                </a:cubicBezTo>
                <a:cubicBezTo>
                  <a:pt x="3148472" y="5798655"/>
                  <a:pt x="3113231" y="5788558"/>
                  <a:pt x="3073604" y="5788558"/>
                </a:cubicBezTo>
                <a:cubicBezTo>
                  <a:pt x="3058743" y="5788558"/>
                  <a:pt x="3044264" y="5779984"/>
                  <a:pt x="3029216" y="5778459"/>
                </a:cubicBezTo>
                <a:cubicBezTo>
                  <a:pt x="3008639" y="5776555"/>
                  <a:pt x="2985016" y="5771411"/>
                  <a:pt x="2967110" y="5778651"/>
                </a:cubicBezTo>
                <a:cubicBezTo>
                  <a:pt x="2925008" y="5795797"/>
                  <a:pt x="2890910" y="5781507"/>
                  <a:pt x="2854140" y="5764553"/>
                </a:cubicBezTo>
                <a:cubicBezTo>
                  <a:pt x="2817943" y="5747789"/>
                  <a:pt x="2779842" y="5734455"/>
                  <a:pt x="2741360" y="5723403"/>
                </a:cubicBezTo>
                <a:cubicBezTo>
                  <a:pt x="2726882" y="5719403"/>
                  <a:pt x="2709548" y="5726072"/>
                  <a:pt x="2693543" y="5727405"/>
                </a:cubicBezTo>
                <a:cubicBezTo>
                  <a:pt x="2687827" y="5727786"/>
                  <a:pt x="2681540" y="5728358"/>
                  <a:pt x="2676398" y="5726453"/>
                </a:cubicBezTo>
                <a:cubicBezTo>
                  <a:pt x="2626677" y="5708163"/>
                  <a:pt x="2576191" y="5694257"/>
                  <a:pt x="2522279" y="5703782"/>
                </a:cubicBezTo>
                <a:cubicBezTo>
                  <a:pt x="2517327" y="5704735"/>
                  <a:pt x="2511800" y="5702639"/>
                  <a:pt x="2506847" y="5701305"/>
                </a:cubicBezTo>
                <a:cubicBezTo>
                  <a:pt x="2482652" y="5694447"/>
                  <a:pt x="2459029" y="5683589"/>
                  <a:pt x="2434456" y="5681112"/>
                </a:cubicBezTo>
                <a:cubicBezTo>
                  <a:pt x="2373874" y="5675016"/>
                  <a:pt x="2312915" y="5672538"/>
                  <a:pt x="2251948" y="5668538"/>
                </a:cubicBezTo>
                <a:cubicBezTo>
                  <a:pt x="2248138" y="5668349"/>
                  <a:pt x="2244137" y="5668349"/>
                  <a:pt x="2240710" y="5667014"/>
                </a:cubicBezTo>
                <a:cubicBezTo>
                  <a:pt x="2218229" y="5658822"/>
                  <a:pt x="2198608" y="5661490"/>
                  <a:pt x="2179556" y="5677111"/>
                </a:cubicBezTo>
                <a:cubicBezTo>
                  <a:pt x="2171173" y="5683969"/>
                  <a:pt x="2159743" y="5687589"/>
                  <a:pt x="2149267" y="5691399"/>
                </a:cubicBezTo>
                <a:cubicBezTo>
                  <a:pt x="2133834" y="5697115"/>
                  <a:pt x="2118023" y="5702639"/>
                  <a:pt x="2102021" y="5706259"/>
                </a:cubicBezTo>
                <a:cubicBezTo>
                  <a:pt x="2086208" y="5709688"/>
                  <a:pt x="2069254" y="5714449"/>
                  <a:pt x="2054013" y="5711784"/>
                </a:cubicBezTo>
                <a:cubicBezTo>
                  <a:pt x="2026581" y="5707022"/>
                  <a:pt x="2000479" y="5696353"/>
                  <a:pt x="1973429" y="5689303"/>
                </a:cubicBezTo>
                <a:cubicBezTo>
                  <a:pt x="1964094" y="5686826"/>
                  <a:pt x="1953806" y="5687209"/>
                  <a:pt x="1944092" y="5687017"/>
                </a:cubicBezTo>
                <a:cubicBezTo>
                  <a:pt x="1921800" y="5686447"/>
                  <a:pt x="1898940" y="5691971"/>
                  <a:pt x="1878748" y="5676159"/>
                </a:cubicBezTo>
                <a:cubicBezTo>
                  <a:pt x="1860079" y="5661299"/>
                  <a:pt x="1841216" y="5665680"/>
                  <a:pt x="1821596" y="5676920"/>
                </a:cubicBezTo>
                <a:cubicBezTo>
                  <a:pt x="1807497" y="5684922"/>
                  <a:pt x="1791496" y="5691209"/>
                  <a:pt x="1775684" y="5694257"/>
                </a:cubicBezTo>
                <a:cubicBezTo>
                  <a:pt x="1753965" y="5698447"/>
                  <a:pt x="1732439" y="5700163"/>
                  <a:pt x="1709006" y="5697685"/>
                </a:cubicBezTo>
                <a:cubicBezTo>
                  <a:pt x="1692431" y="5695971"/>
                  <a:pt x="1678904" y="5695209"/>
                  <a:pt x="1665950" y="5685113"/>
                </a:cubicBezTo>
                <a:cubicBezTo>
                  <a:pt x="1663856" y="5683589"/>
                  <a:pt x="1660046" y="5683207"/>
                  <a:pt x="1657188" y="5683399"/>
                </a:cubicBezTo>
                <a:cubicBezTo>
                  <a:pt x="1619658" y="5686637"/>
                  <a:pt x="1582510" y="5684922"/>
                  <a:pt x="1544598" y="5682634"/>
                </a:cubicBezTo>
                <a:cubicBezTo>
                  <a:pt x="1496403" y="5679589"/>
                  <a:pt x="1445725" y="5688541"/>
                  <a:pt x="1404006" y="5720546"/>
                </a:cubicBezTo>
                <a:cubicBezTo>
                  <a:pt x="1397909" y="5725310"/>
                  <a:pt x="1388765" y="5727405"/>
                  <a:pt x="1380762" y="5728549"/>
                </a:cubicBezTo>
                <a:cubicBezTo>
                  <a:pt x="1343044" y="5733501"/>
                  <a:pt x="1305132" y="5736930"/>
                  <a:pt x="1267411" y="5742455"/>
                </a:cubicBezTo>
                <a:cubicBezTo>
                  <a:pt x="1246837" y="5745503"/>
                  <a:pt x="1225310" y="5748170"/>
                  <a:pt x="1206641" y="5756553"/>
                </a:cubicBezTo>
                <a:cubicBezTo>
                  <a:pt x="1188354" y="5764743"/>
                  <a:pt x="1173681" y="5774459"/>
                  <a:pt x="1162823" y="5757315"/>
                </a:cubicBezTo>
                <a:cubicBezTo>
                  <a:pt x="1143394" y="5766459"/>
                  <a:pt x="1126437" y="5774080"/>
                  <a:pt x="1109865" y="5782270"/>
                </a:cubicBezTo>
                <a:cubicBezTo>
                  <a:pt x="1103767" y="5785318"/>
                  <a:pt x="1098623" y="5790272"/>
                  <a:pt x="1092527" y="5793130"/>
                </a:cubicBezTo>
                <a:cubicBezTo>
                  <a:pt x="1086048" y="5796178"/>
                  <a:pt x="1078810" y="5798082"/>
                  <a:pt x="1071762" y="5799607"/>
                </a:cubicBezTo>
                <a:cubicBezTo>
                  <a:pt x="1040327" y="5806465"/>
                  <a:pt x="1008894" y="5812751"/>
                  <a:pt x="977653" y="5820182"/>
                </a:cubicBezTo>
                <a:cubicBezTo>
                  <a:pt x="971554" y="5821705"/>
                  <a:pt x="966411" y="5827801"/>
                  <a:pt x="960887" y="5831801"/>
                </a:cubicBezTo>
                <a:cubicBezTo>
                  <a:pt x="957266" y="5834470"/>
                  <a:pt x="953648" y="5838470"/>
                  <a:pt x="949646" y="5839042"/>
                </a:cubicBezTo>
                <a:cubicBezTo>
                  <a:pt x="919165" y="5843614"/>
                  <a:pt x="888877" y="5848949"/>
                  <a:pt x="858205" y="5851234"/>
                </a:cubicBezTo>
                <a:cubicBezTo>
                  <a:pt x="832486" y="5853138"/>
                  <a:pt x="807719" y="5852568"/>
                  <a:pt x="801053" y="5885715"/>
                </a:cubicBezTo>
                <a:cubicBezTo>
                  <a:pt x="799909" y="5891432"/>
                  <a:pt x="791717" y="5897528"/>
                  <a:pt x="785432" y="5900384"/>
                </a:cubicBezTo>
                <a:cubicBezTo>
                  <a:pt x="767524" y="5908576"/>
                  <a:pt x="748471" y="5914101"/>
                  <a:pt x="730754" y="5922482"/>
                </a:cubicBezTo>
                <a:cubicBezTo>
                  <a:pt x="672650" y="5950488"/>
                  <a:pt x="611880" y="5968205"/>
                  <a:pt x="546917" y="5964966"/>
                </a:cubicBezTo>
                <a:cubicBezTo>
                  <a:pt x="526724" y="5964014"/>
                  <a:pt x="507102" y="5953726"/>
                  <a:pt x="494337" y="5949915"/>
                </a:cubicBezTo>
                <a:cubicBezTo>
                  <a:pt x="457572" y="5964966"/>
                  <a:pt x="426709" y="5979445"/>
                  <a:pt x="394511" y="5990303"/>
                </a:cubicBezTo>
                <a:cubicBezTo>
                  <a:pt x="366127" y="6000019"/>
                  <a:pt x="336408" y="6006115"/>
                  <a:pt x="307259" y="6013163"/>
                </a:cubicBezTo>
                <a:cubicBezTo>
                  <a:pt x="296590" y="6015832"/>
                  <a:pt x="285732" y="6017355"/>
                  <a:pt x="274873" y="6018690"/>
                </a:cubicBezTo>
                <a:cubicBezTo>
                  <a:pt x="240965" y="6022880"/>
                  <a:pt x="205529" y="6012784"/>
                  <a:pt x="172384" y="6028786"/>
                </a:cubicBezTo>
                <a:cubicBezTo>
                  <a:pt x="155046" y="6037168"/>
                  <a:pt x="137898" y="6047265"/>
                  <a:pt x="119613" y="6051647"/>
                </a:cubicBezTo>
                <a:cubicBezTo>
                  <a:pt x="99990" y="6056409"/>
                  <a:pt x="80794" y="6063839"/>
                  <a:pt x="61197" y="6069150"/>
                </a:cubicBezTo>
                <a:lnTo>
                  <a:pt x="544" y="6073921"/>
                </a:lnTo>
                <a:lnTo>
                  <a:pt x="544" y="5946682"/>
                </a:lnTo>
                <a:lnTo>
                  <a:pt x="0" y="5946682"/>
                </a:lnTo>
                <a:lnTo>
                  <a:pt x="0" y="1335314"/>
                </a:lnTo>
                <a:lnTo>
                  <a:pt x="0" y="873938"/>
                </a:lnTo>
                <a:close/>
              </a:path>
            </a:pathLst>
          </a:custGeom>
          <a:effectLst>
            <a:outerShdw blurRad="381000" dist="152400" dir="5400000" algn="t" rotWithShape="0">
              <a:prstClr val="black">
                <a:alpha val="20000"/>
              </a:prstClr>
            </a:outerShdw>
          </a:effectLst>
        </p:spPr>
      </p:pic>
      <p:grpSp>
        <p:nvGrpSpPr>
          <p:cNvPr id="10" name="Group 9">
            <a:extLst>
              <a:ext uri="{FF2B5EF4-FFF2-40B4-BE49-F238E27FC236}">
                <a16:creationId xmlns:a16="http://schemas.microsoft.com/office/drawing/2014/main" id="{4252769E-B9F0-4068-A645-5BBEF16E9C2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4" y="3296010"/>
            <a:ext cx="12191456" cy="2849976"/>
            <a:chOff x="476" y="-3923157"/>
            <a:chExt cx="10667524" cy="2493729"/>
          </a:xfrm>
        </p:grpSpPr>
        <p:sp>
          <p:nvSpPr>
            <p:cNvPr id="11" name="Freeform: Shape 10">
              <a:extLst>
                <a:ext uri="{FF2B5EF4-FFF2-40B4-BE49-F238E27FC236}">
                  <a16:creationId xmlns:a16="http://schemas.microsoft.com/office/drawing/2014/main" id="{1E12D6AD-7096-45BB-9C02-468B2704C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6" y="-3923156"/>
              <a:ext cx="10667524" cy="2493728"/>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9953252-97DE-4766-B2F6-E4FDA2FDA6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6" y="-3923157"/>
              <a:ext cx="10667524" cy="2493728"/>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992F298E-37BC-7B47-A9A5-F8FCD6807254}"/>
              </a:ext>
            </a:extLst>
          </p:cNvPr>
          <p:cNvSpPr>
            <a:spLocks noGrp="1"/>
          </p:cNvSpPr>
          <p:nvPr>
            <p:ph type="ctrTitle"/>
          </p:nvPr>
        </p:nvSpPr>
        <p:spPr>
          <a:xfrm>
            <a:off x="762000" y="933451"/>
            <a:ext cx="5334000" cy="2576512"/>
          </a:xfrm>
        </p:spPr>
        <p:txBody>
          <a:bodyPr>
            <a:normAutofit/>
          </a:bodyPr>
          <a:lstStyle/>
          <a:p>
            <a:pPr algn="l"/>
            <a:r>
              <a:rPr lang="en-US" sz="5600" dirty="0">
                <a:solidFill>
                  <a:schemeClr val="bg1"/>
                </a:solidFill>
              </a:rPr>
              <a:t>Logical Evidence </a:t>
            </a:r>
            <a:r>
              <a:rPr lang="en-US" sz="5600">
                <a:solidFill>
                  <a:schemeClr val="bg1"/>
                </a:solidFill>
              </a:rPr>
              <a:t>For God</a:t>
            </a:r>
            <a:endParaRPr lang="en-US" sz="5600" dirty="0">
              <a:solidFill>
                <a:schemeClr val="bg1"/>
              </a:solidFill>
            </a:endParaRPr>
          </a:p>
        </p:txBody>
      </p:sp>
      <p:pic>
        <p:nvPicPr>
          <p:cNvPr id="5" name="Picture 4" descr="A poster with text and a picture of a person with a cross&#10;&#10;AI-generated content may be incorrect.">
            <a:extLst>
              <a:ext uri="{FF2B5EF4-FFF2-40B4-BE49-F238E27FC236}">
                <a16:creationId xmlns:a16="http://schemas.microsoft.com/office/drawing/2014/main" id="{A52C213B-CCD7-93CE-F618-91B1E224CDD2}"/>
              </a:ext>
            </a:extLst>
          </p:cNvPr>
          <p:cNvPicPr>
            <a:picLocks noChangeAspect="1"/>
          </p:cNvPicPr>
          <p:nvPr/>
        </p:nvPicPr>
        <p:blipFill>
          <a:blip r:embed="rId4"/>
          <a:stretch>
            <a:fillRect/>
          </a:stretch>
        </p:blipFill>
        <p:spPr>
          <a:xfrm>
            <a:off x="6687842" y="0"/>
            <a:ext cx="5535690" cy="6858000"/>
          </a:xfrm>
          <a:prstGeom prst="rect">
            <a:avLst/>
          </a:prstGeom>
        </p:spPr>
      </p:pic>
      <p:pic>
        <p:nvPicPr>
          <p:cNvPr id="6" name="Picture 5">
            <a:extLst>
              <a:ext uri="{FF2B5EF4-FFF2-40B4-BE49-F238E27FC236}">
                <a16:creationId xmlns:a16="http://schemas.microsoft.com/office/drawing/2014/main" id="{B67F309A-815F-ADA3-069E-EC87889AA1A2}"/>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6875" b="91875" l="8281" r="92188">
                        <a14:foregroundMark x1="21016" y1="19922" x2="62813" y2="58516"/>
                        <a14:foregroundMark x1="44766" y1="9297" x2="30234" y2="18594"/>
                        <a14:foregroundMark x1="30234" y1="18594" x2="23594" y2="28125"/>
                        <a14:foregroundMark x1="23594" y1="28125" x2="18906" y2="49453"/>
                        <a14:foregroundMark x1="18906" y1="49453" x2="18750" y2="61953"/>
                        <a14:foregroundMark x1="18750" y1="61953" x2="33047" y2="78984"/>
                        <a14:foregroundMark x1="33047" y1="78984" x2="40547" y2="83203"/>
                        <a14:foregroundMark x1="40547" y1="83203" x2="48672" y2="82578"/>
                        <a14:foregroundMark x1="48672" y1="82578" x2="64297" y2="77578"/>
                        <a14:foregroundMark x1="64297" y1="77578" x2="74844" y2="77969"/>
                        <a14:foregroundMark x1="74844" y1="77969" x2="81328" y2="73203"/>
                        <a14:foregroundMark x1="81328" y1="73203" x2="86953" y2="43906"/>
                        <a14:foregroundMark x1="86953" y1="43906" x2="85000" y2="25547"/>
                        <a14:foregroundMark x1="85000" y1="25547" x2="82188" y2="18906"/>
                        <a14:foregroundMark x1="82188" y1="18906" x2="75625" y2="15078"/>
                        <a14:foregroundMark x1="75625" y1="15078" x2="71875" y2="15781"/>
                        <a14:foregroundMark x1="69609" y1="13984" x2="47891" y2="13984"/>
                        <a14:foregroundMark x1="61875" y1="11563" x2="45234" y2="12031"/>
                        <a14:foregroundMark x1="45234" y1="12031" x2="43828" y2="12422"/>
                        <a14:foregroundMark x1="55156" y1="9688" x2="41094" y2="11953"/>
                        <a14:foregroundMark x1="56953" y1="8125" x2="38438" y2="11094"/>
                        <a14:foregroundMark x1="36563" y1="13125" x2="26563" y2="19297"/>
                        <a14:foregroundMark x1="26563" y1="19297" x2="16094" y2="33594"/>
                        <a14:foregroundMark x1="16094" y1="33594" x2="12656" y2="43125"/>
                        <a14:foregroundMark x1="9922" y1="44766" x2="10156" y2="62031"/>
                        <a14:foregroundMark x1="10156" y1="62031" x2="13984" y2="66875"/>
                        <a14:foregroundMark x1="17578" y1="68047" x2="20938" y2="75781"/>
                        <a14:foregroundMark x1="20938" y1="75781" x2="28047" y2="81250"/>
                        <a14:foregroundMark x1="28047" y1="81250" x2="32266" y2="81797"/>
                        <a14:foregroundMark x1="30000" y1="68906" x2="36328" y2="74297"/>
                        <a14:foregroundMark x1="36328" y1="74297" x2="36797" y2="74375"/>
                        <a14:foregroundMark x1="21641" y1="73906" x2="51875" y2="53359"/>
                        <a14:foregroundMark x1="51875" y1="53359" x2="63125" y2="39375"/>
                        <a14:foregroundMark x1="63125" y1="39375" x2="71172" y2="25781"/>
                        <a14:foregroundMark x1="81094" y1="31875" x2="90156" y2="42656"/>
                        <a14:foregroundMark x1="90156" y1="42656" x2="90156" y2="42500"/>
                        <a14:foregroundMark x1="88594" y1="53750" x2="85703" y2="71328"/>
                        <a14:foregroundMark x1="85703" y1="71328" x2="73828" y2="81797"/>
                        <a14:foregroundMark x1="73828" y1="81797" x2="54453" y2="91875"/>
                        <a14:foregroundMark x1="54453" y1="91875" x2="39297" y2="89375"/>
                        <a14:foregroundMark x1="39297" y1="89375" x2="22891" y2="82266"/>
                        <a14:foregroundMark x1="22891" y1="82266" x2="19609" y2="78906"/>
                        <a14:foregroundMark x1="16484" y1="62813" x2="11563" y2="56563"/>
                        <a14:foregroundMark x1="11563" y1="56563" x2="10391" y2="39844"/>
                        <a14:foregroundMark x1="10391" y1="39844" x2="12344" y2="31016"/>
                        <a14:foregroundMark x1="12344" y1="31016" x2="15937" y2="24375"/>
                        <a14:foregroundMark x1="15937" y1="24375" x2="16719" y2="23984"/>
                        <a14:foregroundMark x1="22578" y1="17656" x2="40938" y2="7891"/>
                        <a14:foregroundMark x1="40938" y1="7891" x2="41094" y2="7891"/>
                        <a14:foregroundMark x1="47656" y1="7031" x2="58984" y2="7422"/>
                        <a14:foregroundMark x1="86563" y1="32734" x2="90156" y2="43359"/>
                        <a14:foregroundMark x1="69609" y1="32344" x2="63359" y2="29063"/>
                        <a14:foregroundMark x1="63359" y1="29063" x2="61484" y2="28672"/>
                        <a14:foregroundMark x1="19844" y1="77266" x2="10625" y2="66406"/>
                        <a14:foregroundMark x1="8984" y1="56719" x2="8828" y2="49922"/>
                        <a14:foregroundMark x1="8594" y1="47891" x2="8359" y2="43594"/>
                        <a14:foregroundMark x1="70469" y1="65078" x2="75938" y2="73906"/>
                        <a14:foregroundMark x1="71172" y1="87031" x2="83125" y2="71641"/>
                        <a14:foregroundMark x1="87188" y1="62813" x2="87422" y2="49688"/>
                        <a14:foregroundMark x1="89922" y1="49922" x2="89688" y2="37500"/>
                        <a14:foregroundMark x1="85391" y1="30703" x2="92188" y2="40000"/>
                      </a14:backgroundRemoval>
                    </a14:imgEffect>
                  </a14:imgLayer>
                </a14:imgProps>
              </a:ext>
            </a:extLst>
          </a:blip>
          <a:stretch>
            <a:fillRect/>
          </a:stretch>
        </p:blipFill>
        <p:spPr>
          <a:xfrm>
            <a:off x="8253663" y="3409407"/>
            <a:ext cx="2366211" cy="2366211"/>
          </a:xfrm>
          <a:prstGeom prst="rect">
            <a:avLst/>
          </a:prstGeom>
        </p:spPr>
      </p:pic>
    </p:spTree>
    <p:extLst>
      <p:ext uri="{BB962C8B-B14F-4D97-AF65-F5344CB8AC3E}">
        <p14:creationId xmlns:p14="http://schemas.microsoft.com/office/powerpoint/2010/main" val="216223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9A325-E5A9-E945-A285-941020BDD584}"/>
              </a:ext>
            </a:extLst>
          </p:cNvPr>
          <p:cNvSpPr>
            <a:spLocks noGrp="1"/>
          </p:cNvSpPr>
          <p:nvPr>
            <p:ph type="title"/>
          </p:nvPr>
        </p:nvSpPr>
        <p:spPr>
          <a:xfrm>
            <a:off x="1524000" y="2797175"/>
            <a:ext cx="9144000" cy="1263649"/>
          </a:xfrm>
        </p:spPr>
        <p:txBody>
          <a:bodyPr/>
          <a:lstStyle/>
          <a:p>
            <a:pPr algn="ctr"/>
            <a:r>
              <a:rPr lang="en-US" dirty="0"/>
              <a:t>What about a multiverse? Aliens?</a:t>
            </a:r>
          </a:p>
        </p:txBody>
      </p:sp>
    </p:spTree>
    <p:extLst>
      <p:ext uri="{BB962C8B-B14F-4D97-AF65-F5344CB8AC3E}">
        <p14:creationId xmlns:p14="http://schemas.microsoft.com/office/powerpoint/2010/main" val="3239010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CC398-B51A-9745-69C5-2A9DF771657C}"/>
              </a:ext>
            </a:extLst>
          </p:cNvPr>
          <p:cNvSpPr>
            <a:spLocks noGrp="1"/>
          </p:cNvSpPr>
          <p:nvPr>
            <p:ph type="title"/>
          </p:nvPr>
        </p:nvSpPr>
        <p:spPr/>
        <p:txBody>
          <a:bodyPr/>
          <a:lstStyle/>
          <a:p>
            <a:r>
              <a:rPr lang="en-US" dirty="0"/>
              <a:t>What then created the universe?</a:t>
            </a:r>
          </a:p>
        </p:txBody>
      </p:sp>
      <p:sp>
        <p:nvSpPr>
          <p:cNvPr id="3" name="Content Placeholder 2">
            <a:extLst>
              <a:ext uri="{FF2B5EF4-FFF2-40B4-BE49-F238E27FC236}">
                <a16:creationId xmlns:a16="http://schemas.microsoft.com/office/drawing/2014/main" id="{4E66F81A-2C6B-19C3-ED25-8920D3AAE978}"/>
              </a:ext>
            </a:extLst>
          </p:cNvPr>
          <p:cNvSpPr>
            <a:spLocks noGrp="1"/>
          </p:cNvSpPr>
          <p:nvPr>
            <p:ph idx="1"/>
          </p:nvPr>
        </p:nvSpPr>
        <p:spPr/>
        <p:txBody>
          <a:bodyPr/>
          <a:lstStyle/>
          <a:p>
            <a:r>
              <a:rPr lang="en-US" dirty="0"/>
              <a:t>Nothing</a:t>
            </a:r>
          </a:p>
          <a:p>
            <a:r>
              <a:rPr lang="en-US" dirty="0"/>
              <a:t>Self-made</a:t>
            </a:r>
          </a:p>
          <a:p>
            <a:r>
              <a:rPr lang="en-US" dirty="0"/>
              <a:t>Eternal</a:t>
            </a:r>
          </a:p>
          <a:p>
            <a:r>
              <a:rPr lang="en-US" dirty="0"/>
              <a:t>Created</a:t>
            </a:r>
          </a:p>
        </p:txBody>
      </p:sp>
    </p:spTree>
    <p:extLst>
      <p:ext uri="{BB962C8B-B14F-4D97-AF65-F5344CB8AC3E}">
        <p14:creationId xmlns:p14="http://schemas.microsoft.com/office/powerpoint/2010/main" val="3428519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0DB02BD-FF61-4042-BC21-4EFF543EC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FE46E57-3509-4647-9C39-2DFD5D91BB51}"/>
              </a:ext>
            </a:extLst>
          </p:cNvPr>
          <p:cNvSpPr>
            <a:spLocks noGrp="1"/>
          </p:cNvSpPr>
          <p:nvPr>
            <p:ph type="title"/>
          </p:nvPr>
        </p:nvSpPr>
        <p:spPr>
          <a:xfrm>
            <a:off x="762001" y="1524001"/>
            <a:ext cx="3047999" cy="3810000"/>
          </a:xfrm>
        </p:spPr>
        <p:txBody>
          <a:bodyPr anchor="b">
            <a:normAutofit/>
          </a:bodyPr>
          <a:lstStyle/>
          <a:p>
            <a:r>
              <a:rPr lang="en-US" dirty="0"/>
              <a:t>A designer</a:t>
            </a:r>
          </a:p>
        </p:txBody>
      </p:sp>
      <p:sp>
        <p:nvSpPr>
          <p:cNvPr id="11" name="Freeform: Shape 10">
            <a:extLst>
              <a:ext uri="{FF2B5EF4-FFF2-40B4-BE49-F238E27FC236}">
                <a16:creationId xmlns:a16="http://schemas.microsoft.com/office/drawing/2014/main" id="{5811A85E-38EA-465A-84F9-6230CF743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78285" y="0"/>
            <a:ext cx="874715" cy="6858001"/>
          </a:xfrm>
          <a:custGeom>
            <a:avLst/>
            <a:gdLst>
              <a:gd name="connsiteX0" fmla="*/ 669467 w 874715"/>
              <a:gd name="connsiteY0" fmla="*/ 3720275 h 6858001"/>
              <a:gd name="connsiteX1" fmla="*/ 710453 w 874715"/>
              <a:gd name="connsiteY1" fmla="*/ 3726292 h 6858001"/>
              <a:gd name="connsiteX2" fmla="*/ 710455 w 874715"/>
              <a:gd name="connsiteY2" fmla="*/ 3726292 h 6858001"/>
              <a:gd name="connsiteX3" fmla="*/ 669465 w 874715"/>
              <a:gd name="connsiteY3" fmla="*/ 3720275 h 6858001"/>
              <a:gd name="connsiteX4" fmla="*/ 834223 w 874715"/>
              <a:gd name="connsiteY4" fmla="*/ 3333751 h 6858001"/>
              <a:gd name="connsiteX5" fmla="*/ 446757 w 874715"/>
              <a:gd name="connsiteY5" fmla="*/ 3333751 h 6858001"/>
              <a:gd name="connsiteX6" fmla="*/ 441229 w 874715"/>
              <a:gd name="connsiteY6" fmla="*/ 3376550 h 6858001"/>
              <a:gd name="connsiteX7" fmla="*/ 437178 w 874715"/>
              <a:gd name="connsiteY7" fmla="*/ 3407910 h 6858001"/>
              <a:gd name="connsiteX8" fmla="*/ 435790 w 874715"/>
              <a:gd name="connsiteY8" fmla="*/ 3491262 h 6858001"/>
              <a:gd name="connsiteX9" fmla="*/ 429384 w 874715"/>
              <a:gd name="connsiteY9" fmla="*/ 3520658 h 6858001"/>
              <a:gd name="connsiteX10" fmla="*/ 427332 w 874715"/>
              <a:gd name="connsiteY10" fmla="*/ 3524252 h 6858001"/>
              <a:gd name="connsiteX11" fmla="*/ 427331 w 874715"/>
              <a:gd name="connsiteY11" fmla="*/ 3524252 h 6858001"/>
              <a:gd name="connsiteX12" fmla="*/ 413690 w 874715"/>
              <a:gd name="connsiteY12" fmla="*/ 3548145 h 6858001"/>
              <a:gd name="connsiteX13" fmla="*/ 408166 w 874715"/>
              <a:gd name="connsiteY13" fmla="*/ 3612089 h 6858001"/>
              <a:gd name="connsiteX14" fmla="*/ 421692 w 874715"/>
              <a:gd name="connsiteY14" fmla="*/ 3636610 h 6858001"/>
              <a:gd name="connsiteX15" fmla="*/ 445933 w 874715"/>
              <a:gd name="connsiteY15" fmla="*/ 3687609 h 6858001"/>
              <a:gd name="connsiteX16" fmla="*/ 443241 w 874715"/>
              <a:gd name="connsiteY16" fmla="*/ 3725049 h 6858001"/>
              <a:gd name="connsiteX17" fmla="*/ 455589 w 874715"/>
              <a:gd name="connsiteY17" fmla="*/ 3723372 h 6858001"/>
              <a:gd name="connsiteX18" fmla="*/ 544787 w 874715"/>
              <a:gd name="connsiteY18" fmla="*/ 3712739 h 6858001"/>
              <a:gd name="connsiteX19" fmla="*/ 544802 w 874715"/>
              <a:gd name="connsiteY19" fmla="*/ 3712740 h 6858001"/>
              <a:gd name="connsiteX20" fmla="*/ 544786 w 874715"/>
              <a:gd name="connsiteY20" fmla="*/ 3712740 h 6858001"/>
              <a:gd name="connsiteX21" fmla="*/ 455588 w 874715"/>
              <a:gd name="connsiteY21" fmla="*/ 3723373 h 6858001"/>
              <a:gd name="connsiteX22" fmla="*/ 443240 w 874715"/>
              <a:gd name="connsiteY22" fmla="*/ 3725050 h 6858001"/>
              <a:gd name="connsiteX23" fmla="*/ 441884 w 874715"/>
              <a:gd name="connsiteY23" fmla="*/ 3743904 h 6858001"/>
              <a:gd name="connsiteX24" fmla="*/ 442266 w 874715"/>
              <a:gd name="connsiteY24" fmla="*/ 3764306 h 6858001"/>
              <a:gd name="connsiteX25" fmla="*/ 433692 w 874715"/>
              <a:gd name="connsiteY25" fmla="*/ 3834135 h 6858001"/>
              <a:gd name="connsiteX26" fmla="*/ 428740 w 874715"/>
              <a:gd name="connsiteY26" fmla="*/ 3898864 h 6858001"/>
              <a:gd name="connsiteX27" fmla="*/ 444932 w 874715"/>
              <a:gd name="connsiteY27" fmla="*/ 4062061 h 6858001"/>
              <a:gd name="connsiteX28" fmla="*/ 441122 w 874715"/>
              <a:gd name="connsiteY28" fmla="*/ 4187207 h 6858001"/>
              <a:gd name="connsiteX29" fmla="*/ 444932 w 874715"/>
              <a:gd name="connsiteY29" fmla="*/ 4244874 h 6858001"/>
              <a:gd name="connsiteX30" fmla="*/ 450648 w 874715"/>
              <a:gd name="connsiteY30" fmla="*/ 4277434 h 6858001"/>
              <a:gd name="connsiteX31" fmla="*/ 490464 w 874715"/>
              <a:gd name="connsiteY31" fmla="*/ 4351188 h 6858001"/>
              <a:gd name="connsiteX32" fmla="*/ 499418 w 874715"/>
              <a:gd name="connsiteY32" fmla="*/ 4391596 h 6858001"/>
              <a:gd name="connsiteX33" fmla="*/ 498656 w 874715"/>
              <a:gd name="connsiteY33" fmla="*/ 4513209 h 6858001"/>
              <a:gd name="connsiteX34" fmla="*/ 438646 w 874715"/>
              <a:gd name="connsiteY34" fmla="*/ 4695629 h 6858001"/>
              <a:gd name="connsiteX35" fmla="*/ 430644 w 874715"/>
              <a:gd name="connsiteY35" fmla="*/ 4714658 h 6858001"/>
              <a:gd name="connsiteX36" fmla="*/ 420737 w 874715"/>
              <a:gd name="connsiteY36" fmla="*/ 4807436 h 6858001"/>
              <a:gd name="connsiteX37" fmla="*/ 434264 w 874715"/>
              <a:gd name="connsiteY37" fmla="*/ 4870400 h 6858001"/>
              <a:gd name="connsiteX38" fmla="*/ 462269 w 874715"/>
              <a:gd name="connsiteY38" fmla="*/ 4956119 h 6858001"/>
              <a:gd name="connsiteX39" fmla="*/ 485701 w 874715"/>
              <a:gd name="connsiteY39" fmla="*/ 5033207 h 6858001"/>
              <a:gd name="connsiteX40" fmla="*/ 512180 w 874715"/>
              <a:gd name="connsiteY40" fmla="*/ 5089305 h 6858001"/>
              <a:gd name="connsiteX41" fmla="*/ 531613 w 874715"/>
              <a:gd name="connsiteY41" fmla="*/ 5217589 h 6858001"/>
              <a:gd name="connsiteX42" fmla="*/ 534851 w 874715"/>
              <a:gd name="connsiteY42" fmla="*/ 5230926 h 6858001"/>
              <a:gd name="connsiteX43" fmla="*/ 511228 w 874715"/>
              <a:gd name="connsiteY43" fmla="*/ 5327433 h 6858001"/>
              <a:gd name="connsiteX44" fmla="*/ 487225 w 874715"/>
              <a:gd name="connsiteY44" fmla="*/ 5443357 h 6858001"/>
              <a:gd name="connsiteX45" fmla="*/ 495416 w 874715"/>
              <a:gd name="connsiteY45" fmla="*/ 5484746 h 6858001"/>
              <a:gd name="connsiteX46" fmla="*/ 507038 w 874715"/>
              <a:gd name="connsiteY46" fmla="*/ 5541432 h 6858001"/>
              <a:gd name="connsiteX47" fmla="*/ 500942 w 874715"/>
              <a:gd name="connsiteY47" fmla="*/ 5594001 h 6858001"/>
              <a:gd name="connsiteX48" fmla="*/ 500370 w 874715"/>
              <a:gd name="connsiteY48" fmla="*/ 5625974 h 6858001"/>
              <a:gd name="connsiteX49" fmla="*/ 571618 w 874715"/>
              <a:gd name="connsiteY49" fmla="*/ 5771911 h 6858001"/>
              <a:gd name="connsiteX50" fmla="*/ 577524 w 874715"/>
              <a:gd name="connsiteY50" fmla="*/ 5808982 h 6858001"/>
              <a:gd name="connsiteX51" fmla="*/ 586289 w 874715"/>
              <a:gd name="connsiteY51" fmla="*/ 5829971 h 6858001"/>
              <a:gd name="connsiteX52" fmla="*/ 674684 w 874715"/>
              <a:gd name="connsiteY52" fmla="*/ 5956490 h 6858001"/>
              <a:gd name="connsiteX53" fmla="*/ 692590 w 874715"/>
              <a:gd name="connsiteY53" fmla="*/ 6010235 h 6858001"/>
              <a:gd name="connsiteX54" fmla="*/ 688970 w 874715"/>
              <a:gd name="connsiteY54" fmla="*/ 6069276 h 6858001"/>
              <a:gd name="connsiteX55" fmla="*/ 682494 w 874715"/>
              <a:gd name="connsiteY55" fmla="*/ 6103407 h 6858001"/>
              <a:gd name="connsiteX56" fmla="*/ 626294 w 874715"/>
              <a:gd name="connsiteY56" fmla="*/ 6188144 h 6858001"/>
              <a:gd name="connsiteX57" fmla="*/ 628200 w 874715"/>
              <a:gd name="connsiteY57" fmla="*/ 6236396 h 6858001"/>
              <a:gd name="connsiteX58" fmla="*/ 666871 w 874715"/>
              <a:gd name="connsiteY58" fmla="*/ 6311718 h 6858001"/>
              <a:gd name="connsiteX59" fmla="*/ 684208 w 874715"/>
              <a:gd name="connsiteY59" fmla="*/ 6448435 h 6858001"/>
              <a:gd name="connsiteX60" fmla="*/ 630104 w 874715"/>
              <a:gd name="connsiteY60" fmla="*/ 6517873 h 6858001"/>
              <a:gd name="connsiteX61" fmla="*/ 578096 w 874715"/>
              <a:gd name="connsiteY61" fmla="*/ 6553767 h 6858001"/>
              <a:gd name="connsiteX62" fmla="*/ 517706 w 874715"/>
              <a:gd name="connsiteY62" fmla="*/ 6657533 h 6858001"/>
              <a:gd name="connsiteX63" fmla="*/ 540185 w 874715"/>
              <a:gd name="connsiteY63" fmla="*/ 6682250 h 6858001"/>
              <a:gd name="connsiteX64" fmla="*/ 549712 w 874715"/>
              <a:gd name="connsiteY64" fmla="*/ 6758356 h 6858001"/>
              <a:gd name="connsiteX65" fmla="*/ 548950 w 874715"/>
              <a:gd name="connsiteY65" fmla="*/ 6840738 h 6858001"/>
              <a:gd name="connsiteX66" fmla="*/ 556149 w 874715"/>
              <a:gd name="connsiteY66" fmla="*/ 6858001 h 6858001"/>
              <a:gd name="connsiteX67" fmla="*/ 760427 w 874715"/>
              <a:gd name="connsiteY67" fmla="*/ 6858001 h 6858001"/>
              <a:gd name="connsiteX68" fmla="*/ 763269 w 874715"/>
              <a:gd name="connsiteY68" fmla="*/ 6846819 h 6858001"/>
              <a:gd name="connsiteX69" fmla="*/ 784795 w 874715"/>
              <a:gd name="connsiteY69" fmla="*/ 6678324 h 6858001"/>
              <a:gd name="connsiteX70" fmla="*/ 805560 w 874715"/>
              <a:gd name="connsiteY70" fmla="*/ 6504338 h 6858001"/>
              <a:gd name="connsiteX71" fmla="*/ 812418 w 874715"/>
              <a:gd name="connsiteY71" fmla="*/ 6408814 h 6858001"/>
              <a:gd name="connsiteX72" fmla="*/ 823279 w 874715"/>
              <a:gd name="connsiteY72" fmla="*/ 6325450 h 6858001"/>
              <a:gd name="connsiteX73" fmla="*/ 830137 w 874715"/>
              <a:gd name="connsiteY73" fmla="*/ 6252873 h 6858001"/>
              <a:gd name="connsiteX74" fmla="*/ 844043 w 874715"/>
              <a:gd name="connsiteY74" fmla="*/ 6137341 h 6858001"/>
              <a:gd name="connsiteX75" fmla="*/ 847663 w 874715"/>
              <a:gd name="connsiteY75" fmla="*/ 6089284 h 6858001"/>
              <a:gd name="connsiteX76" fmla="*/ 847471 w 874715"/>
              <a:gd name="connsiteY76" fmla="*/ 5975908 h 6858001"/>
              <a:gd name="connsiteX77" fmla="*/ 845567 w 874715"/>
              <a:gd name="connsiteY77" fmla="*/ 5936481 h 6858001"/>
              <a:gd name="connsiteX78" fmla="*/ 821945 w 874715"/>
              <a:gd name="connsiteY78" fmla="*/ 5860571 h 6858001"/>
              <a:gd name="connsiteX79" fmla="*/ 820231 w 874715"/>
              <a:gd name="connsiteY79" fmla="*/ 5851549 h 6858001"/>
              <a:gd name="connsiteX80" fmla="*/ 810894 w 874715"/>
              <a:gd name="connsiteY80" fmla="*/ 5801726 h 6858001"/>
              <a:gd name="connsiteX81" fmla="*/ 807846 w 874715"/>
              <a:gd name="connsiteY81" fmla="*/ 5774460 h 6858001"/>
              <a:gd name="connsiteX82" fmla="*/ 788415 w 874715"/>
              <a:gd name="connsiteY82" fmla="*/ 5670892 h 6858001"/>
              <a:gd name="connsiteX83" fmla="*/ 779271 w 874715"/>
              <a:gd name="connsiteY83" fmla="*/ 5611265 h 6858001"/>
              <a:gd name="connsiteX84" fmla="*/ 780605 w 874715"/>
              <a:gd name="connsiteY84" fmla="*/ 5563010 h 6858001"/>
              <a:gd name="connsiteX85" fmla="*/ 782319 w 874715"/>
              <a:gd name="connsiteY85" fmla="*/ 5478272 h 6858001"/>
              <a:gd name="connsiteX86" fmla="*/ 786701 w 874715"/>
              <a:gd name="connsiteY86" fmla="*/ 5451203 h 6858001"/>
              <a:gd name="connsiteX87" fmla="*/ 774127 w 874715"/>
              <a:gd name="connsiteY87" fmla="*/ 5328805 h 6858001"/>
              <a:gd name="connsiteX88" fmla="*/ 773175 w 874715"/>
              <a:gd name="connsiteY88" fmla="*/ 5258975 h 6858001"/>
              <a:gd name="connsiteX89" fmla="*/ 757552 w 874715"/>
              <a:gd name="connsiteY89" fmla="*/ 5180319 h 6858001"/>
              <a:gd name="connsiteX90" fmla="*/ 758314 w 874715"/>
              <a:gd name="connsiteY90" fmla="*/ 5157370 h 6858001"/>
              <a:gd name="connsiteX91" fmla="*/ 759649 w 874715"/>
              <a:gd name="connsiteY91" fmla="*/ 5131673 h 6858001"/>
              <a:gd name="connsiteX92" fmla="*/ 760793 w 874715"/>
              <a:gd name="connsiteY92" fmla="*/ 5052820 h 6858001"/>
              <a:gd name="connsiteX93" fmla="*/ 766507 w 874715"/>
              <a:gd name="connsiteY93" fmla="*/ 5004959 h 6858001"/>
              <a:gd name="connsiteX94" fmla="*/ 763079 w 874715"/>
              <a:gd name="connsiteY94" fmla="*/ 4913751 h 6858001"/>
              <a:gd name="connsiteX95" fmla="*/ 768031 w 874715"/>
              <a:gd name="connsiteY95" fmla="*/ 4880011 h 6858001"/>
              <a:gd name="connsiteX96" fmla="*/ 768603 w 874715"/>
              <a:gd name="connsiteY96" fmla="*/ 4794687 h 6858001"/>
              <a:gd name="connsiteX97" fmla="*/ 765745 w 874715"/>
              <a:gd name="connsiteY97" fmla="*/ 4718187 h 6858001"/>
              <a:gd name="connsiteX98" fmla="*/ 767269 w 874715"/>
              <a:gd name="connsiteY98" fmla="*/ 4644434 h 6858001"/>
              <a:gd name="connsiteX99" fmla="*/ 773555 w 874715"/>
              <a:gd name="connsiteY99" fmla="*/ 4591670 h 6858001"/>
              <a:gd name="connsiteX100" fmla="*/ 777365 w 874715"/>
              <a:gd name="connsiteY100" fmla="*/ 4534394 h 6858001"/>
              <a:gd name="connsiteX101" fmla="*/ 800036 w 874715"/>
              <a:gd name="connsiteY101" fmla="*/ 4376493 h 6858001"/>
              <a:gd name="connsiteX102" fmla="*/ 794512 w 874715"/>
              <a:gd name="connsiteY102" fmla="*/ 4347267 h 6858001"/>
              <a:gd name="connsiteX103" fmla="*/ 789368 w 874715"/>
              <a:gd name="connsiteY103" fmla="*/ 4181322 h 6858001"/>
              <a:gd name="connsiteX104" fmla="*/ 789750 w 874715"/>
              <a:gd name="connsiteY104" fmla="*/ 4145230 h 6858001"/>
              <a:gd name="connsiteX105" fmla="*/ 767269 w 874715"/>
              <a:gd name="connsiteY105" fmla="*/ 4048330 h 6858001"/>
              <a:gd name="connsiteX106" fmla="*/ 802894 w 874715"/>
              <a:gd name="connsiteY106" fmla="*/ 3898864 h 6858001"/>
              <a:gd name="connsiteX107" fmla="*/ 847471 w 874715"/>
              <a:gd name="connsiteY107" fmla="*/ 3759007 h 6858001"/>
              <a:gd name="connsiteX108" fmla="*/ 848163 w 874715"/>
              <a:gd name="connsiteY108" fmla="*/ 3756136 h 6858001"/>
              <a:gd name="connsiteX109" fmla="*/ 819543 w 874715"/>
              <a:gd name="connsiteY109" fmla="*/ 3748731 h 6858001"/>
              <a:gd name="connsiteX110" fmla="*/ 819313 w 874715"/>
              <a:gd name="connsiteY110" fmla="*/ 3748682 h 6858001"/>
              <a:gd name="connsiteX111" fmla="*/ 819544 w 874715"/>
              <a:gd name="connsiteY111" fmla="*/ 3748730 h 6858001"/>
              <a:gd name="connsiteX112" fmla="*/ 848164 w 874715"/>
              <a:gd name="connsiteY112" fmla="*/ 3756135 h 6858001"/>
              <a:gd name="connsiteX113" fmla="*/ 849545 w 874715"/>
              <a:gd name="connsiteY113" fmla="*/ 3750401 h 6858001"/>
              <a:gd name="connsiteX114" fmla="*/ 853189 w 874715"/>
              <a:gd name="connsiteY114" fmla="*/ 3741353 h 6858001"/>
              <a:gd name="connsiteX115" fmla="*/ 862905 w 874715"/>
              <a:gd name="connsiteY115" fmla="*/ 3691138 h 6858001"/>
              <a:gd name="connsiteX116" fmla="*/ 866333 w 874715"/>
              <a:gd name="connsiteY116" fmla="*/ 3628959 h 6858001"/>
              <a:gd name="connsiteX117" fmla="*/ 874715 w 874715"/>
              <a:gd name="connsiteY117" fmla="*/ 3550106 h 6858001"/>
              <a:gd name="connsiteX118" fmla="*/ 871487 w 874715"/>
              <a:gd name="connsiteY118" fmla="*/ 3524252 h 6858001"/>
              <a:gd name="connsiteX119" fmla="*/ 871488 w 874715"/>
              <a:gd name="connsiteY119" fmla="*/ 3524252 h 6858001"/>
              <a:gd name="connsiteX120" fmla="*/ 870763 w 874715"/>
              <a:gd name="connsiteY120" fmla="*/ 3518451 h 6858001"/>
              <a:gd name="connsiteX121" fmla="*/ 864238 w 874715"/>
              <a:gd name="connsiteY121" fmla="*/ 3486946 h 6858001"/>
              <a:gd name="connsiteX122" fmla="*/ 848618 w 874715"/>
              <a:gd name="connsiteY122" fmla="*/ 3398677 h 6858001"/>
              <a:gd name="connsiteX123" fmla="*/ 837595 w 874715"/>
              <a:gd name="connsiteY123" fmla="*/ 3365728 h 6858001"/>
              <a:gd name="connsiteX124" fmla="*/ 834829 w 874715"/>
              <a:gd name="connsiteY124" fmla="*/ 3357461 h 6858001"/>
              <a:gd name="connsiteX125" fmla="*/ 513783 w 874715"/>
              <a:gd name="connsiteY125" fmla="*/ 0 h 6858001"/>
              <a:gd name="connsiteX126" fmla="*/ 72334 w 874715"/>
              <a:gd name="connsiteY126" fmla="*/ 0 h 6858001"/>
              <a:gd name="connsiteX127" fmla="*/ 75447 w 874715"/>
              <a:gd name="connsiteY127" fmla="*/ 27991 h 6858001"/>
              <a:gd name="connsiteX128" fmla="*/ 88115 w 874715"/>
              <a:gd name="connsiteY128" fmla="*/ 134133 h 6858001"/>
              <a:gd name="connsiteX129" fmla="*/ 62778 w 874715"/>
              <a:gd name="connsiteY129" fmla="*/ 221224 h 6858001"/>
              <a:gd name="connsiteX130" fmla="*/ 62206 w 874715"/>
              <a:gd name="connsiteY130" fmla="*/ 247312 h 6858001"/>
              <a:gd name="connsiteX131" fmla="*/ 72113 w 874715"/>
              <a:gd name="connsiteY131" fmla="*/ 305764 h 6858001"/>
              <a:gd name="connsiteX132" fmla="*/ 65445 w 874715"/>
              <a:gd name="connsiteY132" fmla="*/ 426397 h 6858001"/>
              <a:gd name="connsiteX133" fmla="*/ 55348 w 874715"/>
              <a:gd name="connsiteY133" fmla="*/ 470924 h 6858001"/>
              <a:gd name="connsiteX134" fmla="*/ 48870 w 874715"/>
              <a:gd name="connsiteY134" fmla="*/ 495638 h 6858001"/>
              <a:gd name="connsiteX135" fmla="*/ 30963 w 874715"/>
              <a:gd name="connsiteY135" fmla="*/ 622548 h 6858001"/>
              <a:gd name="connsiteX136" fmla="*/ 11723 w 874715"/>
              <a:gd name="connsiteY136" fmla="*/ 679040 h 6858001"/>
              <a:gd name="connsiteX137" fmla="*/ 8865 w 874715"/>
              <a:gd name="connsiteY137" fmla="*/ 694341 h 6858001"/>
              <a:gd name="connsiteX138" fmla="*/ 16865 w 874715"/>
              <a:gd name="connsiteY138" fmla="*/ 778095 h 6858001"/>
              <a:gd name="connsiteX139" fmla="*/ 47918 w 874715"/>
              <a:gd name="connsiteY139" fmla="*/ 840866 h 6858001"/>
              <a:gd name="connsiteX140" fmla="*/ 58396 w 874715"/>
              <a:gd name="connsiteY140" fmla="*/ 853028 h 6858001"/>
              <a:gd name="connsiteX141" fmla="*/ 54776 w 874715"/>
              <a:gd name="connsiteY141" fmla="*/ 1027995 h 6858001"/>
              <a:gd name="connsiteX142" fmla="*/ 50394 w 874715"/>
              <a:gd name="connsiteY142" fmla="*/ 1054866 h 6858001"/>
              <a:gd name="connsiteX143" fmla="*/ 68683 w 874715"/>
              <a:gd name="connsiteY143" fmla="*/ 1184720 h 6858001"/>
              <a:gd name="connsiteX144" fmla="*/ 72303 w 874715"/>
              <a:gd name="connsiteY144" fmla="*/ 1222576 h 6858001"/>
              <a:gd name="connsiteX145" fmla="*/ 88687 w 874715"/>
              <a:gd name="connsiteY145" fmla="*/ 1358313 h 6858001"/>
              <a:gd name="connsiteX146" fmla="*/ 73447 w 874715"/>
              <a:gd name="connsiteY146" fmla="*/ 1377535 h 6858001"/>
              <a:gd name="connsiteX147" fmla="*/ 35153 w 874715"/>
              <a:gd name="connsiteY147" fmla="*/ 1432851 h 6858001"/>
              <a:gd name="connsiteX148" fmla="*/ 1244 w 874715"/>
              <a:gd name="connsiteY148" fmla="*/ 1541910 h 6858001"/>
              <a:gd name="connsiteX149" fmla="*/ 3149 w 874715"/>
              <a:gd name="connsiteY149" fmla="*/ 1571529 h 6858001"/>
              <a:gd name="connsiteX150" fmla="*/ 59730 w 874715"/>
              <a:gd name="connsiteY150" fmla="*/ 1646459 h 6858001"/>
              <a:gd name="connsiteX151" fmla="*/ 82399 w 874715"/>
              <a:gd name="connsiteY151" fmla="*/ 1682944 h 6858001"/>
              <a:gd name="connsiteX152" fmla="*/ 124120 w 874715"/>
              <a:gd name="connsiteY152" fmla="*/ 1786511 h 6858001"/>
              <a:gd name="connsiteX153" fmla="*/ 131741 w 874715"/>
              <a:gd name="connsiteY153" fmla="*/ 1795142 h 6858001"/>
              <a:gd name="connsiteX154" fmla="*/ 222232 w 874715"/>
              <a:gd name="connsiteY154" fmla="*/ 1871640 h 6858001"/>
              <a:gd name="connsiteX155" fmla="*/ 237662 w 874715"/>
              <a:gd name="connsiteY155" fmla="*/ 1888901 h 6858001"/>
              <a:gd name="connsiteX156" fmla="*/ 261667 w 874715"/>
              <a:gd name="connsiteY156" fmla="*/ 1909694 h 6858001"/>
              <a:gd name="connsiteX157" fmla="*/ 308150 w 874715"/>
              <a:gd name="connsiteY157" fmla="*/ 1974618 h 6858001"/>
              <a:gd name="connsiteX158" fmla="*/ 323009 w 874715"/>
              <a:gd name="connsiteY158" fmla="*/ 2055042 h 6858001"/>
              <a:gd name="connsiteX159" fmla="*/ 345680 w 874715"/>
              <a:gd name="connsiteY159" fmla="*/ 2152137 h 6858001"/>
              <a:gd name="connsiteX160" fmla="*/ 360920 w 874715"/>
              <a:gd name="connsiteY160" fmla="*/ 2192740 h 6858001"/>
              <a:gd name="connsiteX161" fmla="*/ 389877 w 874715"/>
              <a:gd name="connsiteY161" fmla="*/ 2301603 h 6858001"/>
              <a:gd name="connsiteX162" fmla="*/ 414262 w 874715"/>
              <a:gd name="connsiteY162" fmla="*/ 2379279 h 6858001"/>
              <a:gd name="connsiteX163" fmla="*/ 428551 w 874715"/>
              <a:gd name="connsiteY163" fmla="*/ 2491281 h 6858001"/>
              <a:gd name="connsiteX164" fmla="*/ 429121 w 874715"/>
              <a:gd name="connsiteY164" fmla="*/ 2545615 h 6858001"/>
              <a:gd name="connsiteX165" fmla="*/ 502275 w 874715"/>
              <a:gd name="connsiteY165" fmla="*/ 2645455 h 6858001"/>
              <a:gd name="connsiteX166" fmla="*/ 550665 w 874715"/>
              <a:gd name="connsiteY166" fmla="*/ 2725094 h 6858001"/>
              <a:gd name="connsiteX167" fmla="*/ 527232 w 874715"/>
              <a:gd name="connsiteY167" fmla="*/ 2808850 h 6858001"/>
              <a:gd name="connsiteX168" fmla="*/ 505133 w 874715"/>
              <a:gd name="connsiteY168" fmla="*/ 2831604 h 6858001"/>
              <a:gd name="connsiteX169" fmla="*/ 484178 w 874715"/>
              <a:gd name="connsiteY169" fmla="*/ 2968910 h 6858001"/>
              <a:gd name="connsiteX170" fmla="*/ 483416 w 874715"/>
              <a:gd name="connsiteY170" fmla="*/ 3165061 h 6858001"/>
              <a:gd name="connsiteX171" fmla="*/ 447744 w 874715"/>
              <a:gd name="connsiteY171" fmla="*/ 3326101 h 6858001"/>
              <a:gd name="connsiteX172" fmla="*/ 446756 w 874715"/>
              <a:gd name="connsiteY172" fmla="*/ 3333750 h 6858001"/>
              <a:gd name="connsiteX173" fmla="*/ 834222 w 874715"/>
              <a:gd name="connsiteY173" fmla="*/ 3333750 h 6858001"/>
              <a:gd name="connsiteX174" fmla="*/ 833756 w 874715"/>
              <a:gd name="connsiteY174" fmla="*/ 3315508 h 6858001"/>
              <a:gd name="connsiteX175" fmla="*/ 851283 w 874715"/>
              <a:gd name="connsiteY175" fmla="*/ 3289224 h 6858001"/>
              <a:gd name="connsiteX176" fmla="*/ 866523 w 874715"/>
              <a:gd name="connsiteY176" fmla="*/ 3248621 h 6858001"/>
              <a:gd name="connsiteX177" fmla="*/ 848234 w 874715"/>
              <a:gd name="connsiteY177" fmla="*/ 3203506 h 6858001"/>
              <a:gd name="connsiteX178" fmla="*/ 810325 w 874715"/>
              <a:gd name="connsiteY178" fmla="*/ 3097977 h 6858001"/>
              <a:gd name="connsiteX179" fmla="*/ 808609 w 874715"/>
              <a:gd name="connsiteY179" fmla="*/ 3031285 h 6858001"/>
              <a:gd name="connsiteX180" fmla="*/ 792417 w 874715"/>
              <a:gd name="connsiteY180" fmla="*/ 2886329 h 6858001"/>
              <a:gd name="connsiteX181" fmla="*/ 769366 w 874715"/>
              <a:gd name="connsiteY181" fmla="*/ 2791590 h 6858001"/>
              <a:gd name="connsiteX182" fmla="*/ 743267 w 874715"/>
              <a:gd name="connsiteY182" fmla="*/ 2723527 h 6858001"/>
              <a:gd name="connsiteX183" fmla="*/ 709166 w 874715"/>
              <a:gd name="connsiteY183" fmla="*/ 2626038 h 6858001"/>
              <a:gd name="connsiteX184" fmla="*/ 691449 w 874715"/>
              <a:gd name="connsiteY184" fmla="*/ 2528158 h 6858001"/>
              <a:gd name="connsiteX185" fmla="*/ 669159 w 874715"/>
              <a:gd name="connsiteY185" fmla="*/ 2457348 h 6858001"/>
              <a:gd name="connsiteX186" fmla="*/ 653918 w 874715"/>
              <a:gd name="connsiteY186" fmla="*/ 2370844 h 6858001"/>
              <a:gd name="connsiteX187" fmla="*/ 653348 w 874715"/>
              <a:gd name="connsiteY187" fmla="*/ 2298269 h 6858001"/>
              <a:gd name="connsiteX188" fmla="*/ 656014 w 874715"/>
              <a:gd name="connsiteY188" fmla="*/ 2184501 h 6858001"/>
              <a:gd name="connsiteX189" fmla="*/ 609913 w 874715"/>
              <a:gd name="connsiteY189" fmla="*/ 2045235 h 6858001"/>
              <a:gd name="connsiteX190" fmla="*/ 599624 w 874715"/>
              <a:gd name="connsiteY190" fmla="*/ 1988939 h 6858001"/>
              <a:gd name="connsiteX191" fmla="*/ 594862 w 874715"/>
              <a:gd name="connsiteY191" fmla="*/ 1935977 h 6858001"/>
              <a:gd name="connsiteX192" fmla="*/ 564191 w 874715"/>
              <a:gd name="connsiteY192" fmla="*/ 1823583 h 6858001"/>
              <a:gd name="connsiteX193" fmla="*/ 554093 w 874715"/>
              <a:gd name="connsiteY193" fmla="*/ 1777881 h 6858001"/>
              <a:gd name="connsiteX194" fmla="*/ 554285 w 874715"/>
              <a:gd name="connsiteY194" fmla="*/ 1713934 h 6858001"/>
              <a:gd name="connsiteX195" fmla="*/ 540186 w 874715"/>
              <a:gd name="connsiteY195" fmla="*/ 1597617 h 6858001"/>
              <a:gd name="connsiteX196" fmla="*/ 499037 w 874715"/>
              <a:gd name="connsiteY196" fmla="*/ 1481495 h 6858001"/>
              <a:gd name="connsiteX197" fmla="*/ 503037 w 874715"/>
              <a:gd name="connsiteY197" fmla="*/ 1432262 h 6858001"/>
              <a:gd name="connsiteX198" fmla="*/ 502085 w 874715"/>
              <a:gd name="connsiteY198" fmla="*/ 1414609 h 6858001"/>
              <a:gd name="connsiteX199" fmla="*/ 479414 w 874715"/>
              <a:gd name="connsiteY199" fmla="*/ 1255923 h 6858001"/>
              <a:gd name="connsiteX200" fmla="*/ 476938 w 874715"/>
              <a:gd name="connsiteY200" fmla="*/ 1240034 h 6858001"/>
              <a:gd name="connsiteX201" fmla="*/ 456745 w 874715"/>
              <a:gd name="connsiteY201" fmla="*/ 1165498 h 6858001"/>
              <a:gd name="connsiteX202" fmla="*/ 444171 w 874715"/>
              <a:gd name="connsiteY202" fmla="*/ 977582 h 6858001"/>
              <a:gd name="connsiteX203" fmla="*/ 442647 w 874715"/>
              <a:gd name="connsiteY203" fmla="*/ 966011 h 6858001"/>
              <a:gd name="connsiteX204" fmla="*/ 452743 w 874715"/>
              <a:gd name="connsiteY204" fmla="*/ 903045 h 6858001"/>
              <a:gd name="connsiteX205" fmla="*/ 467032 w 874715"/>
              <a:gd name="connsiteY205" fmla="*/ 871859 h 6858001"/>
              <a:gd name="connsiteX206" fmla="*/ 481892 w 874715"/>
              <a:gd name="connsiteY206" fmla="*/ 823213 h 6858001"/>
              <a:gd name="connsiteX207" fmla="*/ 487416 w 874715"/>
              <a:gd name="connsiteY207" fmla="*/ 773781 h 6858001"/>
              <a:gd name="connsiteX208" fmla="*/ 464936 w 874715"/>
              <a:gd name="connsiteY208" fmla="*/ 690809 h 6858001"/>
              <a:gd name="connsiteX209" fmla="*/ 462650 w 874715"/>
              <a:gd name="connsiteY209" fmla="*/ 660603 h 6858001"/>
              <a:gd name="connsiteX210" fmla="*/ 451791 w 874715"/>
              <a:gd name="connsiteY210" fmla="*/ 593322 h 6858001"/>
              <a:gd name="connsiteX211" fmla="*/ 452553 w 874715"/>
              <a:gd name="connsiteY211" fmla="*/ 534478 h 6858001"/>
              <a:gd name="connsiteX212" fmla="*/ 469890 w 874715"/>
              <a:gd name="connsiteY212" fmla="*/ 487205 h 6858001"/>
              <a:gd name="connsiteX213" fmla="*/ 473318 w 874715"/>
              <a:gd name="connsiteY213" fmla="*/ 418552 h 6858001"/>
              <a:gd name="connsiteX214" fmla="*/ 460746 w 874715"/>
              <a:gd name="connsiteY214" fmla="*/ 374220 h 6858001"/>
              <a:gd name="connsiteX215" fmla="*/ 459032 w 874715"/>
              <a:gd name="connsiteY215" fmla="*/ 365198 h 6858001"/>
              <a:gd name="connsiteX216" fmla="*/ 458267 w 874715"/>
              <a:gd name="connsiteY216" fmla="*/ 249272 h 6858001"/>
              <a:gd name="connsiteX217" fmla="*/ 496179 w 874715"/>
              <a:gd name="connsiteY217" fmla="*/ 104514 h 6858001"/>
              <a:gd name="connsiteX218" fmla="*/ 504181 w 874715"/>
              <a:gd name="connsiteY218" fmla="*/ 80583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874715" h="6858001">
                <a:moveTo>
                  <a:pt x="669467" y="3720275"/>
                </a:moveTo>
                <a:lnTo>
                  <a:pt x="710453" y="3726292"/>
                </a:lnTo>
                <a:lnTo>
                  <a:pt x="710455" y="3726292"/>
                </a:lnTo>
                <a:lnTo>
                  <a:pt x="669465" y="3720275"/>
                </a:lnTo>
                <a:close/>
                <a:moveTo>
                  <a:pt x="834223" y="3333751"/>
                </a:moveTo>
                <a:lnTo>
                  <a:pt x="446757" y="3333751"/>
                </a:lnTo>
                <a:lnTo>
                  <a:pt x="441229" y="3376550"/>
                </a:lnTo>
                <a:lnTo>
                  <a:pt x="437178" y="3407910"/>
                </a:lnTo>
                <a:cubicBezTo>
                  <a:pt x="435005" y="3435408"/>
                  <a:pt x="434362" y="3463164"/>
                  <a:pt x="435790" y="3491262"/>
                </a:cubicBezTo>
                <a:cubicBezTo>
                  <a:pt x="436266" y="3500578"/>
                  <a:pt x="433599" y="3510777"/>
                  <a:pt x="429384" y="3520658"/>
                </a:cubicBezTo>
                <a:lnTo>
                  <a:pt x="427332" y="3524252"/>
                </a:lnTo>
                <a:lnTo>
                  <a:pt x="427331" y="3524252"/>
                </a:lnTo>
                <a:lnTo>
                  <a:pt x="413690" y="3548145"/>
                </a:lnTo>
                <a:cubicBezTo>
                  <a:pt x="391973" y="3578940"/>
                  <a:pt x="390257" y="3577567"/>
                  <a:pt x="408166" y="3612089"/>
                </a:cubicBezTo>
                <a:cubicBezTo>
                  <a:pt x="412548" y="3620328"/>
                  <a:pt x="415214" y="3630528"/>
                  <a:pt x="421692" y="3636610"/>
                </a:cubicBezTo>
                <a:cubicBezTo>
                  <a:pt x="438171" y="3652106"/>
                  <a:pt x="444409" y="3669416"/>
                  <a:pt x="445933" y="3687609"/>
                </a:cubicBezTo>
                <a:lnTo>
                  <a:pt x="443241" y="3725049"/>
                </a:lnTo>
                <a:lnTo>
                  <a:pt x="455589" y="3723372"/>
                </a:lnTo>
                <a:cubicBezTo>
                  <a:pt x="485111" y="3719138"/>
                  <a:pt x="514678" y="3715144"/>
                  <a:pt x="544787" y="3712739"/>
                </a:cubicBezTo>
                <a:lnTo>
                  <a:pt x="544802" y="3712740"/>
                </a:lnTo>
                <a:lnTo>
                  <a:pt x="544786" y="3712740"/>
                </a:lnTo>
                <a:cubicBezTo>
                  <a:pt x="514677" y="3715145"/>
                  <a:pt x="485110" y="3719139"/>
                  <a:pt x="455588" y="3723373"/>
                </a:cubicBezTo>
                <a:lnTo>
                  <a:pt x="443240" y="3725050"/>
                </a:lnTo>
                <a:lnTo>
                  <a:pt x="441884" y="3743904"/>
                </a:lnTo>
                <a:cubicBezTo>
                  <a:pt x="440932" y="3750574"/>
                  <a:pt x="439598" y="3758615"/>
                  <a:pt x="442266" y="3764306"/>
                </a:cubicBezTo>
                <a:cubicBezTo>
                  <a:pt x="454266" y="3790000"/>
                  <a:pt x="450076" y="3811773"/>
                  <a:pt x="433692" y="3834135"/>
                </a:cubicBezTo>
                <a:cubicBezTo>
                  <a:pt x="419595" y="3853553"/>
                  <a:pt x="411213" y="3875915"/>
                  <a:pt x="428740" y="3898864"/>
                </a:cubicBezTo>
                <a:cubicBezTo>
                  <a:pt x="467603" y="3949864"/>
                  <a:pt x="469507" y="4004392"/>
                  <a:pt x="444932" y="4062061"/>
                </a:cubicBezTo>
                <a:cubicBezTo>
                  <a:pt x="427405" y="4103253"/>
                  <a:pt x="423405" y="4143856"/>
                  <a:pt x="441122" y="4187207"/>
                </a:cubicBezTo>
                <a:cubicBezTo>
                  <a:pt x="447980" y="4203880"/>
                  <a:pt x="443408" y="4225456"/>
                  <a:pt x="444932" y="4244874"/>
                </a:cubicBezTo>
                <a:cubicBezTo>
                  <a:pt x="445694" y="4255860"/>
                  <a:pt x="445884" y="4268022"/>
                  <a:pt x="450648" y="4277434"/>
                </a:cubicBezTo>
                <a:cubicBezTo>
                  <a:pt x="462841" y="4302544"/>
                  <a:pt x="478461" y="4325885"/>
                  <a:pt x="490464" y="4351188"/>
                </a:cubicBezTo>
                <a:cubicBezTo>
                  <a:pt x="496178" y="4363350"/>
                  <a:pt x="499226" y="4377865"/>
                  <a:pt x="499418" y="4391596"/>
                </a:cubicBezTo>
                <a:cubicBezTo>
                  <a:pt x="500370" y="4432199"/>
                  <a:pt x="500370" y="4472804"/>
                  <a:pt x="498656" y="4513209"/>
                </a:cubicBezTo>
                <a:cubicBezTo>
                  <a:pt x="495988" y="4579901"/>
                  <a:pt x="495416" y="4647572"/>
                  <a:pt x="438646" y="4695629"/>
                </a:cubicBezTo>
                <a:cubicBezTo>
                  <a:pt x="434074" y="4699554"/>
                  <a:pt x="431406" y="4707987"/>
                  <a:pt x="430644" y="4714658"/>
                </a:cubicBezTo>
                <a:cubicBezTo>
                  <a:pt x="427025" y="4745453"/>
                  <a:pt x="426643" y="4777033"/>
                  <a:pt x="420737" y="4807436"/>
                </a:cubicBezTo>
                <a:cubicBezTo>
                  <a:pt x="415975" y="4831758"/>
                  <a:pt x="417499" y="4851963"/>
                  <a:pt x="434264" y="4870400"/>
                </a:cubicBezTo>
                <a:cubicBezTo>
                  <a:pt x="456362" y="4894527"/>
                  <a:pt x="469317" y="4923950"/>
                  <a:pt x="462269" y="4956119"/>
                </a:cubicBezTo>
                <a:cubicBezTo>
                  <a:pt x="455410" y="4988286"/>
                  <a:pt x="470269" y="5009470"/>
                  <a:pt x="485701" y="5033207"/>
                </a:cubicBezTo>
                <a:cubicBezTo>
                  <a:pt x="496940" y="5050467"/>
                  <a:pt x="511038" y="5070083"/>
                  <a:pt x="512180" y="5089305"/>
                </a:cubicBezTo>
                <a:cubicBezTo>
                  <a:pt x="514656" y="5132851"/>
                  <a:pt x="553902" y="5170316"/>
                  <a:pt x="531613" y="5217589"/>
                </a:cubicBezTo>
                <a:cubicBezTo>
                  <a:pt x="530089" y="5220727"/>
                  <a:pt x="533899" y="5226415"/>
                  <a:pt x="534851" y="5230926"/>
                </a:cubicBezTo>
                <a:cubicBezTo>
                  <a:pt x="542091" y="5267019"/>
                  <a:pt x="535041" y="5300953"/>
                  <a:pt x="511228" y="5327433"/>
                </a:cubicBezTo>
                <a:cubicBezTo>
                  <a:pt x="480175" y="5362152"/>
                  <a:pt x="477127" y="5400597"/>
                  <a:pt x="487225" y="5443357"/>
                </a:cubicBezTo>
                <a:cubicBezTo>
                  <a:pt x="490464" y="5457089"/>
                  <a:pt x="492750" y="5470820"/>
                  <a:pt x="495416" y="5484746"/>
                </a:cubicBezTo>
                <a:cubicBezTo>
                  <a:pt x="499226" y="5503576"/>
                  <a:pt x="503228" y="5522604"/>
                  <a:pt x="507038" y="5541432"/>
                </a:cubicBezTo>
                <a:cubicBezTo>
                  <a:pt x="510848" y="5559676"/>
                  <a:pt x="517324" y="5579880"/>
                  <a:pt x="500942" y="5594001"/>
                </a:cubicBezTo>
                <a:cubicBezTo>
                  <a:pt x="486843" y="5606164"/>
                  <a:pt x="488177" y="5614794"/>
                  <a:pt x="500370" y="5625974"/>
                </a:cubicBezTo>
                <a:cubicBezTo>
                  <a:pt x="543043" y="5664813"/>
                  <a:pt x="569714" y="5711889"/>
                  <a:pt x="571618" y="5771911"/>
                </a:cubicBezTo>
                <a:cubicBezTo>
                  <a:pt x="572000" y="5784268"/>
                  <a:pt x="574666" y="5796822"/>
                  <a:pt x="577524" y="5808982"/>
                </a:cubicBezTo>
                <a:cubicBezTo>
                  <a:pt x="579239" y="5816437"/>
                  <a:pt x="581145" y="5825462"/>
                  <a:pt x="586289" y="5829971"/>
                </a:cubicBezTo>
                <a:cubicBezTo>
                  <a:pt x="625532" y="5865083"/>
                  <a:pt x="652775" y="5908825"/>
                  <a:pt x="674684" y="5956490"/>
                </a:cubicBezTo>
                <a:cubicBezTo>
                  <a:pt x="682494" y="5973553"/>
                  <a:pt x="690304" y="5991797"/>
                  <a:pt x="692590" y="6010235"/>
                </a:cubicBezTo>
                <a:cubicBezTo>
                  <a:pt x="694876" y="6029456"/>
                  <a:pt x="691066" y="6049660"/>
                  <a:pt x="688970" y="6069276"/>
                </a:cubicBezTo>
                <a:cubicBezTo>
                  <a:pt x="687828" y="6080849"/>
                  <a:pt x="688018" y="6094187"/>
                  <a:pt x="682494" y="6103407"/>
                </a:cubicBezTo>
                <a:cubicBezTo>
                  <a:pt x="665157" y="6132633"/>
                  <a:pt x="646489" y="6160879"/>
                  <a:pt x="626294" y="6188144"/>
                </a:cubicBezTo>
                <a:cubicBezTo>
                  <a:pt x="608958" y="6211486"/>
                  <a:pt x="606481" y="6216194"/>
                  <a:pt x="628200" y="6236396"/>
                </a:cubicBezTo>
                <a:cubicBezTo>
                  <a:pt x="650489" y="6257190"/>
                  <a:pt x="662109" y="6283082"/>
                  <a:pt x="666871" y="6311718"/>
                </a:cubicBezTo>
                <a:cubicBezTo>
                  <a:pt x="674302" y="6357030"/>
                  <a:pt x="680588" y="6402732"/>
                  <a:pt x="684208" y="6448435"/>
                </a:cubicBezTo>
                <a:cubicBezTo>
                  <a:pt x="687446" y="6489823"/>
                  <a:pt x="669920" y="6509634"/>
                  <a:pt x="630104" y="6517873"/>
                </a:cubicBezTo>
                <a:cubicBezTo>
                  <a:pt x="608005" y="6522581"/>
                  <a:pt x="584001" y="6528663"/>
                  <a:pt x="578096" y="6553767"/>
                </a:cubicBezTo>
                <a:cubicBezTo>
                  <a:pt x="568570" y="6594765"/>
                  <a:pt x="564380" y="6637329"/>
                  <a:pt x="517706" y="6657533"/>
                </a:cubicBezTo>
                <a:cubicBezTo>
                  <a:pt x="527993" y="6668713"/>
                  <a:pt x="534089" y="6675579"/>
                  <a:pt x="540185" y="6682250"/>
                </a:cubicBezTo>
                <a:cubicBezTo>
                  <a:pt x="557140" y="6700686"/>
                  <a:pt x="564380" y="6738934"/>
                  <a:pt x="549712" y="6758356"/>
                </a:cubicBezTo>
                <a:cubicBezTo>
                  <a:pt x="528375" y="6786993"/>
                  <a:pt x="532375" y="6813278"/>
                  <a:pt x="548950" y="6840738"/>
                </a:cubicBezTo>
                <a:lnTo>
                  <a:pt x="556149" y="6858001"/>
                </a:lnTo>
                <a:lnTo>
                  <a:pt x="760427" y="6858001"/>
                </a:lnTo>
                <a:lnTo>
                  <a:pt x="763269" y="6846819"/>
                </a:lnTo>
                <a:cubicBezTo>
                  <a:pt x="771841" y="6790916"/>
                  <a:pt x="777937" y="6734620"/>
                  <a:pt x="784795" y="6678324"/>
                </a:cubicBezTo>
                <a:cubicBezTo>
                  <a:pt x="791844" y="6620265"/>
                  <a:pt x="799274" y="6562401"/>
                  <a:pt x="805560" y="6504338"/>
                </a:cubicBezTo>
                <a:cubicBezTo>
                  <a:pt x="808800" y="6472562"/>
                  <a:pt x="809370" y="6440589"/>
                  <a:pt x="812418" y="6408814"/>
                </a:cubicBezTo>
                <a:cubicBezTo>
                  <a:pt x="815086" y="6380959"/>
                  <a:pt x="820039" y="6353302"/>
                  <a:pt x="823279" y="6325450"/>
                </a:cubicBezTo>
                <a:cubicBezTo>
                  <a:pt x="825945" y="6301323"/>
                  <a:pt x="827469" y="6277000"/>
                  <a:pt x="830137" y="6252873"/>
                </a:cubicBezTo>
                <a:cubicBezTo>
                  <a:pt x="834517" y="6214231"/>
                  <a:pt x="839471" y="6175786"/>
                  <a:pt x="844043" y="6137341"/>
                </a:cubicBezTo>
                <a:cubicBezTo>
                  <a:pt x="845757" y="6121257"/>
                  <a:pt x="850520" y="6104387"/>
                  <a:pt x="847663" y="6089284"/>
                </a:cubicBezTo>
                <a:cubicBezTo>
                  <a:pt x="840423" y="6051230"/>
                  <a:pt x="842519" y="6013764"/>
                  <a:pt x="847471" y="5975908"/>
                </a:cubicBezTo>
                <a:cubicBezTo>
                  <a:pt x="849188" y="5962962"/>
                  <a:pt x="848806" y="5949036"/>
                  <a:pt x="845567" y="5936481"/>
                </a:cubicBezTo>
                <a:cubicBezTo>
                  <a:pt x="839089" y="5910785"/>
                  <a:pt x="829945" y="5885876"/>
                  <a:pt x="821945" y="5860571"/>
                </a:cubicBezTo>
                <a:cubicBezTo>
                  <a:pt x="820993" y="5857824"/>
                  <a:pt x="820801" y="5854490"/>
                  <a:pt x="820231" y="5851549"/>
                </a:cubicBezTo>
                <a:cubicBezTo>
                  <a:pt x="816990" y="5834874"/>
                  <a:pt x="813752" y="5818399"/>
                  <a:pt x="810894" y="5801726"/>
                </a:cubicBezTo>
                <a:cubicBezTo>
                  <a:pt x="809370" y="5792704"/>
                  <a:pt x="809180" y="5783484"/>
                  <a:pt x="807846" y="5774460"/>
                </a:cubicBezTo>
                <a:cubicBezTo>
                  <a:pt x="802512" y="5739546"/>
                  <a:pt x="811466" y="5701101"/>
                  <a:pt x="788415" y="5670892"/>
                </a:cubicBezTo>
                <a:cubicBezTo>
                  <a:pt x="773555" y="5651277"/>
                  <a:pt x="776985" y="5632250"/>
                  <a:pt x="779271" y="5611265"/>
                </a:cubicBezTo>
                <a:cubicBezTo>
                  <a:pt x="780985" y="5595374"/>
                  <a:pt x="780413" y="5579094"/>
                  <a:pt x="780605" y="5563010"/>
                </a:cubicBezTo>
                <a:cubicBezTo>
                  <a:pt x="781175" y="5534764"/>
                  <a:pt x="781367" y="5506518"/>
                  <a:pt x="782319" y="5478272"/>
                </a:cubicBezTo>
                <a:cubicBezTo>
                  <a:pt x="782699" y="5469249"/>
                  <a:pt x="787463" y="5460031"/>
                  <a:pt x="786701" y="5451203"/>
                </a:cubicBezTo>
                <a:cubicBezTo>
                  <a:pt x="783081" y="5410403"/>
                  <a:pt x="777365" y="5369604"/>
                  <a:pt x="774127" y="5328805"/>
                </a:cubicBezTo>
                <a:cubicBezTo>
                  <a:pt x="772223" y="5305660"/>
                  <a:pt x="775841" y="5281924"/>
                  <a:pt x="773175" y="5258975"/>
                </a:cubicBezTo>
                <a:cubicBezTo>
                  <a:pt x="770127" y="5232496"/>
                  <a:pt x="762317" y="5206604"/>
                  <a:pt x="757552" y="5180319"/>
                </a:cubicBezTo>
                <a:cubicBezTo>
                  <a:pt x="756220" y="5173061"/>
                  <a:pt x="757934" y="5165020"/>
                  <a:pt x="758314" y="5157370"/>
                </a:cubicBezTo>
                <a:cubicBezTo>
                  <a:pt x="758697" y="5148739"/>
                  <a:pt x="759459" y="5140304"/>
                  <a:pt x="759649" y="5131673"/>
                </a:cubicBezTo>
                <a:cubicBezTo>
                  <a:pt x="760031" y="5105388"/>
                  <a:pt x="759459" y="5079104"/>
                  <a:pt x="760793" y="5052820"/>
                </a:cubicBezTo>
                <a:cubicBezTo>
                  <a:pt x="761555" y="5036736"/>
                  <a:pt x="769365" y="5019868"/>
                  <a:pt x="766507" y="5004959"/>
                </a:cubicBezTo>
                <a:cubicBezTo>
                  <a:pt x="760983" y="4974557"/>
                  <a:pt x="773365" y="4944153"/>
                  <a:pt x="763079" y="4913751"/>
                </a:cubicBezTo>
                <a:cubicBezTo>
                  <a:pt x="760031" y="4904334"/>
                  <a:pt x="767651" y="4891388"/>
                  <a:pt x="768031" y="4880011"/>
                </a:cubicBezTo>
                <a:cubicBezTo>
                  <a:pt x="768983" y="4851570"/>
                  <a:pt x="768793" y="4823128"/>
                  <a:pt x="768603" y="4794687"/>
                </a:cubicBezTo>
                <a:cubicBezTo>
                  <a:pt x="768413" y="4769186"/>
                  <a:pt x="771079" y="4742705"/>
                  <a:pt x="765745" y="4718187"/>
                </a:cubicBezTo>
                <a:cubicBezTo>
                  <a:pt x="760031" y="4692491"/>
                  <a:pt x="760793" y="4669346"/>
                  <a:pt x="767269" y="4644434"/>
                </a:cubicBezTo>
                <a:cubicBezTo>
                  <a:pt x="771651" y="4627369"/>
                  <a:pt x="772223" y="4609322"/>
                  <a:pt x="773555" y="4591670"/>
                </a:cubicBezTo>
                <a:cubicBezTo>
                  <a:pt x="775079" y="4572644"/>
                  <a:pt x="771079" y="4551655"/>
                  <a:pt x="777365" y="4534394"/>
                </a:cubicBezTo>
                <a:cubicBezTo>
                  <a:pt x="796036" y="4483001"/>
                  <a:pt x="800036" y="4430237"/>
                  <a:pt x="800036" y="4376493"/>
                </a:cubicBezTo>
                <a:cubicBezTo>
                  <a:pt x="800036" y="4366684"/>
                  <a:pt x="797370" y="4356680"/>
                  <a:pt x="794512" y="4347267"/>
                </a:cubicBezTo>
                <a:cubicBezTo>
                  <a:pt x="777365" y="4292342"/>
                  <a:pt x="778889" y="4237224"/>
                  <a:pt x="789368" y="4181322"/>
                </a:cubicBezTo>
                <a:cubicBezTo>
                  <a:pt x="791654" y="4169748"/>
                  <a:pt x="792036" y="4156803"/>
                  <a:pt x="789750" y="4145230"/>
                </a:cubicBezTo>
                <a:cubicBezTo>
                  <a:pt x="783081" y="4112668"/>
                  <a:pt x="772031" y="4081088"/>
                  <a:pt x="767269" y="4048330"/>
                </a:cubicBezTo>
                <a:cubicBezTo>
                  <a:pt x="759459" y="3994194"/>
                  <a:pt x="785747" y="3947314"/>
                  <a:pt x="802894" y="3898864"/>
                </a:cubicBezTo>
                <a:cubicBezTo>
                  <a:pt x="819087" y="3852768"/>
                  <a:pt x="855664" y="3813538"/>
                  <a:pt x="847471" y="3759007"/>
                </a:cubicBezTo>
                <a:lnTo>
                  <a:pt x="848163" y="3756136"/>
                </a:lnTo>
                <a:lnTo>
                  <a:pt x="819543" y="3748731"/>
                </a:lnTo>
                <a:lnTo>
                  <a:pt x="819313" y="3748682"/>
                </a:lnTo>
                <a:lnTo>
                  <a:pt x="819544" y="3748730"/>
                </a:lnTo>
                <a:lnTo>
                  <a:pt x="848164" y="3756135"/>
                </a:lnTo>
                <a:lnTo>
                  <a:pt x="849545" y="3750401"/>
                </a:lnTo>
                <a:cubicBezTo>
                  <a:pt x="850902" y="3747434"/>
                  <a:pt x="852522" y="3744394"/>
                  <a:pt x="853189" y="3741353"/>
                </a:cubicBezTo>
                <a:cubicBezTo>
                  <a:pt x="856809" y="3724680"/>
                  <a:pt x="861189" y="3708009"/>
                  <a:pt x="862905" y="3691138"/>
                </a:cubicBezTo>
                <a:cubicBezTo>
                  <a:pt x="865191" y="3670544"/>
                  <a:pt x="864429" y="3649555"/>
                  <a:pt x="866333" y="3628959"/>
                </a:cubicBezTo>
                <a:cubicBezTo>
                  <a:pt x="868619" y="3602478"/>
                  <a:pt x="874715" y="3576391"/>
                  <a:pt x="874715" y="3550106"/>
                </a:cubicBezTo>
                <a:lnTo>
                  <a:pt x="871487" y="3524252"/>
                </a:lnTo>
                <a:lnTo>
                  <a:pt x="871488" y="3524252"/>
                </a:lnTo>
                <a:lnTo>
                  <a:pt x="870763" y="3518451"/>
                </a:lnTo>
                <a:cubicBezTo>
                  <a:pt x="868573" y="3507933"/>
                  <a:pt x="865953" y="3497439"/>
                  <a:pt x="864238" y="3486946"/>
                </a:cubicBezTo>
                <a:cubicBezTo>
                  <a:pt x="859476" y="3457327"/>
                  <a:pt x="860810" y="3424765"/>
                  <a:pt x="848618" y="3398677"/>
                </a:cubicBezTo>
                <a:lnTo>
                  <a:pt x="837595" y="3365728"/>
                </a:lnTo>
                <a:lnTo>
                  <a:pt x="834829" y="3357461"/>
                </a:lnTo>
                <a:close/>
                <a:moveTo>
                  <a:pt x="513783" y="0"/>
                </a:moveTo>
                <a:lnTo>
                  <a:pt x="72334" y="0"/>
                </a:lnTo>
                <a:lnTo>
                  <a:pt x="75447" y="27991"/>
                </a:lnTo>
                <a:cubicBezTo>
                  <a:pt x="80828" y="63323"/>
                  <a:pt x="87734" y="98434"/>
                  <a:pt x="88115" y="134133"/>
                </a:cubicBezTo>
                <a:cubicBezTo>
                  <a:pt x="88495" y="166498"/>
                  <a:pt x="94591" y="198471"/>
                  <a:pt x="62778" y="221224"/>
                </a:cubicBezTo>
                <a:cubicBezTo>
                  <a:pt x="58586" y="224165"/>
                  <a:pt x="60872" y="238486"/>
                  <a:pt x="62206" y="247312"/>
                </a:cubicBezTo>
                <a:cubicBezTo>
                  <a:pt x="65065" y="266927"/>
                  <a:pt x="72303" y="286346"/>
                  <a:pt x="72113" y="305764"/>
                </a:cubicBezTo>
                <a:cubicBezTo>
                  <a:pt x="71923" y="345976"/>
                  <a:pt x="68875" y="386383"/>
                  <a:pt x="65445" y="426397"/>
                </a:cubicBezTo>
                <a:cubicBezTo>
                  <a:pt x="64111" y="441500"/>
                  <a:pt x="58968" y="456017"/>
                  <a:pt x="55348" y="470924"/>
                </a:cubicBezTo>
                <a:cubicBezTo>
                  <a:pt x="53252" y="479162"/>
                  <a:pt x="47728" y="487990"/>
                  <a:pt x="48870" y="495638"/>
                </a:cubicBezTo>
                <a:cubicBezTo>
                  <a:pt x="55538" y="539970"/>
                  <a:pt x="39156" y="580573"/>
                  <a:pt x="30963" y="622548"/>
                </a:cubicBezTo>
                <a:cubicBezTo>
                  <a:pt x="27153" y="641968"/>
                  <a:pt x="18009" y="660210"/>
                  <a:pt x="11723" y="679040"/>
                </a:cubicBezTo>
                <a:cubicBezTo>
                  <a:pt x="10007" y="683943"/>
                  <a:pt x="8483" y="689436"/>
                  <a:pt x="8865" y="694341"/>
                </a:cubicBezTo>
                <a:cubicBezTo>
                  <a:pt x="11151" y="722389"/>
                  <a:pt x="14389" y="750244"/>
                  <a:pt x="16865" y="778095"/>
                </a:cubicBezTo>
                <a:cubicBezTo>
                  <a:pt x="19151" y="803401"/>
                  <a:pt x="19913" y="828900"/>
                  <a:pt x="47918" y="840866"/>
                </a:cubicBezTo>
                <a:cubicBezTo>
                  <a:pt x="52300" y="842633"/>
                  <a:pt x="55538" y="848516"/>
                  <a:pt x="58396" y="853028"/>
                </a:cubicBezTo>
                <a:cubicBezTo>
                  <a:pt x="102404" y="922662"/>
                  <a:pt x="101260" y="959929"/>
                  <a:pt x="54776" y="1027995"/>
                </a:cubicBezTo>
                <a:cubicBezTo>
                  <a:pt x="50014" y="1035056"/>
                  <a:pt x="46584" y="1050159"/>
                  <a:pt x="50394" y="1054866"/>
                </a:cubicBezTo>
                <a:cubicBezTo>
                  <a:pt x="82019" y="1094882"/>
                  <a:pt x="78589" y="1138623"/>
                  <a:pt x="68683" y="1184720"/>
                </a:cubicBezTo>
                <a:cubicBezTo>
                  <a:pt x="66017" y="1196684"/>
                  <a:pt x="66017" y="1213555"/>
                  <a:pt x="72303" y="1222576"/>
                </a:cubicBezTo>
                <a:cubicBezTo>
                  <a:pt x="101450" y="1265534"/>
                  <a:pt x="97260" y="1311630"/>
                  <a:pt x="88687" y="1358313"/>
                </a:cubicBezTo>
                <a:cubicBezTo>
                  <a:pt x="87353" y="1365570"/>
                  <a:pt x="80113" y="1374398"/>
                  <a:pt x="73447" y="1377535"/>
                </a:cubicBezTo>
                <a:cubicBezTo>
                  <a:pt x="49824" y="1388716"/>
                  <a:pt x="41822" y="1409705"/>
                  <a:pt x="35153" y="1432851"/>
                </a:cubicBezTo>
                <a:cubicBezTo>
                  <a:pt x="24295" y="1469335"/>
                  <a:pt x="11531" y="1505229"/>
                  <a:pt x="1244" y="1541910"/>
                </a:cubicBezTo>
                <a:cubicBezTo>
                  <a:pt x="-1232" y="1550935"/>
                  <a:pt x="292" y="1562114"/>
                  <a:pt x="3149" y="1571529"/>
                </a:cubicBezTo>
                <a:cubicBezTo>
                  <a:pt x="12865" y="1603698"/>
                  <a:pt x="37250" y="1624098"/>
                  <a:pt x="59730" y="1646459"/>
                </a:cubicBezTo>
                <a:cubicBezTo>
                  <a:pt x="69637" y="1656267"/>
                  <a:pt x="76685" y="1669800"/>
                  <a:pt x="82399" y="1682944"/>
                </a:cubicBezTo>
                <a:cubicBezTo>
                  <a:pt x="97070" y="1717073"/>
                  <a:pt x="110214" y="1751988"/>
                  <a:pt x="124120" y="1786511"/>
                </a:cubicBezTo>
                <a:cubicBezTo>
                  <a:pt x="125454" y="1789845"/>
                  <a:pt x="128883" y="1792590"/>
                  <a:pt x="131741" y="1795142"/>
                </a:cubicBezTo>
                <a:cubicBezTo>
                  <a:pt x="161842" y="1820640"/>
                  <a:pt x="192131" y="1845943"/>
                  <a:pt x="222232" y="1871640"/>
                </a:cubicBezTo>
                <a:cubicBezTo>
                  <a:pt x="227946" y="1876543"/>
                  <a:pt x="232138" y="1883606"/>
                  <a:pt x="237662" y="1888901"/>
                </a:cubicBezTo>
                <a:cubicBezTo>
                  <a:pt x="245282" y="1896356"/>
                  <a:pt x="252523" y="1905771"/>
                  <a:pt x="261667" y="1909694"/>
                </a:cubicBezTo>
                <a:cubicBezTo>
                  <a:pt x="290432" y="1921855"/>
                  <a:pt x="302816" y="1945197"/>
                  <a:pt x="308150" y="1974618"/>
                </a:cubicBezTo>
                <a:cubicBezTo>
                  <a:pt x="313103" y="2001493"/>
                  <a:pt x="317295" y="2028365"/>
                  <a:pt x="323009" y="2055042"/>
                </a:cubicBezTo>
                <a:cubicBezTo>
                  <a:pt x="329867" y="2087602"/>
                  <a:pt x="337297" y="2119968"/>
                  <a:pt x="345680" y="2152137"/>
                </a:cubicBezTo>
                <a:cubicBezTo>
                  <a:pt x="349300" y="2166063"/>
                  <a:pt x="353490" y="2180774"/>
                  <a:pt x="360920" y="2192740"/>
                </a:cubicBezTo>
                <a:cubicBezTo>
                  <a:pt x="381495" y="2226281"/>
                  <a:pt x="395401" y="2262177"/>
                  <a:pt x="389877" y="2301603"/>
                </a:cubicBezTo>
                <a:cubicBezTo>
                  <a:pt x="385495" y="2333183"/>
                  <a:pt x="396735" y="2359664"/>
                  <a:pt x="414262" y="2379279"/>
                </a:cubicBezTo>
                <a:cubicBezTo>
                  <a:pt x="446077" y="2414980"/>
                  <a:pt x="438837" y="2453227"/>
                  <a:pt x="428551" y="2491281"/>
                </a:cubicBezTo>
                <a:cubicBezTo>
                  <a:pt x="423216" y="2510897"/>
                  <a:pt x="423978" y="2526980"/>
                  <a:pt x="429121" y="2545615"/>
                </a:cubicBezTo>
                <a:cubicBezTo>
                  <a:pt x="441123" y="2588768"/>
                  <a:pt x="473700" y="2617603"/>
                  <a:pt x="502275" y="2645455"/>
                </a:cubicBezTo>
                <a:cubicBezTo>
                  <a:pt x="526660" y="2669191"/>
                  <a:pt x="540376" y="2695868"/>
                  <a:pt x="550665" y="2725094"/>
                </a:cubicBezTo>
                <a:cubicBezTo>
                  <a:pt x="563809" y="2761970"/>
                  <a:pt x="558857" y="2791196"/>
                  <a:pt x="527232" y="2808850"/>
                </a:cubicBezTo>
                <a:cubicBezTo>
                  <a:pt x="518277" y="2813754"/>
                  <a:pt x="507799" y="2822385"/>
                  <a:pt x="505133" y="2831604"/>
                </a:cubicBezTo>
                <a:cubicBezTo>
                  <a:pt x="491799" y="2876129"/>
                  <a:pt x="472366" y="2921245"/>
                  <a:pt x="484178" y="2968910"/>
                </a:cubicBezTo>
                <a:cubicBezTo>
                  <a:pt x="500371" y="3034817"/>
                  <a:pt x="499419" y="3099154"/>
                  <a:pt x="483416" y="3165061"/>
                </a:cubicBezTo>
                <a:cubicBezTo>
                  <a:pt x="470462" y="3218512"/>
                  <a:pt x="457126" y="3271963"/>
                  <a:pt x="447744" y="3326101"/>
                </a:cubicBezTo>
                <a:lnTo>
                  <a:pt x="446756" y="3333750"/>
                </a:lnTo>
                <a:lnTo>
                  <a:pt x="834222" y="3333750"/>
                </a:lnTo>
                <a:lnTo>
                  <a:pt x="833756" y="3315508"/>
                </a:lnTo>
                <a:cubicBezTo>
                  <a:pt x="835090" y="3305897"/>
                  <a:pt x="843092" y="3293538"/>
                  <a:pt x="851283" y="3289224"/>
                </a:cubicBezTo>
                <a:cubicBezTo>
                  <a:pt x="869571" y="3279612"/>
                  <a:pt x="872811" y="3266470"/>
                  <a:pt x="866523" y="3248621"/>
                </a:cubicBezTo>
                <a:cubicBezTo>
                  <a:pt x="861189" y="3233124"/>
                  <a:pt x="858523" y="3214098"/>
                  <a:pt x="848234" y="3203506"/>
                </a:cubicBezTo>
                <a:cubicBezTo>
                  <a:pt x="819088" y="3173494"/>
                  <a:pt x="818135" y="3135244"/>
                  <a:pt x="810325" y="3097977"/>
                </a:cubicBezTo>
                <a:cubicBezTo>
                  <a:pt x="805561" y="3075225"/>
                  <a:pt x="805371" y="3054039"/>
                  <a:pt x="808609" y="3031285"/>
                </a:cubicBezTo>
                <a:cubicBezTo>
                  <a:pt x="815849" y="2981857"/>
                  <a:pt x="805561" y="2933799"/>
                  <a:pt x="792417" y="2886329"/>
                </a:cubicBezTo>
                <a:cubicBezTo>
                  <a:pt x="783654" y="2854945"/>
                  <a:pt x="778320" y="2822776"/>
                  <a:pt x="769366" y="2791590"/>
                </a:cubicBezTo>
                <a:cubicBezTo>
                  <a:pt x="762508" y="2768247"/>
                  <a:pt x="754315" y="2744906"/>
                  <a:pt x="743267" y="2723527"/>
                </a:cubicBezTo>
                <a:cubicBezTo>
                  <a:pt x="727072" y="2692532"/>
                  <a:pt x="702688" y="2665466"/>
                  <a:pt x="709166" y="2626038"/>
                </a:cubicBezTo>
                <a:cubicBezTo>
                  <a:pt x="714880" y="2591317"/>
                  <a:pt x="702880" y="2559935"/>
                  <a:pt x="691449" y="2528158"/>
                </a:cubicBezTo>
                <a:cubicBezTo>
                  <a:pt x="683067" y="2504816"/>
                  <a:pt x="674493" y="2481477"/>
                  <a:pt x="669159" y="2457348"/>
                </a:cubicBezTo>
                <a:cubicBezTo>
                  <a:pt x="662872" y="2428709"/>
                  <a:pt x="665540" y="2396344"/>
                  <a:pt x="653918" y="2370844"/>
                </a:cubicBezTo>
                <a:cubicBezTo>
                  <a:pt x="641726" y="2344167"/>
                  <a:pt x="649918" y="2322005"/>
                  <a:pt x="653348" y="2298269"/>
                </a:cubicBezTo>
                <a:cubicBezTo>
                  <a:pt x="658682" y="2260413"/>
                  <a:pt x="668589" y="2222749"/>
                  <a:pt x="656014" y="2184501"/>
                </a:cubicBezTo>
                <a:cubicBezTo>
                  <a:pt x="640774" y="2138014"/>
                  <a:pt x="624391" y="2091918"/>
                  <a:pt x="609913" y="2045235"/>
                </a:cubicBezTo>
                <a:cubicBezTo>
                  <a:pt x="604386" y="2027187"/>
                  <a:pt x="602100" y="2007771"/>
                  <a:pt x="599624" y="1988939"/>
                </a:cubicBezTo>
                <a:cubicBezTo>
                  <a:pt x="597528" y="1971091"/>
                  <a:pt x="602862" y="1949711"/>
                  <a:pt x="594862" y="1935977"/>
                </a:cubicBezTo>
                <a:cubicBezTo>
                  <a:pt x="574287" y="1900670"/>
                  <a:pt x="564191" y="1864385"/>
                  <a:pt x="564191" y="1823583"/>
                </a:cubicBezTo>
                <a:cubicBezTo>
                  <a:pt x="564191" y="1808282"/>
                  <a:pt x="555617" y="1793374"/>
                  <a:pt x="554093" y="1777881"/>
                </a:cubicBezTo>
                <a:cubicBezTo>
                  <a:pt x="552189" y="1756694"/>
                  <a:pt x="547044" y="1732372"/>
                  <a:pt x="554285" y="1713934"/>
                </a:cubicBezTo>
                <a:cubicBezTo>
                  <a:pt x="571429" y="1670585"/>
                  <a:pt x="557141" y="1635476"/>
                  <a:pt x="540186" y="1597617"/>
                </a:cubicBezTo>
                <a:cubicBezTo>
                  <a:pt x="523422" y="1560348"/>
                  <a:pt x="510087" y="1521118"/>
                  <a:pt x="499037" y="1481495"/>
                </a:cubicBezTo>
                <a:cubicBezTo>
                  <a:pt x="495037" y="1466588"/>
                  <a:pt x="501705" y="1448740"/>
                  <a:pt x="503037" y="1432262"/>
                </a:cubicBezTo>
                <a:cubicBezTo>
                  <a:pt x="503419" y="1426376"/>
                  <a:pt x="503991" y="1419903"/>
                  <a:pt x="502085" y="1414609"/>
                </a:cubicBezTo>
                <a:cubicBezTo>
                  <a:pt x="483796" y="1363414"/>
                  <a:pt x="469890" y="1311432"/>
                  <a:pt x="479414" y="1255923"/>
                </a:cubicBezTo>
                <a:cubicBezTo>
                  <a:pt x="480368" y="1250824"/>
                  <a:pt x="478272" y="1245135"/>
                  <a:pt x="476938" y="1240034"/>
                </a:cubicBezTo>
                <a:cubicBezTo>
                  <a:pt x="470080" y="1215122"/>
                  <a:pt x="459222" y="1190799"/>
                  <a:pt x="456745" y="1165498"/>
                </a:cubicBezTo>
                <a:cubicBezTo>
                  <a:pt x="450649" y="1103121"/>
                  <a:pt x="448171" y="1040355"/>
                  <a:pt x="444171" y="977582"/>
                </a:cubicBezTo>
                <a:cubicBezTo>
                  <a:pt x="443981" y="973659"/>
                  <a:pt x="443981" y="969541"/>
                  <a:pt x="442647" y="966011"/>
                </a:cubicBezTo>
                <a:cubicBezTo>
                  <a:pt x="434455" y="942864"/>
                  <a:pt x="437123" y="922662"/>
                  <a:pt x="452743" y="903045"/>
                </a:cubicBezTo>
                <a:cubicBezTo>
                  <a:pt x="459602" y="894414"/>
                  <a:pt x="463222" y="882645"/>
                  <a:pt x="467032" y="871859"/>
                </a:cubicBezTo>
                <a:cubicBezTo>
                  <a:pt x="472748" y="855968"/>
                  <a:pt x="478272" y="839689"/>
                  <a:pt x="481892" y="823213"/>
                </a:cubicBezTo>
                <a:cubicBezTo>
                  <a:pt x="485320" y="806930"/>
                  <a:pt x="490083" y="789474"/>
                  <a:pt x="487416" y="773781"/>
                </a:cubicBezTo>
                <a:cubicBezTo>
                  <a:pt x="482654" y="745535"/>
                  <a:pt x="471986" y="718661"/>
                  <a:pt x="464936" y="690809"/>
                </a:cubicBezTo>
                <a:cubicBezTo>
                  <a:pt x="462460" y="681198"/>
                  <a:pt x="462842" y="670605"/>
                  <a:pt x="462650" y="660603"/>
                </a:cubicBezTo>
                <a:cubicBezTo>
                  <a:pt x="462080" y="637652"/>
                  <a:pt x="467604" y="614113"/>
                  <a:pt x="451791" y="593322"/>
                </a:cubicBezTo>
                <a:cubicBezTo>
                  <a:pt x="436933" y="574101"/>
                  <a:pt x="441313" y="554679"/>
                  <a:pt x="452553" y="534478"/>
                </a:cubicBezTo>
                <a:cubicBezTo>
                  <a:pt x="460556" y="519961"/>
                  <a:pt x="466842" y="503486"/>
                  <a:pt x="469890" y="487205"/>
                </a:cubicBezTo>
                <a:cubicBezTo>
                  <a:pt x="474080" y="464843"/>
                  <a:pt x="475796" y="442679"/>
                  <a:pt x="473318" y="418552"/>
                </a:cubicBezTo>
                <a:cubicBezTo>
                  <a:pt x="471604" y="401485"/>
                  <a:pt x="470842" y="387559"/>
                  <a:pt x="460746" y="374220"/>
                </a:cubicBezTo>
                <a:cubicBezTo>
                  <a:pt x="459222" y="372064"/>
                  <a:pt x="458840" y="368141"/>
                  <a:pt x="459032" y="365198"/>
                </a:cubicBezTo>
                <a:cubicBezTo>
                  <a:pt x="462270" y="326557"/>
                  <a:pt x="460556" y="288308"/>
                  <a:pt x="458267" y="249272"/>
                </a:cubicBezTo>
                <a:cubicBezTo>
                  <a:pt x="455221" y="199649"/>
                  <a:pt x="464174" y="147470"/>
                  <a:pt x="496179" y="104514"/>
                </a:cubicBezTo>
                <a:cubicBezTo>
                  <a:pt x="500943" y="98237"/>
                  <a:pt x="503037" y="88822"/>
                  <a:pt x="504181" y="80583"/>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66290A3-7E80-441D-AA1E-5263326B16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78285" y="0"/>
            <a:ext cx="874715" cy="6858001"/>
          </a:xfrm>
          <a:custGeom>
            <a:avLst/>
            <a:gdLst>
              <a:gd name="connsiteX0" fmla="*/ 669467 w 874715"/>
              <a:gd name="connsiteY0" fmla="*/ 3720275 h 6858001"/>
              <a:gd name="connsiteX1" fmla="*/ 710453 w 874715"/>
              <a:gd name="connsiteY1" fmla="*/ 3726292 h 6858001"/>
              <a:gd name="connsiteX2" fmla="*/ 710455 w 874715"/>
              <a:gd name="connsiteY2" fmla="*/ 3726292 h 6858001"/>
              <a:gd name="connsiteX3" fmla="*/ 669465 w 874715"/>
              <a:gd name="connsiteY3" fmla="*/ 3720275 h 6858001"/>
              <a:gd name="connsiteX4" fmla="*/ 834223 w 874715"/>
              <a:gd name="connsiteY4" fmla="*/ 3333751 h 6858001"/>
              <a:gd name="connsiteX5" fmla="*/ 446757 w 874715"/>
              <a:gd name="connsiteY5" fmla="*/ 3333751 h 6858001"/>
              <a:gd name="connsiteX6" fmla="*/ 441229 w 874715"/>
              <a:gd name="connsiteY6" fmla="*/ 3376550 h 6858001"/>
              <a:gd name="connsiteX7" fmla="*/ 437178 w 874715"/>
              <a:gd name="connsiteY7" fmla="*/ 3407910 h 6858001"/>
              <a:gd name="connsiteX8" fmla="*/ 435790 w 874715"/>
              <a:gd name="connsiteY8" fmla="*/ 3491262 h 6858001"/>
              <a:gd name="connsiteX9" fmla="*/ 429384 w 874715"/>
              <a:gd name="connsiteY9" fmla="*/ 3520658 h 6858001"/>
              <a:gd name="connsiteX10" fmla="*/ 427332 w 874715"/>
              <a:gd name="connsiteY10" fmla="*/ 3524252 h 6858001"/>
              <a:gd name="connsiteX11" fmla="*/ 427331 w 874715"/>
              <a:gd name="connsiteY11" fmla="*/ 3524252 h 6858001"/>
              <a:gd name="connsiteX12" fmla="*/ 413690 w 874715"/>
              <a:gd name="connsiteY12" fmla="*/ 3548145 h 6858001"/>
              <a:gd name="connsiteX13" fmla="*/ 408166 w 874715"/>
              <a:gd name="connsiteY13" fmla="*/ 3612089 h 6858001"/>
              <a:gd name="connsiteX14" fmla="*/ 421692 w 874715"/>
              <a:gd name="connsiteY14" fmla="*/ 3636610 h 6858001"/>
              <a:gd name="connsiteX15" fmla="*/ 445933 w 874715"/>
              <a:gd name="connsiteY15" fmla="*/ 3687609 h 6858001"/>
              <a:gd name="connsiteX16" fmla="*/ 443241 w 874715"/>
              <a:gd name="connsiteY16" fmla="*/ 3725049 h 6858001"/>
              <a:gd name="connsiteX17" fmla="*/ 455589 w 874715"/>
              <a:gd name="connsiteY17" fmla="*/ 3723372 h 6858001"/>
              <a:gd name="connsiteX18" fmla="*/ 544787 w 874715"/>
              <a:gd name="connsiteY18" fmla="*/ 3712739 h 6858001"/>
              <a:gd name="connsiteX19" fmla="*/ 544802 w 874715"/>
              <a:gd name="connsiteY19" fmla="*/ 3712740 h 6858001"/>
              <a:gd name="connsiteX20" fmla="*/ 544786 w 874715"/>
              <a:gd name="connsiteY20" fmla="*/ 3712740 h 6858001"/>
              <a:gd name="connsiteX21" fmla="*/ 455588 w 874715"/>
              <a:gd name="connsiteY21" fmla="*/ 3723373 h 6858001"/>
              <a:gd name="connsiteX22" fmla="*/ 443240 w 874715"/>
              <a:gd name="connsiteY22" fmla="*/ 3725050 h 6858001"/>
              <a:gd name="connsiteX23" fmla="*/ 441884 w 874715"/>
              <a:gd name="connsiteY23" fmla="*/ 3743904 h 6858001"/>
              <a:gd name="connsiteX24" fmla="*/ 442266 w 874715"/>
              <a:gd name="connsiteY24" fmla="*/ 3764306 h 6858001"/>
              <a:gd name="connsiteX25" fmla="*/ 433692 w 874715"/>
              <a:gd name="connsiteY25" fmla="*/ 3834135 h 6858001"/>
              <a:gd name="connsiteX26" fmla="*/ 428740 w 874715"/>
              <a:gd name="connsiteY26" fmla="*/ 3898864 h 6858001"/>
              <a:gd name="connsiteX27" fmla="*/ 444932 w 874715"/>
              <a:gd name="connsiteY27" fmla="*/ 4062061 h 6858001"/>
              <a:gd name="connsiteX28" fmla="*/ 441122 w 874715"/>
              <a:gd name="connsiteY28" fmla="*/ 4187207 h 6858001"/>
              <a:gd name="connsiteX29" fmla="*/ 444932 w 874715"/>
              <a:gd name="connsiteY29" fmla="*/ 4244874 h 6858001"/>
              <a:gd name="connsiteX30" fmla="*/ 450648 w 874715"/>
              <a:gd name="connsiteY30" fmla="*/ 4277434 h 6858001"/>
              <a:gd name="connsiteX31" fmla="*/ 490464 w 874715"/>
              <a:gd name="connsiteY31" fmla="*/ 4351188 h 6858001"/>
              <a:gd name="connsiteX32" fmla="*/ 499418 w 874715"/>
              <a:gd name="connsiteY32" fmla="*/ 4391596 h 6858001"/>
              <a:gd name="connsiteX33" fmla="*/ 498656 w 874715"/>
              <a:gd name="connsiteY33" fmla="*/ 4513209 h 6858001"/>
              <a:gd name="connsiteX34" fmla="*/ 438646 w 874715"/>
              <a:gd name="connsiteY34" fmla="*/ 4695629 h 6858001"/>
              <a:gd name="connsiteX35" fmla="*/ 430644 w 874715"/>
              <a:gd name="connsiteY35" fmla="*/ 4714658 h 6858001"/>
              <a:gd name="connsiteX36" fmla="*/ 420737 w 874715"/>
              <a:gd name="connsiteY36" fmla="*/ 4807436 h 6858001"/>
              <a:gd name="connsiteX37" fmla="*/ 434264 w 874715"/>
              <a:gd name="connsiteY37" fmla="*/ 4870400 h 6858001"/>
              <a:gd name="connsiteX38" fmla="*/ 462269 w 874715"/>
              <a:gd name="connsiteY38" fmla="*/ 4956119 h 6858001"/>
              <a:gd name="connsiteX39" fmla="*/ 485701 w 874715"/>
              <a:gd name="connsiteY39" fmla="*/ 5033207 h 6858001"/>
              <a:gd name="connsiteX40" fmla="*/ 512180 w 874715"/>
              <a:gd name="connsiteY40" fmla="*/ 5089305 h 6858001"/>
              <a:gd name="connsiteX41" fmla="*/ 531613 w 874715"/>
              <a:gd name="connsiteY41" fmla="*/ 5217589 h 6858001"/>
              <a:gd name="connsiteX42" fmla="*/ 534851 w 874715"/>
              <a:gd name="connsiteY42" fmla="*/ 5230926 h 6858001"/>
              <a:gd name="connsiteX43" fmla="*/ 511228 w 874715"/>
              <a:gd name="connsiteY43" fmla="*/ 5327433 h 6858001"/>
              <a:gd name="connsiteX44" fmla="*/ 487225 w 874715"/>
              <a:gd name="connsiteY44" fmla="*/ 5443357 h 6858001"/>
              <a:gd name="connsiteX45" fmla="*/ 495416 w 874715"/>
              <a:gd name="connsiteY45" fmla="*/ 5484746 h 6858001"/>
              <a:gd name="connsiteX46" fmla="*/ 507038 w 874715"/>
              <a:gd name="connsiteY46" fmla="*/ 5541432 h 6858001"/>
              <a:gd name="connsiteX47" fmla="*/ 500942 w 874715"/>
              <a:gd name="connsiteY47" fmla="*/ 5594001 h 6858001"/>
              <a:gd name="connsiteX48" fmla="*/ 500370 w 874715"/>
              <a:gd name="connsiteY48" fmla="*/ 5625974 h 6858001"/>
              <a:gd name="connsiteX49" fmla="*/ 571618 w 874715"/>
              <a:gd name="connsiteY49" fmla="*/ 5771911 h 6858001"/>
              <a:gd name="connsiteX50" fmla="*/ 577524 w 874715"/>
              <a:gd name="connsiteY50" fmla="*/ 5808982 h 6858001"/>
              <a:gd name="connsiteX51" fmla="*/ 586289 w 874715"/>
              <a:gd name="connsiteY51" fmla="*/ 5829971 h 6858001"/>
              <a:gd name="connsiteX52" fmla="*/ 674684 w 874715"/>
              <a:gd name="connsiteY52" fmla="*/ 5956490 h 6858001"/>
              <a:gd name="connsiteX53" fmla="*/ 692590 w 874715"/>
              <a:gd name="connsiteY53" fmla="*/ 6010235 h 6858001"/>
              <a:gd name="connsiteX54" fmla="*/ 688970 w 874715"/>
              <a:gd name="connsiteY54" fmla="*/ 6069276 h 6858001"/>
              <a:gd name="connsiteX55" fmla="*/ 682494 w 874715"/>
              <a:gd name="connsiteY55" fmla="*/ 6103407 h 6858001"/>
              <a:gd name="connsiteX56" fmla="*/ 626294 w 874715"/>
              <a:gd name="connsiteY56" fmla="*/ 6188144 h 6858001"/>
              <a:gd name="connsiteX57" fmla="*/ 628200 w 874715"/>
              <a:gd name="connsiteY57" fmla="*/ 6236396 h 6858001"/>
              <a:gd name="connsiteX58" fmla="*/ 666871 w 874715"/>
              <a:gd name="connsiteY58" fmla="*/ 6311718 h 6858001"/>
              <a:gd name="connsiteX59" fmla="*/ 684208 w 874715"/>
              <a:gd name="connsiteY59" fmla="*/ 6448435 h 6858001"/>
              <a:gd name="connsiteX60" fmla="*/ 630104 w 874715"/>
              <a:gd name="connsiteY60" fmla="*/ 6517873 h 6858001"/>
              <a:gd name="connsiteX61" fmla="*/ 578096 w 874715"/>
              <a:gd name="connsiteY61" fmla="*/ 6553767 h 6858001"/>
              <a:gd name="connsiteX62" fmla="*/ 517706 w 874715"/>
              <a:gd name="connsiteY62" fmla="*/ 6657533 h 6858001"/>
              <a:gd name="connsiteX63" fmla="*/ 540185 w 874715"/>
              <a:gd name="connsiteY63" fmla="*/ 6682250 h 6858001"/>
              <a:gd name="connsiteX64" fmla="*/ 549712 w 874715"/>
              <a:gd name="connsiteY64" fmla="*/ 6758356 h 6858001"/>
              <a:gd name="connsiteX65" fmla="*/ 548950 w 874715"/>
              <a:gd name="connsiteY65" fmla="*/ 6840738 h 6858001"/>
              <a:gd name="connsiteX66" fmla="*/ 556149 w 874715"/>
              <a:gd name="connsiteY66" fmla="*/ 6858001 h 6858001"/>
              <a:gd name="connsiteX67" fmla="*/ 760427 w 874715"/>
              <a:gd name="connsiteY67" fmla="*/ 6858001 h 6858001"/>
              <a:gd name="connsiteX68" fmla="*/ 763269 w 874715"/>
              <a:gd name="connsiteY68" fmla="*/ 6846819 h 6858001"/>
              <a:gd name="connsiteX69" fmla="*/ 784795 w 874715"/>
              <a:gd name="connsiteY69" fmla="*/ 6678324 h 6858001"/>
              <a:gd name="connsiteX70" fmla="*/ 805560 w 874715"/>
              <a:gd name="connsiteY70" fmla="*/ 6504338 h 6858001"/>
              <a:gd name="connsiteX71" fmla="*/ 812418 w 874715"/>
              <a:gd name="connsiteY71" fmla="*/ 6408814 h 6858001"/>
              <a:gd name="connsiteX72" fmla="*/ 823279 w 874715"/>
              <a:gd name="connsiteY72" fmla="*/ 6325450 h 6858001"/>
              <a:gd name="connsiteX73" fmla="*/ 830137 w 874715"/>
              <a:gd name="connsiteY73" fmla="*/ 6252873 h 6858001"/>
              <a:gd name="connsiteX74" fmla="*/ 844043 w 874715"/>
              <a:gd name="connsiteY74" fmla="*/ 6137341 h 6858001"/>
              <a:gd name="connsiteX75" fmla="*/ 847663 w 874715"/>
              <a:gd name="connsiteY75" fmla="*/ 6089284 h 6858001"/>
              <a:gd name="connsiteX76" fmla="*/ 847471 w 874715"/>
              <a:gd name="connsiteY76" fmla="*/ 5975908 h 6858001"/>
              <a:gd name="connsiteX77" fmla="*/ 845567 w 874715"/>
              <a:gd name="connsiteY77" fmla="*/ 5936481 h 6858001"/>
              <a:gd name="connsiteX78" fmla="*/ 821945 w 874715"/>
              <a:gd name="connsiteY78" fmla="*/ 5860571 h 6858001"/>
              <a:gd name="connsiteX79" fmla="*/ 820231 w 874715"/>
              <a:gd name="connsiteY79" fmla="*/ 5851549 h 6858001"/>
              <a:gd name="connsiteX80" fmla="*/ 810894 w 874715"/>
              <a:gd name="connsiteY80" fmla="*/ 5801726 h 6858001"/>
              <a:gd name="connsiteX81" fmla="*/ 807846 w 874715"/>
              <a:gd name="connsiteY81" fmla="*/ 5774460 h 6858001"/>
              <a:gd name="connsiteX82" fmla="*/ 788415 w 874715"/>
              <a:gd name="connsiteY82" fmla="*/ 5670892 h 6858001"/>
              <a:gd name="connsiteX83" fmla="*/ 779271 w 874715"/>
              <a:gd name="connsiteY83" fmla="*/ 5611265 h 6858001"/>
              <a:gd name="connsiteX84" fmla="*/ 780605 w 874715"/>
              <a:gd name="connsiteY84" fmla="*/ 5563010 h 6858001"/>
              <a:gd name="connsiteX85" fmla="*/ 782319 w 874715"/>
              <a:gd name="connsiteY85" fmla="*/ 5478272 h 6858001"/>
              <a:gd name="connsiteX86" fmla="*/ 786701 w 874715"/>
              <a:gd name="connsiteY86" fmla="*/ 5451203 h 6858001"/>
              <a:gd name="connsiteX87" fmla="*/ 774127 w 874715"/>
              <a:gd name="connsiteY87" fmla="*/ 5328805 h 6858001"/>
              <a:gd name="connsiteX88" fmla="*/ 773175 w 874715"/>
              <a:gd name="connsiteY88" fmla="*/ 5258975 h 6858001"/>
              <a:gd name="connsiteX89" fmla="*/ 757552 w 874715"/>
              <a:gd name="connsiteY89" fmla="*/ 5180319 h 6858001"/>
              <a:gd name="connsiteX90" fmla="*/ 758314 w 874715"/>
              <a:gd name="connsiteY90" fmla="*/ 5157370 h 6858001"/>
              <a:gd name="connsiteX91" fmla="*/ 759649 w 874715"/>
              <a:gd name="connsiteY91" fmla="*/ 5131673 h 6858001"/>
              <a:gd name="connsiteX92" fmla="*/ 760793 w 874715"/>
              <a:gd name="connsiteY92" fmla="*/ 5052820 h 6858001"/>
              <a:gd name="connsiteX93" fmla="*/ 766507 w 874715"/>
              <a:gd name="connsiteY93" fmla="*/ 5004959 h 6858001"/>
              <a:gd name="connsiteX94" fmla="*/ 763079 w 874715"/>
              <a:gd name="connsiteY94" fmla="*/ 4913751 h 6858001"/>
              <a:gd name="connsiteX95" fmla="*/ 768031 w 874715"/>
              <a:gd name="connsiteY95" fmla="*/ 4880011 h 6858001"/>
              <a:gd name="connsiteX96" fmla="*/ 768603 w 874715"/>
              <a:gd name="connsiteY96" fmla="*/ 4794687 h 6858001"/>
              <a:gd name="connsiteX97" fmla="*/ 765745 w 874715"/>
              <a:gd name="connsiteY97" fmla="*/ 4718187 h 6858001"/>
              <a:gd name="connsiteX98" fmla="*/ 767269 w 874715"/>
              <a:gd name="connsiteY98" fmla="*/ 4644434 h 6858001"/>
              <a:gd name="connsiteX99" fmla="*/ 773555 w 874715"/>
              <a:gd name="connsiteY99" fmla="*/ 4591670 h 6858001"/>
              <a:gd name="connsiteX100" fmla="*/ 777365 w 874715"/>
              <a:gd name="connsiteY100" fmla="*/ 4534394 h 6858001"/>
              <a:gd name="connsiteX101" fmla="*/ 800036 w 874715"/>
              <a:gd name="connsiteY101" fmla="*/ 4376493 h 6858001"/>
              <a:gd name="connsiteX102" fmla="*/ 794512 w 874715"/>
              <a:gd name="connsiteY102" fmla="*/ 4347267 h 6858001"/>
              <a:gd name="connsiteX103" fmla="*/ 789368 w 874715"/>
              <a:gd name="connsiteY103" fmla="*/ 4181322 h 6858001"/>
              <a:gd name="connsiteX104" fmla="*/ 789750 w 874715"/>
              <a:gd name="connsiteY104" fmla="*/ 4145230 h 6858001"/>
              <a:gd name="connsiteX105" fmla="*/ 767269 w 874715"/>
              <a:gd name="connsiteY105" fmla="*/ 4048330 h 6858001"/>
              <a:gd name="connsiteX106" fmla="*/ 802894 w 874715"/>
              <a:gd name="connsiteY106" fmla="*/ 3898864 h 6858001"/>
              <a:gd name="connsiteX107" fmla="*/ 847471 w 874715"/>
              <a:gd name="connsiteY107" fmla="*/ 3759007 h 6858001"/>
              <a:gd name="connsiteX108" fmla="*/ 848163 w 874715"/>
              <a:gd name="connsiteY108" fmla="*/ 3756136 h 6858001"/>
              <a:gd name="connsiteX109" fmla="*/ 819543 w 874715"/>
              <a:gd name="connsiteY109" fmla="*/ 3748731 h 6858001"/>
              <a:gd name="connsiteX110" fmla="*/ 819313 w 874715"/>
              <a:gd name="connsiteY110" fmla="*/ 3748682 h 6858001"/>
              <a:gd name="connsiteX111" fmla="*/ 819544 w 874715"/>
              <a:gd name="connsiteY111" fmla="*/ 3748730 h 6858001"/>
              <a:gd name="connsiteX112" fmla="*/ 848164 w 874715"/>
              <a:gd name="connsiteY112" fmla="*/ 3756135 h 6858001"/>
              <a:gd name="connsiteX113" fmla="*/ 849545 w 874715"/>
              <a:gd name="connsiteY113" fmla="*/ 3750401 h 6858001"/>
              <a:gd name="connsiteX114" fmla="*/ 853189 w 874715"/>
              <a:gd name="connsiteY114" fmla="*/ 3741353 h 6858001"/>
              <a:gd name="connsiteX115" fmla="*/ 862905 w 874715"/>
              <a:gd name="connsiteY115" fmla="*/ 3691138 h 6858001"/>
              <a:gd name="connsiteX116" fmla="*/ 866333 w 874715"/>
              <a:gd name="connsiteY116" fmla="*/ 3628959 h 6858001"/>
              <a:gd name="connsiteX117" fmla="*/ 874715 w 874715"/>
              <a:gd name="connsiteY117" fmla="*/ 3550106 h 6858001"/>
              <a:gd name="connsiteX118" fmla="*/ 871487 w 874715"/>
              <a:gd name="connsiteY118" fmla="*/ 3524252 h 6858001"/>
              <a:gd name="connsiteX119" fmla="*/ 871488 w 874715"/>
              <a:gd name="connsiteY119" fmla="*/ 3524252 h 6858001"/>
              <a:gd name="connsiteX120" fmla="*/ 870763 w 874715"/>
              <a:gd name="connsiteY120" fmla="*/ 3518451 h 6858001"/>
              <a:gd name="connsiteX121" fmla="*/ 864238 w 874715"/>
              <a:gd name="connsiteY121" fmla="*/ 3486946 h 6858001"/>
              <a:gd name="connsiteX122" fmla="*/ 848618 w 874715"/>
              <a:gd name="connsiteY122" fmla="*/ 3398677 h 6858001"/>
              <a:gd name="connsiteX123" fmla="*/ 837595 w 874715"/>
              <a:gd name="connsiteY123" fmla="*/ 3365728 h 6858001"/>
              <a:gd name="connsiteX124" fmla="*/ 834829 w 874715"/>
              <a:gd name="connsiteY124" fmla="*/ 3357461 h 6858001"/>
              <a:gd name="connsiteX125" fmla="*/ 513783 w 874715"/>
              <a:gd name="connsiteY125" fmla="*/ 0 h 6858001"/>
              <a:gd name="connsiteX126" fmla="*/ 72334 w 874715"/>
              <a:gd name="connsiteY126" fmla="*/ 0 h 6858001"/>
              <a:gd name="connsiteX127" fmla="*/ 75447 w 874715"/>
              <a:gd name="connsiteY127" fmla="*/ 27991 h 6858001"/>
              <a:gd name="connsiteX128" fmla="*/ 88115 w 874715"/>
              <a:gd name="connsiteY128" fmla="*/ 134133 h 6858001"/>
              <a:gd name="connsiteX129" fmla="*/ 62778 w 874715"/>
              <a:gd name="connsiteY129" fmla="*/ 221224 h 6858001"/>
              <a:gd name="connsiteX130" fmla="*/ 62206 w 874715"/>
              <a:gd name="connsiteY130" fmla="*/ 247312 h 6858001"/>
              <a:gd name="connsiteX131" fmla="*/ 72113 w 874715"/>
              <a:gd name="connsiteY131" fmla="*/ 305764 h 6858001"/>
              <a:gd name="connsiteX132" fmla="*/ 65445 w 874715"/>
              <a:gd name="connsiteY132" fmla="*/ 426397 h 6858001"/>
              <a:gd name="connsiteX133" fmla="*/ 55348 w 874715"/>
              <a:gd name="connsiteY133" fmla="*/ 470924 h 6858001"/>
              <a:gd name="connsiteX134" fmla="*/ 48870 w 874715"/>
              <a:gd name="connsiteY134" fmla="*/ 495638 h 6858001"/>
              <a:gd name="connsiteX135" fmla="*/ 30963 w 874715"/>
              <a:gd name="connsiteY135" fmla="*/ 622548 h 6858001"/>
              <a:gd name="connsiteX136" fmla="*/ 11723 w 874715"/>
              <a:gd name="connsiteY136" fmla="*/ 679040 h 6858001"/>
              <a:gd name="connsiteX137" fmla="*/ 8865 w 874715"/>
              <a:gd name="connsiteY137" fmla="*/ 694341 h 6858001"/>
              <a:gd name="connsiteX138" fmla="*/ 16865 w 874715"/>
              <a:gd name="connsiteY138" fmla="*/ 778095 h 6858001"/>
              <a:gd name="connsiteX139" fmla="*/ 47918 w 874715"/>
              <a:gd name="connsiteY139" fmla="*/ 840866 h 6858001"/>
              <a:gd name="connsiteX140" fmla="*/ 58396 w 874715"/>
              <a:gd name="connsiteY140" fmla="*/ 853028 h 6858001"/>
              <a:gd name="connsiteX141" fmla="*/ 54776 w 874715"/>
              <a:gd name="connsiteY141" fmla="*/ 1027995 h 6858001"/>
              <a:gd name="connsiteX142" fmla="*/ 50394 w 874715"/>
              <a:gd name="connsiteY142" fmla="*/ 1054866 h 6858001"/>
              <a:gd name="connsiteX143" fmla="*/ 68683 w 874715"/>
              <a:gd name="connsiteY143" fmla="*/ 1184720 h 6858001"/>
              <a:gd name="connsiteX144" fmla="*/ 72303 w 874715"/>
              <a:gd name="connsiteY144" fmla="*/ 1222576 h 6858001"/>
              <a:gd name="connsiteX145" fmla="*/ 88687 w 874715"/>
              <a:gd name="connsiteY145" fmla="*/ 1358313 h 6858001"/>
              <a:gd name="connsiteX146" fmla="*/ 73447 w 874715"/>
              <a:gd name="connsiteY146" fmla="*/ 1377535 h 6858001"/>
              <a:gd name="connsiteX147" fmla="*/ 35153 w 874715"/>
              <a:gd name="connsiteY147" fmla="*/ 1432851 h 6858001"/>
              <a:gd name="connsiteX148" fmla="*/ 1244 w 874715"/>
              <a:gd name="connsiteY148" fmla="*/ 1541910 h 6858001"/>
              <a:gd name="connsiteX149" fmla="*/ 3149 w 874715"/>
              <a:gd name="connsiteY149" fmla="*/ 1571529 h 6858001"/>
              <a:gd name="connsiteX150" fmla="*/ 59730 w 874715"/>
              <a:gd name="connsiteY150" fmla="*/ 1646459 h 6858001"/>
              <a:gd name="connsiteX151" fmla="*/ 82399 w 874715"/>
              <a:gd name="connsiteY151" fmla="*/ 1682944 h 6858001"/>
              <a:gd name="connsiteX152" fmla="*/ 124120 w 874715"/>
              <a:gd name="connsiteY152" fmla="*/ 1786511 h 6858001"/>
              <a:gd name="connsiteX153" fmla="*/ 131741 w 874715"/>
              <a:gd name="connsiteY153" fmla="*/ 1795142 h 6858001"/>
              <a:gd name="connsiteX154" fmla="*/ 222232 w 874715"/>
              <a:gd name="connsiteY154" fmla="*/ 1871640 h 6858001"/>
              <a:gd name="connsiteX155" fmla="*/ 237662 w 874715"/>
              <a:gd name="connsiteY155" fmla="*/ 1888901 h 6858001"/>
              <a:gd name="connsiteX156" fmla="*/ 261667 w 874715"/>
              <a:gd name="connsiteY156" fmla="*/ 1909694 h 6858001"/>
              <a:gd name="connsiteX157" fmla="*/ 308150 w 874715"/>
              <a:gd name="connsiteY157" fmla="*/ 1974618 h 6858001"/>
              <a:gd name="connsiteX158" fmla="*/ 323009 w 874715"/>
              <a:gd name="connsiteY158" fmla="*/ 2055042 h 6858001"/>
              <a:gd name="connsiteX159" fmla="*/ 345680 w 874715"/>
              <a:gd name="connsiteY159" fmla="*/ 2152137 h 6858001"/>
              <a:gd name="connsiteX160" fmla="*/ 360920 w 874715"/>
              <a:gd name="connsiteY160" fmla="*/ 2192740 h 6858001"/>
              <a:gd name="connsiteX161" fmla="*/ 389877 w 874715"/>
              <a:gd name="connsiteY161" fmla="*/ 2301603 h 6858001"/>
              <a:gd name="connsiteX162" fmla="*/ 414262 w 874715"/>
              <a:gd name="connsiteY162" fmla="*/ 2379279 h 6858001"/>
              <a:gd name="connsiteX163" fmla="*/ 428551 w 874715"/>
              <a:gd name="connsiteY163" fmla="*/ 2491281 h 6858001"/>
              <a:gd name="connsiteX164" fmla="*/ 429121 w 874715"/>
              <a:gd name="connsiteY164" fmla="*/ 2545615 h 6858001"/>
              <a:gd name="connsiteX165" fmla="*/ 502275 w 874715"/>
              <a:gd name="connsiteY165" fmla="*/ 2645455 h 6858001"/>
              <a:gd name="connsiteX166" fmla="*/ 550665 w 874715"/>
              <a:gd name="connsiteY166" fmla="*/ 2725094 h 6858001"/>
              <a:gd name="connsiteX167" fmla="*/ 527232 w 874715"/>
              <a:gd name="connsiteY167" fmla="*/ 2808850 h 6858001"/>
              <a:gd name="connsiteX168" fmla="*/ 505133 w 874715"/>
              <a:gd name="connsiteY168" fmla="*/ 2831604 h 6858001"/>
              <a:gd name="connsiteX169" fmla="*/ 484178 w 874715"/>
              <a:gd name="connsiteY169" fmla="*/ 2968910 h 6858001"/>
              <a:gd name="connsiteX170" fmla="*/ 483416 w 874715"/>
              <a:gd name="connsiteY170" fmla="*/ 3165061 h 6858001"/>
              <a:gd name="connsiteX171" fmla="*/ 447744 w 874715"/>
              <a:gd name="connsiteY171" fmla="*/ 3326101 h 6858001"/>
              <a:gd name="connsiteX172" fmla="*/ 446756 w 874715"/>
              <a:gd name="connsiteY172" fmla="*/ 3333750 h 6858001"/>
              <a:gd name="connsiteX173" fmla="*/ 834222 w 874715"/>
              <a:gd name="connsiteY173" fmla="*/ 3333750 h 6858001"/>
              <a:gd name="connsiteX174" fmla="*/ 833756 w 874715"/>
              <a:gd name="connsiteY174" fmla="*/ 3315508 h 6858001"/>
              <a:gd name="connsiteX175" fmla="*/ 851283 w 874715"/>
              <a:gd name="connsiteY175" fmla="*/ 3289224 h 6858001"/>
              <a:gd name="connsiteX176" fmla="*/ 866523 w 874715"/>
              <a:gd name="connsiteY176" fmla="*/ 3248621 h 6858001"/>
              <a:gd name="connsiteX177" fmla="*/ 848234 w 874715"/>
              <a:gd name="connsiteY177" fmla="*/ 3203506 h 6858001"/>
              <a:gd name="connsiteX178" fmla="*/ 810325 w 874715"/>
              <a:gd name="connsiteY178" fmla="*/ 3097977 h 6858001"/>
              <a:gd name="connsiteX179" fmla="*/ 808609 w 874715"/>
              <a:gd name="connsiteY179" fmla="*/ 3031285 h 6858001"/>
              <a:gd name="connsiteX180" fmla="*/ 792417 w 874715"/>
              <a:gd name="connsiteY180" fmla="*/ 2886329 h 6858001"/>
              <a:gd name="connsiteX181" fmla="*/ 769366 w 874715"/>
              <a:gd name="connsiteY181" fmla="*/ 2791590 h 6858001"/>
              <a:gd name="connsiteX182" fmla="*/ 743267 w 874715"/>
              <a:gd name="connsiteY182" fmla="*/ 2723527 h 6858001"/>
              <a:gd name="connsiteX183" fmla="*/ 709166 w 874715"/>
              <a:gd name="connsiteY183" fmla="*/ 2626038 h 6858001"/>
              <a:gd name="connsiteX184" fmla="*/ 691449 w 874715"/>
              <a:gd name="connsiteY184" fmla="*/ 2528158 h 6858001"/>
              <a:gd name="connsiteX185" fmla="*/ 669159 w 874715"/>
              <a:gd name="connsiteY185" fmla="*/ 2457348 h 6858001"/>
              <a:gd name="connsiteX186" fmla="*/ 653918 w 874715"/>
              <a:gd name="connsiteY186" fmla="*/ 2370844 h 6858001"/>
              <a:gd name="connsiteX187" fmla="*/ 653348 w 874715"/>
              <a:gd name="connsiteY187" fmla="*/ 2298269 h 6858001"/>
              <a:gd name="connsiteX188" fmla="*/ 656014 w 874715"/>
              <a:gd name="connsiteY188" fmla="*/ 2184501 h 6858001"/>
              <a:gd name="connsiteX189" fmla="*/ 609913 w 874715"/>
              <a:gd name="connsiteY189" fmla="*/ 2045235 h 6858001"/>
              <a:gd name="connsiteX190" fmla="*/ 599624 w 874715"/>
              <a:gd name="connsiteY190" fmla="*/ 1988939 h 6858001"/>
              <a:gd name="connsiteX191" fmla="*/ 594862 w 874715"/>
              <a:gd name="connsiteY191" fmla="*/ 1935977 h 6858001"/>
              <a:gd name="connsiteX192" fmla="*/ 564191 w 874715"/>
              <a:gd name="connsiteY192" fmla="*/ 1823583 h 6858001"/>
              <a:gd name="connsiteX193" fmla="*/ 554093 w 874715"/>
              <a:gd name="connsiteY193" fmla="*/ 1777881 h 6858001"/>
              <a:gd name="connsiteX194" fmla="*/ 554285 w 874715"/>
              <a:gd name="connsiteY194" fmla="*/ 1713934 h 6858001"/>
              <a:gd name="connsiteX195" fmla="*/ 540186 w 874715"/>
              <a:gd name="connsiteY195" fmla="*/ 1597617 h 6858001"/>
              <a:gd name="connsiteX196" fmla="*/ 499037 w 874715"/>
              <a:gd name="connsiteY196" fmla="*/ 1481495 h 6858001"/>
              <a:gd name="connsiteX197" fmla="*/ 503037 w 874715"/>
              <a:gd name="connsiteY197" fmla="*/ 1432262 h 6858001"/>
              <a:gd name="connsiteX198" fmla="*/ 502085 w 874715"/>
              <a:gd name="connsiteY198" fmla="*/ 1414609 h 6858001"/>
              <a:gd name="connsiteX199" fmla="*/ 479414 w 874715"/>
              <a:gd name="connsiteY199" fmla="*/ 1255923 h 6858001"/>
              <a:gd name="connsiteX200" fmla="*/ 476938 w 874715"/>
              <a:gd name="connsiteY200" fmla="*/ 1240034 h 6858001"/>
              <a:gd name="connsiteX201" fmla="*/ 456745 w 874715"/>
              <a:gd name="connsiteY201" fmla="*/ 1165498 h 6858001"/>
              <a:gd name="connsiteX202" fmla="*/ 444171 w 874715"/>
              <a:gd name="connsiteY202" fmla="*/ 977582 h 6858001"/>
              <a:gd name="connsiteX203" fmla="*/ 442647 w 874715"/>
              <a:gd name="connsiteY203" fmla="*/ 966011 h 6858001"/>
              <a:gd name="connsiteX204" fmla="*/ 452743 w 874715"/>
              <a:gd name="connsiteY204" fmla="*/ 903045 h 6858001"/>
              <a:gd name="connsiteX205" fmla="*/ 467032 w 874715"/>
              <a:gd name="connsiteY205" fmla="*/ 871859 h 6858001"/>
              <a:gd name="connsiteX206" fmla="*/ 481892 w 874715"/>
              <a:gd name="connsiteY206" fmla="*/ 823213 h 6858001"/>
              <a:gd name="connsiteX207" fmla="*/ 487416 w 874715"/>
              <a:gd name="connsiteY207" fmla="*/ 773781 h 6858001"/>
              <a:gd name="connsiteX208" fmla="*/ 464936 w 874715"/>
              <a:gd name="connsiteY208" fmla="*/ 690809 h 6858001"/>
              <a:gd name="connsiteX209" fmla="*/ 462650 w 874715"/>
              <a:gd name="connsiteY209" fmla="*/ 660603 h 6858001"/>
              <a:gd name="connsiteX210" fmla="*/ 451791 w 874715"/>
              <a:gd name="connsiteY210" fmla="*/ 593322 h 6858001"/>
              <a:gd name="connsiteX211" fmla="*/ 452553 w 874715"/>
              <a:gd name="connsiteY211" fmla="*/ 534478 h 6858001"/>
              <a:gd name="connsiteX212" fmla="*/ 469890 w 874715"/>
              <a:gd name="connsiteY212" fmla="*/ 487205 h 6858001"/>
              <a:gd name="connsiteX213" fmla="*/ 473318 w 874715"/>
              <a:gd name="connsiteY213" fmla="*/ 418552 h 6858001"/>
              <a:gd name="connsiteX214" fmla="*/ 460746 w 874715"/>
              <a:gd name="connsiteY214" fmla="*/ 374220 h 6858001"/>
              <a:gd name="connsiteX215" fmla="*/ 459032 w 874715"/>
              <a:gd name="connsiteY215" fmla="*/ 365198 h 6858001"/>
              <a:gd name="connsiteX216" fmla="*/ 458267 w 874715"/>
              <a:gd name="connsiteY216" fmla="*/ 249272 h 6858001"/>
              <a:gd name="connsiteX217" fmla="*/ 496179 w 874715"/>
              <a:gd name="connsiteY217" fmla="*/ 104514 h 6858001"/>
              <a:gd name="connsiteX218" fmla="*/ 504181 w 874715"/>
              <a:gd name="connsiteY218" fmla="*/ 80583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874715" h="6858001">
                <a:moveTo>
                  <a:pt x="669467" y="3720275"/>
                </a:moveTo>
                <a:lnTo>
                  <a:pt x="710453" y="3726292"/>
                </a:lnTo>
                <a:lnTo>
                  <a:pt x="710455" y="3726292"/>
                </a:lnTo>
                <a:lnTo>
                  <a:pt x="669465" y="3720275"/>
                </a:lnTo>
                <a:close/>
                <a:moveTo>
                  <a:pt x="834223" y="3333751"/>
                </a:moveTo>
                <a:lnTo>
                  <a:pt x="446757" y="3333751"/>
                </a:lnTo>
                <a:lnTo>
                  <a:pt x="441229" y="3376550"/>
                </a:lnTo>
                <a:lnTo>
                  <a:pt x="437178" y="3407910"/>
                </a:lnTo>
                <a:cubicBezTo>
                  <a:pt x="435005" y="3435408"/>
                  <a:pt x="434362" y="3463164"/>
                  <a:pt x="435790" y="3491262"/>
                </a:cubicBezTo>
                <a:cubicBezTo>
                  <a:pt x="436266" y="3500578"/>
                  <a:pt x="433599" y="3510777"/>
                  <a:pt x="429384" y="3520658"/>
                </a:cubicBezTo>
                <a:lnTo>
                  <a:pt x="427332" y="3524252"/>
                </a:lnTo>
                <a:lnTo>
                  <a:pt x="427331" y="3524252"/>
                </a:lnTo>
                <a:lnTo>
                  <a:pt x="413690" y="3548145"/>
                </a:lnTo>
                <a:cubicBezTo>
                  <a:pt x="391973" y="3578940"/>
                  <a:pt x="390257" y="3577567"/>
                  <a:pt x="408166" y="3612089"/>
                </a:cubicBezTo>
                <a:cubicBezTo>
                  <a:pt x="412548" y="3620328"/>
                  <a:pt x="415214" y="3630528"/>
                  <a:pt x="421692" y="3636610"/>
                </a:cubicBezTo>
                <a:cubicBezTo>
                  <a:pt x="438171" y="3652106"/>
                  <a:pt x="444409" y="3669416"/>
                  <a:pt x="445933" y="3687609"/>
                </a:cubicBezTo>
                <a:lnTo>
                  <a:pt x="443241" y="3725049"/>
                </a:lnTo>
                <a:lnTo>
                  <a:pt x="455589" y="3723372"/>
                </a:lnTo>
                <a:cubicBezTo>
                  <a:pt x="485111" y="3719138"/>
                  <a:pt x="514678" y="3715144"/>
                  <a:pt x="544787" y="3712739"/>
                </a:cubicBezTo>
                <a:lnTo>
                  <a:pt x="544802" y="3712740"/>
                </a:lnTo>
                <a:lnTo>
                  <a:pt x="544786" y="3712740"/>
                </a:lnTo>
                <a:cubicBezTo>
                  <a:pt x="514677" y="3715145"/>
                  <a:pt x="485110" y="3719139"/>
                  <a:pt x="455588" y="3723373"/>
                </a:cubicBezTo>
                <a:lnTo>
                  <a:pt x="443240" y="3725050"/>
                </a:lnTo>
                <a:lnTo>
                  <a:pt x="441884" y="3743904"/>
                </a:lnTo>
                <a:cubicBezTo>
                  <a:pt x="440932" y="3750574"/>
                  <a:pt x="439598" y="3758615"/>
                  <a:pt x="442266" y="3764306"/>
                </a:cubicBezTo>
                <a:cubicBezTo>
                  <a:pt x="454266" y="3790000"/>
                  <a:pt x="450076" y="3811773"/>
                  <a:pt x="433692" y="3834135"/>
                </a:cubicBezTo>
                <a:cubicBezTo>
                  <a:pt x="419595" y="3853553"/>
                  <a:pt x="411213" y="3875915"/>
                  <a:pt x="428740" y="3898864"/>
                </a:cubicBezTo>
                <a:cubicBezTo>
                  <a:pt x="467603" y="3949864"/>
                  <a:pt x="469507" y="4004392"/>
                  <a:pt x="444932" y="4062061"/>
                </a:cubicBezTo>
                <a:cubicBezTo>
                  <a:pt x="427405" y="4103253"/>
                  <a:pt x="423405" y="4143856"/>
                  <a:pt x="441122" y="4187207"/>
                </a:cubicBezTo>
                <a:cubicBezTo>
                  <a:pt x="447980" y="4203880"/>
                  <a:pt x="443408" y="4225456"/>
                  <a:pt x="444932" y="4244874"/>
                </a:cubicBezTo>
                <a:cubicBezTo>
                  <a:pt x="445694" y="4255860"/>
                  <a:pt x="445884" y="4268022"/>
                  <a:pt x="450648" y="4277434"/>
                </a:cubicBezTo>
                <a:cubicBezTo>
                  <a:pt x="462841" y="4302544"/>
                  <a:pt x="478461" y="4325885"/>
                  <a:pt x="490464" y="4351188"/>
                </a:cubicBezTo>
                <a:cubicBezTo>
                  <a:pt x="496178" y="4363350"/>
                  <a:pt x="499226" y="4377865"/>
                  <a:pt x="499418" y="4391596"/>
                </a:cubicBezTo>
                <a:cubicBezTo>
                  <a:pt x="500370" y="4432199"/>
                  <a:pt x="500370" y="4472804"/>
                  <a:pt x="498656" y="4513209"/>
                </a:cubicBezTo>
                <a:cubicBezTo>
                  <a:pt x="495988" y="4579901"/>
                  <a:pt x="495416" y="4647572"/>
                  <a:pt x="438646" y="4695629"/>
                </a:cubicBezTo>
                <a:cubicBezTo>
                  <a:pt x="434074" y="4699554"/>
                  <a:pt x="431406" y="4707987"/>
                  <a:pt x="430644" y="4714658"/>
                </a:cubicBezTo>
                <a:cubicBezTo>
                  <a:pt x="427025" y="4745453"/>
                  <a:pt x="426643" y="4777033"/>
                  <a:pt x="420737" y="4807436"/>
                </a:cubicBezTo>
                <a:cubicBezTo>
                  <a:pt x="415975" y="4831758"/>
                  <a:pt x="417499" y="4851963"/>
                  <a:pt x="434264" y="4870400"/>
                </a:cubicBezTo>
                <a:cubicBezTo>
                  <a:pt x="456362" y="4894527"/>
                  <a:pt x="469317" y="4923950"/>
                  <a:pt x="462269" y="4956119"/>
                </a:cubicBezTo>
                <a:cubicBezTo>
                  <a:pt x="455410" y="4988286"/>
                  <a:pt x="470269" y="5009470"/>
                  <a:pt x="485701" y="5033207"/>
                </a:cubicBezTo>
                <a:cubicBezTo>
                  <a:pt x="496940" y="5050467"/>
                  <a:pt x="511038" y="5070083"/>
                  <a:pt x="512180" y="5089305"/>
                </a:cubicBezTo>
                <a:cubicBezTo>
                  <a:pt x="514656" y="5132851"/>
                  <a:pt x="553902" y="5170316"/>
                  <a:pt x="531613" y="5217589"/>
                </a:cubicBezTo>
                <a:cubicBezTo>
                  <a:pt x="530089" y="5220727"/>
                  <a:pt x="533899" y="5226415"/>
                  <a:pt x="534851" y="5230926"/>
                </a:cubicBezTo>
                <a:cubicBezTo>
                  <a:pt x="542091" y="5267019"/>
                  <a:pt x="535041" y="5300953"/>
                  <a:pt x="511228" y="5327433"/>
                </a:cubicBezTo>
                <a:cubicBezTo>
                  <a:pt x="480175" y="5362152"/>
                  <a:pt x="477127" y="5400597"/>
                  <a:pt x="487225" y="5443357"/>
                </a:cubicBezTo>
                <a:cubicBezTo>
                  <a:pt x="490464" y="5457089"/>
                  <a:pt x="492750" y="5470820"/>
                  <a:pt x="495416" y="5484746"/>
                </a:cubicBezTo>
                <a:cubicBezTo>
                  <a:pt x="499226" y="5503576"/>
                  <a:pt x="503228" y="5522604"/>
                  <a:pt x="507038" y="5541432"/>
                </a:cubicBezTo>
                <a:cubicBezTo>
                  <a:pt x="510848" y="5559676"/>
                  <a:pt x="517324" y="5579880"/>
                  <a:pt x="500942" y="5594001"/>
                </a:cubicBezTo>
                <a:cubicBezTo>
                  <a:pt x="486843" y="5606164"/>
                  <a:pt x="488177" y="5614794"/>
                  <a:pt x="500370" y="5625974"/>
                </a:cubicBezTo>
                <a:cubicBezTo>
                  <a:pt x="543043" y="5664813"/>
                  <a:pt x="569714" y="5711889"/>
                  <a:pt x="571618" y="5771911"/>
                </a:cubicBezTo>
                <a:cubicBezTo>
                  <a:pt x="572000" y="5784268"/>
                  <a:pt x="574666" y="5796822"/>
                  <a:pt x="577524" y="5808982"/>
                </a:cubicBezTo>
                <a:cubicBezTo>
                  <a:pt x="579239" y="5816437"/>
                  <a:pt x="581145" y="5825462"/>
                  <a:pt x="586289" y="5829971"/>
                </a:cubicBezTo>
                <a:cubicBezTo>
                  <a:pt x="625532" y="5865083"/>
                  <a:pt x="652775" y="5908825"/>
                  <a:pt x="674684" y="5956490"/>
                </a:cubicBezTo>
                <a:cubicBezTo>
                  <a:pt x="682494" y="5973553"/>
                  <a:pt x="690304" y="5991797"/>
                  <a:pt x="692590" y="6010235"/>
                </a:cubicBezTo>
                <a:cubicBezTo>
                  <a:pt x="694876" y="6029456"/>
                  <a:pt x="691066" y="6049660"/>
                  <a:pt x="688970" y="6069276"/>
                </a:cubicBezTo>
                <a:cubicBezTo>
                  <a:pt x="687828" y="6080849"/>
                  <a:pt x="688018" y="6094187"/>
                  <a:pt x="682494" y="6103407"/>
                </a:cubicBezTo>
                <a:cubicBezTo>
                  <a:pt x="665157" y="6132633"/>
                  <a:pt x="646489" y="6160879"/>
                  <a:pt x="626294" y="6188144"/>
                </a:cubicBezTo>
                <a:cubicBezTo>
                  <a:pt x="608958" y="6211486"/>
                  <a:pt x="606481" y="6216194"/>
                  <a:pt x="628200" y="6236396"/>
                </a:cubicBezTo>
                <a:cubicBezTo>
                  <a:pt x="650489" y="6257190"/>
                  <a:pt x="662109" y="6283082"/>
                  <a:pt x="666871" y="6311718"/>
                </a:cubicBezTo>
                <a:cubicBezTo>
                  <a:pt x="674302" y="6357030"/>
                  <a:pt x="680588" y="6402732"/>
                  <a:pt x="684208" y="6448435"/>
                </a:cubicBezTo>
                <a:cubicBezTo>
                  <a:pt x="687446" y="6489823"/>
                  <a:pt x="669920" y="6509634"/>
                  <a:pt x="630104" y="6517873"/>
                </a:cubicBezTo>
                <a:cubicBezTo>
                  <a:pt x="608005" y="6522581"/>
                  <a:pt x="584001" y="6528663"/>
                  <a:pt x="578096" y="6553767"/>
                </a:cubicBezTo>
                <a:cubicBezTo>
                  <a:pt x="568570" y="6594765"/>
                  <a:pt x="564380" y="6637329"/>
                  <a:pt x="517706" y="6657533"/>
                </a:cubicBezTo>
                <a:cubicBezTo>
                  <a:pt x="527993" y="6668713"/>
                  <a:pt x="534089" y="6675579"/>
                  <a:pt x="540185" y="6682250"/>
                </a:cubicBezTo>
                <a:cubicBezTo>
                  <a:pt x="557140" y="6700686"/>
                  <a:pt x="564380" y="6738934"/>
                  <a:pt x="549712" y="6758356"/>
                </a:cubicBezTo>
                <a:cubicBezTo>
                  <a:pt x="528375" y="6786993"/>
                  <a:pt x="532375" y="6813278"/>
                  <a:pt x="548950" y="6840738"/>
                </a:cubicBezTo>
                <a:lnTo>
                  <a:pt x="556149" y="6858001"/>
                </a:lnTo>
                <a:lnTo>
                  <a:pt x="760427" y="6858001"/>
                </a:lnTo>
                <a:lnTo>
                  <a:pt x="763269" y="6846819"/>
                </a:lnTo>
                <a:cubicBezTo>
                  <a:pt x="771841" y="6790916"/>
                  <a:pt x="777937" y="6734620"/>
                  <a:pt x="784795" y="6678324"/>
                </a:cubicBezTo>
                <a:cubicBezTo>
                  <a:pt x="791844" y="6620265"/>
                  <a:pt x="799274" y="6562401"/>
                  <a:pt x="805560" y="6504338"/>
                </a:cubicBezTo>
                <a:cubicBezTo>
                  <a:pt x="808800" y="6472562"/>
                  <a:pt x="809370" y="6440589"/>
                  <a:pt x="812418" y="6408814"/>
                </a:cubicBezTo>
                <a:cubicBezTo>
                  <a:pt x="815086" y="6380959"/>
                  <a:pt x="820039" y="6353302"/>
                  <a:pt x="823279" y="6325450"/>
                </a:cubicBezTo>
                <a:cubicBezTo>
                  <a:pt x="825945" y="6301323"/>
                  <a:pt x="827469" y="6277000"/>
                  <a:pt x="830137" y="6252873"/>
                </a:cubicBezTo>
                <a:cubicBezTo>
                  <a:pt x="834517" y="6214231"/>
                  <a:pt x="839471" y="6175786"/>
                  <a:pt x="844043" y="6137341"/>
                </a:cubicBezTo>
                <a:cubicBezTo>
                  <a:pt x="845757" y="6121257"/>
                  <a:pt x="850520" y="6104387"/>
                  <a:pt x="847663" y="6089284"/>
                </a:cubicBezTo>
                <a:cubicBezTo>
                  <a:pt x="840423" y="6051230"/>
                  <a:pt x="842519" y="6013764"/>
                  <a:pt x="847471" y="5975908"/>
                </a:cubicBezTo>
                <a:cubicBezTo>
                  <a:pt x="849188" y="5962962"/>
                  <a:pt x="848806" y="5949036"/>
                  <a:pt x="845567" y="5936481"/>
                </a:cubicBezTo>
                <a:cubicBezTo>
                  <a:pt x="839089" y="5910785"/>
                  <a:pt x="829945" y="5885876"/>
                  <a:pt x="821945" y="5860571"/>
                </a:cubicBezTo>
                <a:cubicBezTo>
                  <a:pt x="820993" y="5857824"/>
                  <a:pt x="820801" y="5854490"/>
                  <a:pt x="820231" y="5851549"/>
                </a:cubicBezTo>
                <a:cubicBezTo>
                  <a:pt x="816990" y="5834874"/>
                  <a:pt x="813752" y="5818399"/>
                  <a:pt x="810894" y="5801726"/>
                </a:cubicBezTo>
                <a:cubicBezTo>
                  <a:pt x="809370" y="5792704"/>
                  <a:pt x="809180" y="5783484"/>
                  <a:pt x="807846" y="5774460"/>
                </a:cubicBezTo>
                <a:cubicBezTo>
                  <a:pt x="802512" y="5739546"/>
                  <a:pt x="811466" y="5701101"/>
                  <a:pt x="788415" y="5670892"/>
                </a:cubicBezTo>
                <a:cubicBezTo>
                  <a:pt x="773555" y="5651277"/>
                  <a:pt x="776985" y="5632250"/>
                  <a:pt x="779271" y="5611265"/>
                </a:cubicBezTo>
                <a:cubicBezTo>
                  <a:pt x="780985" y="5595374"/>
                  <a:pt x="780413" y="5579094"/>
                  <a:pt x="780605" y="5563010"/>
                </a:cubicBezTo>
                <a:cubicBezTo>
                  <a:pt x="781175" y="5534764"/>
                  <a:pt x="781367" y="5506518"/>
                  <a:pt x="782319" y="5478272"/>
                </a:cubicBezTo>
                <a:cubicBezTo>
                  <a:pt x="782699" y="5469249"/>
                  <a:pt x="787463" y="5460031"/>
                  <a:pt x="786701" y="5451203"/>
                </a:cubicBezTo>
                <a:cubicBezTo>
                  <a:pt x="783081" y="5410403"/>
                  <a:pt x="777365" y="5369604"/>
                  <a:pt x="774127" y="5328805"/>
                </a:cubicBezTo>
                <a:cubicBezTo>
                  <a:pt x="772223" y="5305660"/>
                  <a:pt x="775841" y="5281924"/>
                  <a:pt x="773175" y="5258975"/>
                </a:cubicBezTo>
                <a:cubicBezTo>
                  <a:pt x="770127" y="5232496"/>
                  <a:pt x="762317" y="5206604"/>
                  <a:pt x="757552" y="5180319"/>
                </a:cubicBezTo>
                <a:cubicBezTo>
                  <a:pt x="756220" y="5173061"/>
                  <a:pt x="757934" y="5165020"/>
                  <a:pt x="758314" y="5157370"/>
                </a:cubicBezTo>
                <a:cubicBezTo>
                  <a:pt x="758697" y="5148739"/>
                  <a:pt x="759459" y="5140304"/>
                  <a:pt x="759649" y="5131673"/>
                </a:cubicBezTo>
                <a:cubicBezTo>
                  <a:pt x="760031" y="5105388"/>
                  <a:pt x="759459" y="5079104"/>
                  <a:pt x="760793" y="5052820"/>
                </a:cubicBezTo>
                <a:cubicBezTo>
                  <a:pt x="761555" y="5036736"/>
                  <a:pt x="769365" y="5019868"/>
                  <a:pt x="766507" y="5004959"/>
                </a:cubicBezTo>
                <a:cubicBezTo>
                  <a:pt x="760983" y="4974557"/>
                  <a:pt x="773365" y="4944153"/>
                  <a:pt x="763079" y="4913751"/>
                </a:cubicBezTo>
                <a:cubicBezTo>
                  <a:pt x="760031" y="4904334"/>
                  <a:pt x="767651" y="4891388"/>
                  <a:pt x="768031" y="4880011"/>
                </a:cubicBezTo>
                <a:cubicBezTo>
                  <a:pt x="768983" y="4851570"/>
                  <a:pt x="768793" y="4823128"/>
                  <a:pt x="768603" y="4794687"/>
                </a:cubicBezTo>
                <a:cubicBezTo>
                  <a:pt x="768413" y="4769186"/>
                  <a:pt x="771079" y="4742705"/>
                  <a:pt x="765745" y="4718187"/>
                </a:cubicBezTo>
                <a:cubicBezTo>
                  <a:pt x="760031" y="4692491"/>
                  <a:pt x="760793" y="4669346"/>
                  <a:pt x="767269" y="4644434"/>
                </a:cubicBezTo>
                <a:cubicBezTo>
                  <a:pt x="771651" y="4627369"/>
                  <a:pt x="772223" y="4609322"/>
                  <a:pt x="773555" y="4591670"/>
                </a:cubicBezTo>
                <a:cubicBezTo>
                  <a:pt x="775079" y="4572644"/>
                  <a:pt x="771079" y="4551655"/>
                  <a:pt x="777365" y="4534394"/>
                </a:cubicBezTo>
                <a:cubicBezTo>
                  <a:pt x="796036" y="4483001"/>
                  <a:pt x="800036" y="4430237"/>
                  <a:pt x="800036" y="4376493"/>
                </a:cubicBezTo>
                <a:cubicBezTo>
                  <a:pt x="800036" y="4366684"/>
                  <a:pt x="797370" y="4356680"/>
                  <a:pt x="794512" y="4347267"/>
                </a:cubicBezTo>
                <a:cubicBezTo>
                  <a:pt x="777365" y="4292342"/>
                  <a:pt x="778889" y="4237224"/>
                  <a:pt x="789368" y="4181322"/>
                </a:cubicBezTo>
                <a:cubicBezTo>
                  <a:pt x="791654" y="4169748"/>
                  <a:pt x="792036" y="4156803"/>
                  <a:pt x="789750" y="4145230"/>
                </a:cubicBezTo>
                <a:cubicBezTo>
                  <a:pt x="783081" y="4112668"/>
                  <a:pt x="772031" y="4081088"/>
                  <a:pt x="767269" y="4048330"/>
                </a:cubicBezTo>
                <a:cubicBezTo>
                  <a:pt x="759459" y="3994194"/>
                  <a:pt x="785747" y="3947314"/>
                  <a:pt x="802894" y="3898864"/>
                </a:cubicBezTo>
                <a:cubicBezTo>
                  <a:pt x="819087" y="3852768"/>
                  <a:pt x="855664" y="3813538"/>
                  <a:pt x="847471" y="3759007"/>
                </a:cubicBezTo>
                <a:lnTo>
                  <a:pt x="848163" y="3756136"/>
                </a:lnTo>
                <a:lnTo>
                  <a:pt x="819543" y="3748731"/>
                </a:lnTo>
                <a:lnTo>
                  <a:pt x="819313" y="3748682"/>
                </a:lnTo>
                <a:lnTo>
                  <a:pt x="819544" y="3748730"/>
                </a:lnTo>
                <a:lnTo>
                  <a:pt x="848164" y="3756135"/>
                </a:lnTo>
                <a:lnTo>
                  <a:pt x="849545" y="3750401"/>
                </a:lnTo>
                <a:cubicBezTo>
                  <a:pt x="850902" y="3747434"/>
                  <a:pt x="852522" y="3744394"/>
                  <a:pt x="853189" y="3741353"/>
                </a:cubicBezTo>
                <a:cubicBezTo>
                  <a:pt x="856809" y="3724680"/>
                  <a:pt x="861189" y="3708009"/>
                  <a:pt x="862905" y="3691138"/>
                </a:cubicBezTo>
                <a:cubicBezTo>
                  <a:pt x="865191" y="3670544"/>
                  <a:pt x="864429" y="3649555"/>
                  <a:pt x="866333" y="3628959"/>
                </a:cubicBezTo>
                <a:cubicBezTo>
                  <a:pt x="868619" y="3602478"/>
                  <a:pt x="874715" y="3576391"/>
                  <a:pt x="874715" y="3550106"/>
                </a:cubicBezTo>
                <a:lnTo>
                  <a:pt x="871487" y="3524252"/>
                </a:lnTo>
                <a:lnTo>
                  <a:pt x="871488" y="3524252"/>
                </a:lnTo>
                <a:lnTo>
                  <a:pt x="870763" y="3518451"/>
                </a:lnTo>
                <a:cubicBezTo>
                  <a:pt x="868573" y="3507933"/>
                  <a:pt x="865953" y="3497439"/>
                  <a:pt x="864238" y="3486946"/>
                </a:cubicBezTo>
                <a:cubicBezTo>
                  <a:pt x="859476" y="3457327"/>
                  <a:pt x="860810" y="3424765"/>
                  <a:pt x="848618" y="3398677"/>
                </a:cubicBezTo>
                <a:lnTo>
                  <a:pt x="837595" y="3365728"/>
                </a:lnTo>
                <a:lnTo>
                  <a:pt x="834829" y="3357461"/>
                </a:lnTo>
                <a:close/>
                <a:moveTo>
                  <a:pt x="513783" y="0"/>
                </a:moveTo>
                <a:lnTo>
                  <a:pt x="72334" y="0"/>
                </a:lnTo>
                <a:lnTo>
                  <a:pt x="75447" y="27991"/>
                </a:lnTo>
                <a:cubicBezTo>
                  <a:pt x="80828" y="63323"/>
                  <a:pt x="87734" y="98434"/>
                  <a:pt x="88115" y="134133"/>
                </a:cubicBezTo>
                <a:cubicBezTo>
                  <a:pt x="88495" y="166498"/>
                  <a:pt x="94591" y="198471"/>
                  <a:pt x="62778" y="221224"/>
                </a:cubicBezTo>
                <a:cubicBezTo>
                  <a:pt x="58586" y="224165"/>
                  <a:pt x="60872" y="238486"/>
                  <a:pt x="62206" y="247312"/>
                </a:cubicBezTo>
                <a:cubicBezTo>
                  <a:pt x="65065" y="266927"/>
                  <a:pt x="72303" y="286346"/>
                  <a:pt x="72113" y="305764"/>
                </a:cubicBezTo>
                <a:cubicBezTo>
                  <a:pt x="71923" y="345976"/>
                  <a:pt x="68875" y="386383"/>
                  <a:pt x="65445" y="426397"/>
                </a:cubicBezTo>
                <a:cubicBezTo>
                  <a:pt x="64111" y="441500"/>
                  <a:pt x="58968" y="456017"/>
                  <a:pt x="55348" y="470924"/>
                </a:cubicBezTo>
                <a:cubicBezTo>
                  <a:pt x="53252" y="479162"/>
                  <a:pt x="47728" y="487990"/>
                  <a:pt x="48870" y="495638"/>
                </a:cubicBezTo>
                <a:cubicBezTo>
                  <a:pt x="55538" y="539970"/>
                  <a:pt x="39156" y="580573"/>
                  <a:pt x="30963" y="622548"/>
                </a:cubicBezTo>
                <a:cubicBezTo>
                  <a:pt x="27153" y="641968"/>
                  <a:pt x="18009" y="660210"/>
                  <a:pt x="11723" y="679040"/>
                </a:cubicBezTo>
                <a:cubicBezTo>
                  <a:pt x="10007" y="683943"/>
                  <a:pt x="8483" y="689436"/>
                  <a:pt x="8865" y="694341"/>
                </a:cubicBezTo>
                <a:cubicBezTo>
                  <a:pt x="11151" y="722389"/>
                  <a:pt x="14389" y="750244"/>
                  <a:pt x="16865" y="778095"/>
                </a:cubicBezTo>
                <a:cubicBezTo>
                  <a:pt x="19151" y="803401"/>
                  <a:pt x="19913" y="828900"/>
                  <a:pt x="47918" y="840866"/>
                </a:cubicBezTo>
                <a:cubicBezTo>
                  <a:pt x="52300" y="842633"/>
                  <a:pt x="55538" y="848516"/>
                  <a:pt x="58396" y="853028"/>
                </a:cubicBezTo>
                <a:cubicBezTo>
                  <a:pt x="102404" y="922662"/>
                  <a:pt x="101260" y="959929"/>
                  <a:pt x="54776" y="1027995"/>
                </a:cubicBezTo>
                <a:cubicBezTo>
                  <a:pt x="50014" y="1035056"/>
                  <a:pt x="46584" y="1050159"/>
                  <a:pt x="50394" y="1054866"/>
                </a:cubicBezTo>
                <a:cubicBezTo>
                  <a:pt x="82019" y="1094882"/>
                  <a:pt x="78589" y="1138623"/>
                  <a:pt x="68683" y="1184720"/>
                </a:cubicBezTo>
                <a:cubicBezTo>
                  <a:pt x="66017" y="1196684"/>
                  <a:pt x="66017" y="1213555"/>
                  <a:pt x="72303" y="1222576"/>
                </a:cubicBezTo>
                <a:cubicBezTo>
                  <a:pt x="101450" y="1265534"/>
                  <a:pt x="97260" y="1311630"/>
                  <a:pt x="88687" y="1358313"/>
                </a:cubicBezTo>
                <a:cubicBezTo>
                  <a:pt x="87353" y="1365570"/>
                  <a:pt x="80113" y="1374398"/>
                  <a:pt x="73447" y="1377535"/>
                </a:cubicBezTo>
                <a:cubicBezTo>
                  <a:pt x="49824" y="1388716"/>
                  <a:pt x="41822" y="1409705"/>
                  <a:pt x="35153" y="1432851"/>
                </a:cubicBezTo>
                <a:cubicBezTo>
                  <a:pt x="24295" y="1469335"/>
                  <a:pt x="11531" y="1505229"/>
                  <a:pt x="1244" y="1541910"/>
                </a:cubicBezTo>
                <a:cubicBezTo>
                  <a:pt x="-1232" y="1550935"/>
                  <a:pt x="292" y="1562114"/>
                  <a:pt x="3149" y="1571529"/>
                </a:cubicBezTo>
                <a:cubicBezTo>
                  <a:pt x="12865" y="1603698"/>
                  <a:pt x="37250" y="1624098"/>
                  <a:pt x="59730" y="1646459"/>
                </a:cubicBezTo>
                <a:cubicBezTo>
                  <a:pt x="69637" y="1656267"/>
                  <a:pt x="76685" y="1669800"/>
                  <a:pt x="82399" y="1682944"/>
                </a:cubicBezTo>
                <a:cubicBezTo>
                  <a:pt x="97070" y="1717073"/>
                  <a:pt x="110214" y="1751988"/>
                  <a:pt x="124120" y="1786511"/>
                </a:cubicBezTo>
                <a:cubicBezTo>
                  <a:pt x="125454" y="1789845"/>
                  <a:pt x="128883" y="1792590"/>
                  <a:pt x="131741" y="1795142"/>
                </a:cubicBezTo>
                <a:cubicBezTo>
                  <a:pt x="161842" y="1820640"/>
                  <a:pt x="192131" y="1845943"/>
                  <a:pt x="222232" y="1871640"/>
                </a:cubicBezTo>
                <a:cubicBezTo>
                  <a:pt x="227946" y="1876543"/>
                  <a:pt x="232138" y="1883606"/>
                  <a:pt x="237662" y="1888901"/>
                </a:cubicBezTo>
                <a:cubicBezTo>
                  <a:pt x="245282" y="1896356"/>
                  <a:pt x="252523" y="1905771"/>
                  <a:pt x="261667" y="1909694"/>
                </a:cubicBezTo>
                <a:cubicBezTo>
                  <a:pt x="290432" y="1921855"/>
                  <a:pt x="302816" y="1945197"/>
                  <a:pt x="308150" y="1974618"/>
                </a:cubicBezTo>
                <a:cubicBezTo>
                  <a:pt x="313103" y="2001493"/>
                  <a:pt x="317295" y="2028365"/>
                  <a:pt x="323009" y="2055042"/>
                </a:cubicBezTo>
                <a:cubicBezTo>
                  <a:pt x="329867" y="2087602"/>
                  <a:pt x="337297" y="2119968"/>
                  <a:pt x="345680" y="2152137"/>
                </a:cubicBezTo>
                <a:cubicBezTo>
                  <a:pt x="349300" y="2166063"/>
                  <a:pt x="353490" y="2180774"/>
                  <a:pt x="360920" y="2192740"/>
                </a:cubicBezTo>
                <a:cubicBezTo>
                  <a:pt x="381495" y="2226281"/>
                  <a:pt x="395401" y="2262177"/>
                  <a:pt x="389877" y="2301603"/>
                </a:cubicBezTo>
                <a:cubicBezTo>
                  <a:pt x="385495" y="2333183"/>
                  <a:pt x="396735" y="2359664"/>
                  <a:pt x="414262" y="2379279"/>
                </a:cubicBezTo>
                <a:cubicBezTo>
                  <a:pt x="446077" y="2414980"/>
                  <a:pt x="438837" y="2453227"/>
                  <a:pt x="428551" y="2491281"/>
                </a:cubicBezTo>
                <a:cubicBezTo>
                  <a:pt x="423216" y="2510897"/>
                  <a:pt x="423978" y="2526980"/>
                  <a:pt x="429121" y="2545615"/>
                </a:cubicBezTo>
                <a:cubicBezTo>
                  <a:pt x="441123" y="2588768"/>
                  <a:pt x="473700" y="2617603"/>
                  <a:pt x="502275" y="2645455"/>
                </a:cubicBezTo>
                <a:cubicBezTo>
                  <a:pt x="526660" y="2669191"/>
                  <a:pt x="540376" y="2695868"/>
                  <a:pt x="550665" y="2725094"/>
                </a:cubicBezTo>
                <a:cubicBezTo>
                  <a:pt x="563809" y="2761970"/>
                  <a:pt x="558857" y="2791196"/>
                  <a:pt x="527232" y="2808850"/>
                </a:cubicBezTo>
                <a:cubicBezTo>
                  <a:pt x="518277" y="2813754"/>
                  <a:pt x="507799" y="2822385"/>
                  <a:pt x="505133" y="2831604"/>
                </a:cubicBezTo>
                <a:cubicBezTo>
                  <a:pt x="491799" y="2876129"/>
                  <a:pt x="472366" y="2921245"/>
                  <a:pt x="484178" y="2968910"/>
                </a:cubicBezTo>
                <a:cubicBezTo>
                  <a:pt x="500371" y="3034817"/>
                  <a:pt x="499419" y="3099154"/>
                  <a:pt x="483416" y="3165061"/>
                </a:cubicBezTo>
                <a:cubicBezTo>
                  <a:pt x="470462" y="3218512"/>
                  <a:pt x="457126" y="3271963"/>
                  <a:pt x="447744" y="3326101"/>
                </a:cubicBezTo>
                <a:lnTo>
                  <a:pt x="446756" y="3333750"/>
                </a:lnTo>
                <a:lnTo>
                  <a:pt x="834222" y="3333750"/>
                </a:lnTo>
                <a:lnTo>
                  <a:pt x="833756" y="3315508"/>
                </a:lnTo>
                <a:cubicBezTo>
                  <a:pt x="835090" y="3305897"/>
                  <a:pt x="843092" y="3293538"/>
                  <a:pt x="851283" y="3289224"/>
                </a:cubicBezTo>
                <a:cubicBezTo>
                  <a:pt x="869571" y="3279612"/>
                  <a:pt x="872811" y="3266470"/>
                  <a:pt x="866523" y="3248621"/>
                </a:cubicBezTo>
                <a:cubicBezTo>
                  <a:pt x="861189" y="3233124"/>
                  <a:pt x="858523" y="3214098"/>
                  <a:pt x="848234" y="3203506"/>
                </a:cubicBezTo>
                <a:cubicBezTo>
                  <a:pt x="819088" y="3173494"/>
                  <a:pt x="818135" y="3135244"/>
                  <a:pt x="810325" y="3097977"/>
                </a:cubicBezTo>
                <a:cubicBezTo>
                  <a:pt x="805561" y="3075225"/>
                  <a:pt x="805371" y="3054039"/>
                  <a:pt x="808609" y="3031285"/>
                </a:cubicBezTo>
                <a:cubicBezTo>
                  <a:pt x="815849" y="2981857"/>
                  <a:pt x="805561" y="2933799"/>
                  <a:pt x="792417" y="2886329"/>
                </a:cubicBezTo>
                <a:cubicBezTo>
                  <a:pt x="783654" y="2854945"/>
                  <a:pt x="778320" y="2822776"/>
                  <a:pt x="769366" y="2791590"/>
                </a:cubicBezTo>
                <a:cubicBezTo>
                  <a:pt x="762508" y="2768247"/>
                  <a:pt x="754315" y="2744906"/>
                  <a:pt x="743267" y="2723527"/>
                </a:cubicBezTo>
                <a:cubicBezTo>
                  <a:pt x="727072" y="2692532"/>
                  <a:pt x="702688" y="2665466"/>
                  <a:pt x="709166" y="2626038"/>
                </a:cubicBezTo>
                <a:cubicBezTo>
                  <a:pt x="714880" y="2591317"/>
                  <a:pt x="702880" y="2559935"/>
                  <a:pt x="691449" y="2528158"/>
                </a:cubicBezTo>
                <a:cubicBezTo>
                  <a:pt x="683067" y="2504816"/>
                  <a:pt x="674493" y="2481477"/>
                  <a:pt x="669159" y="2457348"/>
                </a:cubicBezTo>
                <a:cubicBezTo>
                  <a:pt x="662872" y="2428709"/>
                  <a:pt x="665540" y="2396344"/>
                  <a:pt x="653918" y="2370844"/>
                </a:cubicBezTo>
                <a:cubicBezTo>
                  <a:pt x="641726" y="2344167"/>
                  <a:pt x="649918" y="2322005"/>
                  <a:pt x="653348" y="2298269"/>
                </a:cubicBezTo>
                <a:cubicBezTo>
                  <a:pt x="658682" y="2260413"/>
                  <a:pt x="668589" y="2222749"/>
                  <a:pt x="656014" y="2184501"/>
                </a:cubicBezTo>
                <a:cubicBezTo>
                  <a:pt x="640774" y="2138014"/>
                  <a:pt x="624391" y="2091918"/>
                  <a:pt x="609913" y="2045235"/>
                </a:cubicBezTo>
                <a:cubicBezTo>
                  <a:pt x="604386" y="2027187"/>
                  <a:pt x="602100" y="2007771"/>
                  <a:pt x="599624" y="1988939"/>
                </a:cubicBezTo>
                <a:cubicBezTo>
                  <a:pt x="597528" y="1971091"/>
                  <a:pt x="602862" y="1949711"/>
                  <a:pt x="594862" y="1935977"/>
                </a:cubicBezTo>
                <a:cubicBezTo>
                  <a:pt x="574287" y="1900670"/>
                  <a:pt x="564191" y="1864385"/>
                  <a:pt x="564191" y="1823583"/>
                </a:cubicBezTo>
                <a:cubicBezTo>
                  <a:pt x="564191" y="1808282"/>
                  <a:pt x="555617" y="1793374"/>
                  <a:pt x="554093" y="1777881"/>
                </a:cubicBezTo>
                <a:cubicBezTo>
                  <a:pt x="552189" y="1756694"/>
                  <a:pt x="547044" y="1732372"/>
                  <a:pt x="554285" y="1713934"/>
                </a:cubicBezTo>
                <a:cubicBezTo>
                  <a:pt x="571429" y="1670585"/>
                  <a:pt x="557141" y="1635476"/>
                  <a:pt x="540186" y="1597617"/>
                </a:cubicBezTo>
                <a:cubicBezTo>
                  <a:pt x="523422" y="1560348"/>
                  <a:pt x="510087" y="1521118"/>
                  <a:pt x="499037" y="1481495"/>
                </a:cubicBezTo>
                <a:cubicBezTo>
                  <a:pt x="495037" y="1466588"/>
                  <a:pt x="501705" y="1448740"/>
                  <a:pt x="503037" y="1432262"/>
                </a:cubicBezTo>
                <a:cubicBezTo>
                  <a:pt x="503419" y="1426376"/>
                  <a:pt x="503991" y="1419903"/>
                  <a:pt x="502085" y="1414609"/>
                </a:cubicBezTo>
                <a:cubicBezTo>
                  <a:pt x="483796" y="1363414"/>
                  <a:pt x="469890" y="1311432"/>
                  <a:pt x="479414" y="1255923"/>
                </a:cubicBezTo>
                <a:cubicBezTo>
                  <a:pt x="480368" y="1250824"/>
                  <a:pt x="478272" y="1245135"/>
                  <a:pt x="476938" y="1240034"/>
                </a:cubicBezTo>
                <a:cubicBezTo>
                  <a:pt x="470080" y="1215122"/>
                  <a:pt x="459222" y="1190799"/>
                  <a:pt x="456745" y="1165498"/>
                </a:cubicBezTo>
                <a:cubicBezTo>
                  <a:pt x="450649" y="1103121"/>
                  <a:pt x="448171" y="1040355"/>
                  <a:pt x="444171" y="977582"/>
                </a:cubicBezTo>
                <a:cubicBezTo>
                  <a:pt x="443981" y="973659"/>
                  <a:pt x="443981" y="969541"/>
                  <a:pt x="442647" y="966011"/>
                </a:cubicBezTo>
                <a:cubicBezTo>
                  <a:pt x="434455" y="942864"/>
                  <a:pt x="437123" y="922662"/>
                  <a:pt x="452743" y="903045"/>
                </a:cubicBezTo>
                <a:cubicBezTo>
                  <a:pt x="459602" y="894414"/>
                  <a:pt x="463222" y="882645"/>
                  <a:pt x="467032" y="871859"/>
                </a:cubicBezTo>
                <a:cubicBezTo>
                  <a:pt x="472748" y="855968"/>
                  <a:pt x="478272" y="839689"/>
                  <a:pt x="481892" y="823213"/>
                </a:cubicBezTo>
                <a:cubicBezTo>
                  <a:pt x="485320" y="806930"/>
                  <a:pt x="490083" y="789474"/>
                  <a:pt x="487416" y="773781"/>
                </a:cubicBezTo>
                <a:cubicBezTo>
                  <a:pt x="482654" y="745535"/>
                  <a:pt x="471986" y="718661"/>
                  <a:pt x="464936" y="690809"/>
                </a:cubicBezTo>
                <a:cubicBezTo>
                  <a:pt x="462460" y="681198"/>
                  <a:pt x="462842" y="670605"/>
                  <a:pt x="462650" y="660603"/>
                </a:cubicBezTo>
                <a:cubicBezTo>
                  <a:pt x="462080" y="637652"/>
                  <a:pt x="467604" y="614113"/>
                  <a:pt x="451791" y="593322"/>
                </a:cubicBezTo>
                <a:cubicBezTo>
                  <a:pt x="436933" y="574101"/>
                  <a:pt x="441313" y="554679"/>
                  <a:pt x="452553" y="534478"/>
                </a:cubicBezTo>
                <a:cubicBezTo>
                  <a:pt x="460556" y="519961"/>
                  <a:pt x="466842" y="503486"/>
                  <a:pt x="469890" y="487205"/>
                </a:cubicBezTo>
                <a:cubicBezTo>
                  <a:pt x="474080" y="464843"/>
                  <a:pt x="475796" y="442679"/>
                  <a:pt x="473318" y="418552"/>
                </a:cubicBezTo>
                <a:cubicBezTo>
                  <a:pt x="471604" y="401485"/>
                  <a:pt x="470842" y="387559"/>
                  <a:pt x="460746" y="374220"/>
                </a:cubicBezTo>
                <a:cubicBezTo>
                  <a:pt x="459222" y="372064"/>
                  <a:pt x="458840" y="368141"/>
                  <a:pt x="459032" y="365198"/>
                </a:cubicBezTo>
                <a:cubicBezTo>
                  <a:pt x="462270" y="326557"/>
                  <a:pt x="460556" y="288308"/>
                  <a:pt x="458267" y="249272"/>
                </a:cubicBezTo>
                <a:cubicBezTo>
                  <a:pt x="455221" y="199649"/>
                  <a:pt x="464174" y="147470"/>
                  <a:pt x="496179" y="104514"/>
                </a:cubicBezTo>
                <a:cubicBezTo>
                  <a:pt x="500943" y="98237"/>
                  <a:pt x="503037" y="88822"/>
                  <a:pt x="504181" y="8058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5" name="Content Placeholder 2">
            <a:extLst>
              <a:ext uri="{FF2B5EF4-FFF2-40B4-BE49-F238E27FC236}">
                <a16:creationId xmlns:a16="http://schemas.microsoft.com/office/drawing/2014/main" id="{EE0E53EA-E64D-4B5A-AEFA-E584092DD7EF}"/>
              </a:ext>
            </a:extLst>
          </p:cNvPr>
          <p:cNvGraphicFramePr>
            <a:graphicFrameLocks noGrp="1"/>
          </p:cNvGraphicFramePr>
          <p:nvPr>
            <p:ph idx="1"/>
            <p:extLst>
              <p:ext uri="{D42A27DB-BD31-4B8C-83A1-F6EECF244321}">
                <p14:modId xmlns:p14="http://schemas.microsoft.com/office/powerpoint/2010/main" val="840524020"/>
              </p:ext>
            </p:extLst>
          </p:nvPr>
        </p:nvGraphicFramePr>
        <p:xfrm>
          <a:off x="5334000" y="766719"/>
          <a:ext cx="6096000" cy="5329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62505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FE46E57-3509-4647-9C39-2DFD5D91BB51}"/>
              </a:ext>
            </a:extLst>
          </p:cNvPr>
          <p:cNvSpPr>
            <a:spLocks noGrp="1"/>
          </p:cNvSpPr>
          <p:nvPr>
            <p:ph type="title"/>
          </p:nvPr>
        </p:nvSpPr>
        <p:spPr>
          <a:xfrm>
            <a:off x="761999" y="1021079"/>
            <a:ext cx="10667999" cy="1086018"/>
          </a:xfrm>
        </p:spPr>
        <p:txBody>
          <a:bodyPr anchor="ctr">
            <a:normAutofit/>
          </a:bodyPr>
          <a:lstStyle/>
          <a:p>
            <a:pPr algn="ctr"/>
            <a:r>
              <a:rPr lang="en-US" dirty="0"/>
              <a:t>A designer</a:t>
            </a:r>
            <a:endParaRPr lang="en-US"/>
          </a:p>
        </p:txBody>
      </p:sp>
      <p:sp>
        <p:nvSpPr>
          <p:cNvPr id="10" name="Freeform: Shape 9">
            <a:extLst>
              <a:ext uri="{FF2B5EF4-FFF2-40B4-BE49-F238E27FC236}">
                <a16:creationId xmlns:a16="http://schemas.microsoft.com/office/drawing/2014/main" id="{280CBF0E-1AF1-4F17-84A3-89E3F964A9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2367198"/>
            <a:ext cx="12192000" cy="822960"/>
          </a:xfrm>
          <a:custGeom>
            <a:avLst/>
            <a:gdLst>
              <a:gd name="connsiteX0" fmla="*/ 12192000 w 12192000"/>
              <a:gd name="connsiteY0" fmla="*/ 0 h 1203824"/>
              <a:gd name="connsiteX1" fmla="*/ 12192000 w 12192000"/>
              <a:gd name="connsiteY1" fmla="*/ 463429 h 1203824"/>
              <a:gd name="connsiteX2" fmla="*/ 12190876 w 12192000"/>
              <a:gd name="connsiteY2" fmla="*/ 463512 h 1203824"/>
              <a:gd name="connsiteX3" fmla="*/ 12077245 w 12192000"/>
              <a:gd name="connsiteY3" fmla="*/ 476327 h 1203824"/>
              <a:gd name="connsiteX4" fmla="*/ 11984517 w 12192000"/>
              <a:gd name="connsiteY4" fmla="*/ 479927 h 1203824"/>
              <a:gd name="connsiteX5" fmla="*/ 11951600 w 12192000"/>
              <a:gd name="connsiteY5" fmla="*/ 478957 h 1203824"/>
              <a:gd name="connsiteX6" fmla="*/ 11690904 w 12192000"/>
              <a:gd name="connsiteY6" fmla="*/ 471970 h 1203824"/>
              <a:gd name="connsiteX7" fmla="*/ 11413965 w 12192000"/>
              <a:gd name="connsiteY7" fmla="*/ 476172 h 1203824"/>
              <a:gd name="connsiteX8" fmla="*/ 11240739 w 12192000"/>
              <a:gd name="connsiteY8" fmla="*/ 523169 h 1203824"/>
              <a:gd name="connsiteX9" fmla="*/ 11175005 w 12192000"/>
              <a:gd name="connsiteY9" fmla="*/ 532169 h 1203824"/>
              <a:gd name="connsiteX10" fmla="*/ 10873726 w 12192000"/>
              <a:gd name="connsiteY10" fmla="*/ 580253 h 1203824"/>
              <a:gd name="connsiteX11" fmla="*/ 10821306 w 12192000"/>
              <a:gd name="connsiteY11" fmla="*/ 593207 h 1203824"/>
              <a:gd name="connsiteX12" fmla="*/ 10530811 w 12192000"/>
              <a:gd name="connsiteY12" fmla="*/ 612184 h 1203824"/>
              <a:gd name="connsiteX13" fmla="*/ 10426049 w 12192000"/>
              <a:gd name="connsiteY13" fmla="*/ 623354 h 1203824"/>
              <a:gd name="connsiteX14" fmla="*/ 10329156 w 12192000"/>
              <a:gd name="connsiteY14" fmla="*/ 630948 h 1203824"/>
              <a:gd name="connsiteX15" fmla="*/ 10194727 w 12192000"/>
              <a:gd name="connsiteY15" fmla="*/ 648617 h 1203824"/>
              <a:gd name="connsiteX16" fmla="*/ 10055906 w 12192000"/>
              <a:gd name="connsiteY16" fmla="*/ 671256 h 1203824"/>
              <a:gd name="connsiteX17" fmla="*/ 9900551 w 12192000"/>
              <a:gd name="connsiteY17" fmla="*/ 692855 h 1203824"/>
              <a:gd name="connsiteX18" fmla="*/ 9838464 w 12192000"/>
              <a:gd name="connsiteY18" fmla="*/ 696804 h 1203824"/>
              <a:gd name="connsiteX19" fmla="*/ 9672957 w 12192000"/>
              <a:gd name="connsiteY19" fmla="*/ 723816 h 1203824"/>
              <a:gd name="connsiteX20" fmla="*/ 9585066 w 12192000"/>
              <a:gd name="connsiteY20" fmla="*/ 730692 h 1203824"/>
              <a:gd name="connsiteX21" fmla="*/ 9441407 w 12192000"/>
              <a:gd name="connsiteY21" fmla="*/ 750055 h 1203824"/>
              <a:gd name="connsiteX22" fmla="*/ 9394459 w 12192000"/>
              <a:gd name="connsiteY22" fmla="*/ 755431 h 1203824"/>
              <a:gd name="connsiteX23" fmla="*/ 9352590 w 12192000"/>
              <a:gd name="connsiteY23" fmla="*/ 760650 h 1203824"/>
              <a:gd name="connsiteX24" fmla="*/ 9211614 w 12192000"/>
              <a:gd name="connsiteY24" fmla="*/ 796248 h 1203824"/>
              <a:gd name="connsiteX25" fmla="*/ 9084667 w 12192000"/>
              <a:gd name="connsiteY25" fmla="*/ 815303 h 1203824"/>
              <a:gd name="connsiteX26" fmla="*/ 8863666 w 12192000"/>
              <a:gd name="connsiteY26" fmla="*/ 859298 h 1203824"/>
              <a:gd name="connsiteX27" fmla="*/ 8813796 w 12192000"/>
              <a:gd name="connsiteY27" fmla="*/ 862070 h 1203824"/>
              <a:gd name="connsiteX28" fmla="*/ 8659351 w 12192000"/>
              <a:gd name="connsiteY28" fmla="*/ 882406 h 1203824"/>
              <a:gd name="connsiteX29" fmla="*/ 8571352 w 12192000"/>
              <a:gd name="connsiteY29" fmla="*/ 893639 h 1203824"/>
              <a:gd name="connsiteX30" fmla="*/ 8464106 w 12192000"/>
              <a:gd name="connsiteY30" fmla="*/ 918004 h 1203824"/>
              <a:gd name="connsiteX31" fmla="*/ 8278324 w 12192000"/>
              <a:gd name="connsiteY31" fmla="*/ 963769 h 1203824"/>
              <a:gd name="connsiteX32" fmla="*/ 8229128 w 12192000"/>
              <a:gd name="connsiteY32" fmla="*/ 973810 h 1203824"/>
              <a:gd name="connsiteX33" fmla="*/ 8139751 w 12192000"/>
              <a:gd name="connsiteY33" fmla="*/ 995815 h 1203824"/>
              <a:gd name="connsiteX34" fmla="*/ 8123571 w 12192000"/>
              <a:gd name="connsiteY34" fmla="*/ 999822 h 1203824"/>
              <a:gd name="connsiteX35" fmla="*/ 7988699 w 12192000"/>
              <a:gd name="connsiteY35" fmla="*/ 1042479 h 1203824"/>
              <a:gd name="connsiteX36" fmla="*/ 7917214 w 12192000"/>
              <a:gd name="connsiteY36" fmla="*/ 1054565 h 1203824"/>
              <a:gd name="connsiteX37" fmla="*/ 7710915 w 12192000"/>
              <a:gd name="connsiteY37" fmla="*/ 1084190 h 1203824"/>
              <a:gd name="connsiteX38" fmla="*/ 7622959 w 12192000"/>
              <a:gd name="connsiteY38" fmla="*/ 1093150 h 1203824"/>
              <a:gd name="connsiteX39" fmla="*/ 7410782 w 12192000"/>
              <a:gd name="connsiteY39" fmla="*/ 1109640 h 1203824"/>
              <a:gd name="connsiteX40" fmla="*/ 7277754 w 12192000"/>
              <a:gd name="connsiteY40" fmla="*/ 1121822 h 1203824"/>
              <a:gd name="connsiteX41" fmla="*/ 7124540 w 12192000"/>
              <a:gd name="connsiteY41" fmla="*/ 1132918 h 1203824"/>
              <a:gd name="connsiteX42" fmla="*/ 6949752 w 12192000"/>
              <a:gd name="connsiteY42" fmla="*/ 1151058 h 1203824"/>
              <a:gd name="connsiteX43" fmla="*/ 6630249 w 12192000"/>
              <a:gd name="connsiteY43" fmla="*/ 1176063 h 1203824"/>
              <a:gd name="connsiteX44" fmla="*/ 6320634 w 12192000"/>
              <a:gd name="connsiteY44" fmla="*/ 1198901 h 1203824"/>
              <a:gd name="connsiteX45" fmla="*/ 6192343 w 12192000"/>
              <a:gd name="connsiteY45" fmla="*/ 1198323 h 1203824"/>
              <a:gd name="connsiteX46" fmla="*/ 5966562 w 12192000"/>
              <a:gd name="connsiteY46" fmla="*/ 1203723 h 1203824"/>
              <a:gd name="connsiteX47" fmla="*/ 5867227 w 12192000"/>
              <a:gd name="connsiteY47" fmla="*/ 1201847 h 1203824"/>
              <a:gd name="connsiteX48" fmla="*/ 5630172 w 12192000"/>
              <a:gd name="connsiteY48" fmla="*/ 1202248 h 1203824"/>
              <a:gd name="connsiteX49" fmla="*/ 5348949 w 12192000"/>
              <a:gd name="connsiteY49" fmla="*/ 1191768 h 1203824"/>
              <a:gd name="connsiteX50" fmla="*/ 5241228 w 12192000"/>
              <a:gd name="connsiteY50" fmla="*/ 1192408 h 1203824"/>
              <a:gd name="connsiteX51" fmla="*/ 4971133 w 12192000"/>
              <a:gd name="connsiteY51" fmla="*/ 1193559 h 1203824"/>
              <a:gd name="connsiteX52" fmla="*/ 4869416 w 12192000"/>
              <a:gd name="connsiteY52" fmla="*/ 1200519 h 1203824"/>
              <a:gd name="connsiteX53" fmla="*/ 4753274 w 12192000"/>
              <a:gd name="connsiteY53" fmla="*/ 1200850 h 1203824"/>
              <a:gd name="connsiteX54" fmla="*/ 4611883 w 12192000"/>
              <a:gd name="connsiteY54" fmla="*/ 1192701 h 1203824"/>
              <a:gd name="connsiteX55" fmla="*/ 4376825 w 12192000"/>
              <a:gd name="connsiteY55" fmla="*/ 1184131 h 1203824"/>
              <a:gd name="connsiteX56" fmla="*/ 4285471 w 12192000"/>
              <a:gd name="connsiteY56" fmla="*/ 1187158 h 1203824"/>
              <a:gd name="connsiteX57" fmla="*/ 3866543 w 12192000"/>
              <a:gd name="connsiteY57" fmla="*/ 1181596 h 1203824"/>
              <a:gd name="connsiteX58" fmla="*/ 3651342 w 12192000"/>
              <a:gd name="connsiteY58" fmla="*/ 1174348 h 1203824"/>
              <a:gd name="connsiteX59" fmla="*/ 3518453 w 12192000"/>
              <a:gd name="connsiteY59" fmla="*/ 1177258 h 1203824"/>
              <a:gd name="connsiteX60" fmla="*/ 3400818 w 12192000"/>
              <a:gd name="connsiteY60" fmla="*/ 1169685 h 1203824"/>
              <a:gd name="connsiteX61" fmla="*/ 3037154 w 12192000"/>
              <a:gd name="connsiteY61" fmla="*/ 1153217 h 1203824"/>
              <a:gd name="connsiteX62" fmla="*/ 2866260 w 12192000"/>
              <a:gd name="connsiteY62" fmla="*/ 1132283 h 1203824"/>
              <a:gd name="connsiteX63" fmla="*/ 2582173 w 12192000"/>
              <a:gd name="connsiteY63" fmla="*/ 1088979 h 1203824"/>
              <a:gd name="connsiteX64" fmla="*/ 2395406 w 12192000"/>
              <a:gd name="connsiteY64" fmla="*/ 1035945 h 1203824"/>
              <a:gd name="connsiteX65" fmla="*/ 2294751 w 12192000"/>
              <a:gd name="connsiteY65" fmla="*/ 1014618 h 1203824"/>
              <a:gd name="connsiteX66" fmla="*/ 2122944 w 12192000"/>
              <a:gd name="connsiteY66" fmla="*/ 984751 h 1203824"/>
              <a:gd name="connsiteX67" fmla="*/ 1905504 w 12192000"/>
              <a:gd name="connsiteY67" fmla="*/ 941380 h 1203824"/>
              <a:gd name="connsiteX68" fmla="*/ 1671045 w 12192000"/>
              <a:gd name="connsiteY68" fmla="*/ 924228 h 1203824"/>
              <a:gd name="connsiteX69" fmla="*/ 1543856 w 12192000"/>
              <a:gd name="connsiteY69" fmla="*/ 898190 h 1203824"/>
              <a:gd name="connsiteX70" fmla="*/ 1419784 w 12192000"/>
              <a:gd name="connsiteY70" fmla="*/ 868500 h 1203824"/>
              <a:gd name="connsiteX71" fmla="*/ 1355116 w 12192000"/>
              <a:gd name="connsiteY71" fmla="*/ 849214 h 1203824"/>
              <a:gd name="connsiteX72" fmla="*/ 1223713 w 12192000"/>
              <a:gd name="connsiteY72" fmla="*/ 821702 h 1203824"/>
              <a:gd name="connsiteX73" fmla="*/ 1094193 w 12192000"/>
              <a:gd name="connsiteY73" fmla="*/ 804872 h 1203824"/>
              <a:gd name="connsiteX74" fmla="*/ 1001115 w 12192000"/>
              <a:gd name="connsiteY74" fmla="*/ 783030 h 1203824"/>
              <a:gd name="connsiteX75" fmla="*/ 879548 w 12192000"/>
              <a:gd name="connsiteY75" fmla="*/ 747884 h 1203824"/>
              <a:gd name="connsiteX76" fmla="*/ 711163 w 12192000"/>
              <a:gd name="connsiteY76" fmla="*/ 719039 h 1203824"/>
              <a:gd name="connsiteX77" fmla="*/ 557941 w 12192000"/>
              <a:gd name="connsiteY77" fmla="*/ 707101 h 1203824"/>
              <a:gd name="connsiteX78" fmla="*/ 480347 w 12192000"/>
              <a:gd name="connsiteY78" fmla="*/ 668702 h 1203824"/>
              <a:gd name="connsiteX79" fmla="*/ 296224 w 12192000"/>
              <a:gd name="connsiteY79" fmla="*/ 603583 h 1203824"/>
              <a:gd name="connsiteX80" fmla="*/ 72689 w 12192000"/>
              <a:gd name="connsiteY80" fmla="*/ 560892 h 1203824"/>
              <a:gd name="connsiteX81" fmla="*/ 0 w 12192000"/>
              <a:gd name="connsiteY81" fmla="*/ 543486 h 1203824"/>
              <a:gd name="connsiteX82" fmla="*/ 0 w 12192000"/>
              <a:gd name="connsiteY82" fmla="*/ 384357 h 1203824"/>
              <a:gd name="connsiteX83" fmla="*/ 51784 w 12192000"/>
              <a:gd name="connsiteY83" fmla="*/ 393937 h 1203824"/>
              <a:gd name="connsiteX84" fmla="*/ 205561 w 12192000"/>
              <a:gd name="connsiteY84" fmla="*/ 414859 h 1203824"/>
              <a:gd name="connsiteX85" fmla="*/ 354391 w 12192000"/>
              <a:gd name="connsiteY85" fmla="*/ 426667 h 1203824"/>
              <a:gd name="connsiteX86" fmla="*/ 448281 w 12192000"/>
              <a:gd name="connsiteY86" fmla="*/ 436308 h 1203824"/>
              <a:gd name="connsiteX87" fmla="*/ 611518 w 12192000"/>
              <a:gd name="connsiteY87" fmla="*/ 434166 h 1203824"/>
              <a:gd name="connsiteX88" fmla="*/ 746076 w 12192000"/>
              <a:gd name="connsiteY88" fmla="*/ 422520 h 1203824"/>
              <a:gd name="connsiteX89" fmla="*/ 902724 w 12192000"/>
              <a:gd name="connsiteY89" fmla="*/ 409989 h 1203824"/>
              <a:gd name="connsiteX90" fmla="*/ 1113854 w 12192000"/>
              <a:gd name="connsiteY90" fmla="*/ 414230 h 1203824"/>
              <a:gd name="connsiteX91" fmla="*/ 1333449 w 12192000"/>
              <a:gd name="connsiteY91" fmla="*/ 459938 h 1203824"/>
              <a:gd name="connsiteX92" fmla="*/ 1408608 w 12192000"/>
              <a:gd name="connsiteY92" fmla="*/ 458278 h 1203824"/>
              <a:gd name="connsiteX93" fmla="*/ 1630191 w 12192000"/>
              <a:gd name="connsiteY93" fmla="*/ 403061 h 1203824"/>
              <a:gd name="connsiteX94" fmla="*/ 1956289 w 12192000"/>
              <a:gd name="connsiteY94" fmla="*/ 332366 h 1203824"/>
              <a:gd name="connsiteX95" fmla="*/ 2042814 w 12192000"/>
              <a:gd name="connsiteY95" fmla="*/ 344002 h 1203824"/>
              <a:gd name="connsiteX96" fmla="*/ 2183420 w 12192000"/>
              <a:gd name="connsiteY96" fmla="*/ 369635 h 1203824"/>
              <a:gd name="connsiteX97" fmla="*/ 2269566 w 12192000"/>
              <a:gd name="connsiteY97" fmla="*/ 439859 h 1203824"/>
              <a:gd name="connsiteX98" fmla="*/ 2331129 w 12192000"/>
              <a:gd name="connsiteY98" fmla="*/ 524163 h 1203824"/>
              <a:gd name="connsiteX99" fmla="*/ 2385112 w 12192000"/>
              <a:gd name="connsiteY99" fmla="*/ 555357 h 1203824"/>
              <a:gd name="connsiteX100" fmla="*/ 2444033 w 12192000"/>
              <a:gd name="connsiteY100" fmla="*/ 572629 h 1203824"/>
              <a:gd name="connsiteX101" fmla="*/ 2525979 w 12192000"/>
              <a:gd name="connsiteY101" fmla="*/ 603233 h 1203824"/>
              <a:gd name="connsiteX102" fmla="*/ 2603911 w 12192000"/>
              <a:gd name="connsiteY102" fmla="*/ 684825 h 1203824"/>
              <a:gd name="connsiteX103" fmla="*/ 2678828 w 12192000"/>
              <a:gd name="connsiteY103" fmla="*/ 706990 h 1203824"/>
              <a:gd name="connsiteX104" fmla="*/ 2738094 w 12192000"/>
              <a:gd name="connsiteY104" fmla="*/ 711376 h 1203824"/>
              <a:gd name="connsiteX105" fmla="*/ 2983806 w 12192000"/>
              <a:gd name="connsiteY105" fmla="*/ 728243 h 1203824"/>
              <a:gd name="connsiteX106" fmla="*/ 3013997 w 12192000"/>
              <a:gd name="connsiteY106" fmla="*/ 725446 h 1203824"/>
              <a:gd name="connsiteX107" fmla="*/ 3364419 w 12192000"/>
              <a:gd name="connsiteY107" fmla="*/ 720577 h 1203824"/>
              <a:gd name="connsiteX108" fmla="*/ 3460521 w 12192000"/>
              <a:gd name="connsiteY108" fmla="*/ 717628 h 1203824"/>
              <a:gd name="connsiteX109" fmla="*/ 3710982 w 12192000"/>
              <a:gd name="connsiteY109" fmla="*/ 714182 h 1203824"/>
              <a:gd name="connsiteX110" fmla="*/ 3850961 w 12192000"/>
              <a:gd name="connsiteY110" fmla="*/ 778802 h 1203824"/>
              <a:gd name="connsiteX111" fmla="*/ 3946286 w 12192000"/>
              <a:gd name="connsiteY111" fmla="*/ 816372 h 1203824"/>
              <a:gd name="connsiteX112" fmla="*/ 4065132 w 12192000"/>
              <a:gd name="connsiteY112" fmla="*/ 832459 h 1203824"/>
              <a:gd name="connsiteX113" fmla="*/ 4132173 w 12192000"/>
              <a:gd name="connsiteY113" fmla="*/ 835167 h 1203824"/>
              <a:gd name="connsiteX114" fmla="*/ 4305858 w 12192000"/>
              <a:gd name="connsiteY114" fmla="*/ 804156 h 1203824"/>
              <a:gd name="connsiteX115" fmla="*/ 4382131 w 12192000"/>
              <a:gd name="connsiteY115" fmla="*/ 769481 h 1203824"/>
              <a:gd name="connsiteX116" fmla="*/ 4453289 w 12192000"/>
              <a:gd name="connsiteY116" fmla="*/ 752531 h 1203824"/>
              <a:gd name="connsiteX117" fmla="*/ 4657971 w 12192000"/>
              <a:gd name="connsiteY117" fmla="*/ 795835 h 1203824"/>
              <a:gd name="connsiteX118" fmla="*/ 4682399 w 12192000"/>
              <a:gd name="connsiteY118" fmla="*/ 813876 h 1203824"/>
              <a:gd name="connsiteX119" fmla="*/ 4771814 w 12192000"/>
              <a:gd name="connsiteY119" fmla="*/ 907046 h 1203824"/>
              <a:gd name="connsiteX120" fmla="*/ 4827520 w 12192000"/>
              <a:gd name="connsiteY120" fmla="*/ 929876 h 1203824"/>
              <a:gd name="connsiteX121" fmla="*/ 4849942 w 12192000"/>
              <a:gd name="connsiteY121" fmla="*/ 933851 h 1203824"/>
              <a:gd name="connsiteX122" fmla="*/ 5009626 w 12192000"/>
              <a:gd name="connsiteY122" fmla="*/ 957896 h 1203824"/>
              <a:gd name="connsiteX123" fmla="*/ 5158711 w 12192000"/>
              <a:gd name="connsiteY123" fmla="*/ 963814 h 1203824"/>
              <a:gd name="connsiteX124" fmla="*/ 5376427 w 12192000"/>
              <a:gd name="connsiteY124" fmla="*/ 963151 h 1203824"/>
              <a:gd name="connsiteX125" fmla="*/ 5475787 w 12192000"/>
              <a:gd name="connsiteY125" fmla="*/ 980508 h 1203824"/>
              <a:gd name="connsiteX126" fmla="*/ 5653401 w 12192000"/>
              <a:gd name="connsiteY126" fmla="*/ 987268 h 1203824"/>
              <a:gd name="connsiteX127" fmla="*/ 5726340 w 12192000"/>
              <a:gd name="connsiteY127" fmla="*/ 985357 h 1203824"/>
              <a:gd name="connsiteX128" fmla="*/ 5790563 w 12192000"/>
              <a:gd name="connsiteY128" fmla="*/ 991300 h 1203824"/>
              <a:gd name="connsiteX129" fmla="*/ 5860260 w 12192000"/>
              <a:gd name="connsiteY129" fmla="*/ 1004958 h 1203824"/>
              <a:gd name="connsiteX130" fmla="*/ 6042101 w 12192000"/>
              <a:gd name="connsiteY130" fmla="*/ 1036226 h 1203824"/>
              <a:gd name="connsiteX131" fmla="*/ 6301998 w 12192000"/>
              <a:gd name="connsiteY131" fmla="*/ 989138 h 1203824"/>
              <a:gd name="connsiteX132" fmla="*/ 6452025 w 12192000"/>
              <a:gd name="connsiteY132" fmla="*/ 968489 h 1203824"/>
              <a:gd name="connsiteX133" fmla="*/ 6589205 w 12192000"/>
              <a:gd name="connsiteY133" fmla="*/ 939474 h 1203824"/>
              <a:gd name="connsiteX134" fmla="*/ 6631069 w 12192000"/>
              <a:gd name="connsiteY134" fmla="*/ 911222 h 1203824"/>
              <a:gd name="connsiteX135" fmla="*/ 6828274 w 12192000"/>
              <a:gd name="connsiteY135" fmla="*/ 942941 h 1203824"/>
              <a:gd name="connsiteX136" fmla="*/ 6900803 w 12192000"/>
              <a:gd name="connsiteY136" fmla="*/ 984140 h 1203824"/>
              <a:gd name="connsiteX137" fmla="*/ 7034668 w 12192000"/>
              <a:gd name="connsiteY137" fmla="*/ 1018665 h 1203824"/>
              <a:gd name="connsiteX138" fmla="*/ 7281067 w 12192000"/>
              <a:gd name="connsiteY138" fmla="*/ 966327 h 1203824"/>
              <a:gd name="connsiteX139" fmla="*/ 7412780 w 12192000"/>
              <a:gd name="connsiteY139" fmla="*/ 909206 h 1203824"/>
              <a:gd name="connsiteX140" fmla="*/ 7500327 w 12192000"/>
              <a:gd name="connsiteY140" fmla="*/ 894826 h 1203824"/>
              <a:gd name="connsiteX141" fmla="*/ 7662324 w 12192000"/>
              <a:gd name="connsiteY141" fmla="*/ 927415 h 1203824"/>
              <a:gd name="connsiteX142" fmla="*/ 7725334 w 12192000"/>
              <a:gd name="connsiteY142" fmla="*/ 924844 h 1203824"/>
              <a:gd name="connsiteX143" fmla="*/ 7833279 w 12192000"/>
              <a:gd name="connsiteY143" fmla="*/ 913031 h 1203824"/>
              <a:gd name="connsiteX144" fmla="*/ 7928605 w 12192000"/>
              <a:gd name="connsiteY144" fmla="*/ 881683 h 1203824"/>
              <a:gd name="connsiteX145" fmla="*/ 8146597 w 12192000"/>
              <a:gd name="connsiteY145" fmla="*/ 762968 h 1203824"/>
              <a:gd name="connsiteX146" fmla="*/ 8183577 w 12192000"/>
              <a:gd name="connsiteY146" fmla="*/ 749005 h 1203824"/>
              <a:gd name="connsiteX147" fmla="*/ 8250224 w 12192000"/>
              <a:gd name="connsiteY147" fmla="*/ 733642 h 1203824"/>
              <a:gd name="connsiteX148" fmla="*/ 8505929 w 12192000"/>
              <a:gd name="connsiteY148" fmla="*/ 626542 h 1203824"/>
              <a:gd name="connsiteX149" fmla="*/ 8564194 w 12192000"/>
              <a:gd name="connsiteY149" fmla="*/ 618796 h 1203824"/>
              <a:gd name="connsiteX150" fmla="*/ 8660705 w 12192000"/>
              <a:gd name="connsiteY150" fmla="*/ 611069 h 1203824"/>
              <a:gd name="connsiteX151" fmla="*/ 8762255 w 12192000"/>
              <a:gd name="connsiteY151" fmla="*/ 585060 h 1203824"/>
              <a:gd name="connsiteX152" fmla="*/ 8836439 w 12192000"/>
              <a:gd name="connsiteY152" fmla="*/ 566358 h 1203824"/>
              <a:gd name="connsiteX153" fmla="*/ 9050728 w 12192000"/>
              <a:gd name="connsiteY153" fmla="*/ 559575 h 1203824"/>
              <a:gd name="connsiteX154" fmla="*/ 9229627 w 12192000"/>
              <a:gd name="connsiteY154" fmla="*/ 557464 h 1203824"/>
              <a:gd name="connsiteX155" fmla="*/ 9253451 w 12192000"/>
              <a:gd name="connsiteY155" fmla="*/ 550855 h 1203824"/>
              <a:gd name="connsiteX156" fmla="*/ 9484214 w 12192000"/>
              <a:gd name="connsiteY156" fmla="*/ 498671 h 1203824"/>
              <a:gd name="connsiteX157" fmla="*/ 9582633 w 12192000"/>
              <a:gd name="connsiteY157" fmla="*/ 458384 h 1203824"/>
              <a:gd name="connsiteX158" fmla="*/ 9719670 w 12192000"/>
              <a:gd name="connsiteY158" fmla="*/ 415607 h 1203824"/>
              <a:gd name="connsiteX159" fmla="*/ 9871784 w 12192000"/>
              <a:gd name="connsiteY159" fmla="*/ 366147 h 1203824"/>
              <a:gd name="connsiteX160" fmla="*/ 9984494 w 12192000"/>
              <a:gd name="connsiteY160" fmla="*/ 336660 h 1203824"/>
              <a:gd name="connsiteX161" fmla="*/ 10154708 w 12192000"/>
              <a:gd name="connsiteY161" fmla="*/ 322193 h 1203824"/>
              <a:gd name="connsiteX162" fmla="*/ 10190446 w 12192000"/>
              <a:gd name="connsiteY162" fmla="*/ 325025 h 1203824"/>
              <a:gd name="connsiteX163" fmla="*/ 10530736 w 12192000"/>
              <a:gd name="connsiteY163" fmla="*/ 335953 h 1203824"/>
              <a:gd name="connsiteX164" fmla="*/ 10752157 w 12192000"/>
              <a:gd name="connsiteY164" fmla="*/ 305117 h 1203824"/>
              <a:gd name="connsiteX165" fmla="*/ 10824452 w 12192000"/>
              <a:gd name="connsiteY165" fmla="*/ 285927 h 1203824"/>
              <a:gd name="connsiteX166" fmla="*/ 10953152 w 12192000"/>
              <a:gd name="connsiteY166" fmla="*/ 228102 h 1203824"/>
              <a:gd name="connsiteX167" fmla="*/ 11011614 w 12192000"/>
              <a:gd name="connsiteY167" fmla="*/ 214096 h 1203824"/>
              <a:gd name="connsiteX168" fmla="*/ 11116031 w 12192000"/>
              <a:gd name="connsiteY168" fmla="*/ 195421 h 1203824"/>
              <a:gd name="connsiteX169" fmla="*/ 11344303 w 12192000"/>
              <a:gd name="connsiteY169" fmla="*/ 166629 h 1203824"/>
              <a:gd name="connsiteX170" fmla="*/ 11639050 w 12192000"/>
              <a:gd name="connsiteY170" fmla="*/ 108526 h 1203824"/>
              <a:gd name="connsiteX171" fmla="*/ 11757532 w 12192000"/>
              <a:gd name="connsiteY171" fmla="*/ 96530 h 1203824"/>
              <a:gd name="connsiteX172" fmla="*/ 11885799 w 12192000"/>
              <a:gd name="connsiteY172" fmla="*/ 86728 h 1203824"/>
              <a:gd name="connsiteX173" fmla="*/ 11922874 w 12192000"/>
              <a:gd name="connsiteY173" fmla="*/ 81060 h 1203824"/>
              <a:gd name="connsiteX174" fmla="*/ 12115331 w 12192000"/>
              <a:gd name="connsiteY174" fmla="*/ 33587 h 1203824"/>
              <a:gd name="connsiteX175" fmla="*/ 12158080 w 12192000"/>
              <a:gd name="connsiteY175" fmla="*/ 14081 h 1203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12192000" h="1203824">
                <a:moveTo>
                  <a:pt x="12192000" y="0"/>
                </a:moveTo>
                <a:lnTo>
                  <a:pt x="12192000" y="463429"/>
                </a:lnTo>
                <a:lnTo>
                  <a:pt x="12190876" y="463512"/>
                </a:lnTo>
                <a:cubicBezTo>
                  <a:pt x="12153133" y="467010"/>
                  <a:pt x="12115042" y="473200"/>
                  <a:pt x="12077245" y="476327"/>
                </a:cubicBezTo>
                <a:cubicBezTo>
                  <a:pt x="12046307" y="479040"/>
                  <a:pt x="12015359" y="479114"/>
                  <a:pt x="11984517" y="479927"/>
                </a:cubicBezTo>
                <a:cubicBezTo>
                  <a:pt x="11973265" y="480210"/>
                  <a:pt x="11961485" y="476792"/>
                  <a:pt x="11951600" y="478957"/>
                </a:cubicBezTo>
                <a:cubicBezTo>
                  <a:pt x="11853497" y="501074"/>
                  <a:pt x="11777036" y="475730"/>
                  <a:pt x="11690904" y="471970"/>
                </a:cubicBezTo>
                <a:cubicBezTo>
                  <a:pt x="11600358" y="467893"/>
                  <a:pt x="11511400" y="454530"/>
                  <a:pt x="11413965" y="476172"/>
                </a:cubicBezTo>
                <a:cubicBezTo>
                  <a:pt x="11355010" y="489304"/>
                  <a:pt x="11299073" y="508237"/>
                  <a:pt x="11240739" y="523169"/>
                </a:cubicBezTo>
                <a:cubicBezTo>
                  <a:pt x="11219994" y="528395"/>
                  <a:pt x="11196384" y="531385"/>
                  <a:pt x="11175005" y="532169"/>
                </a:cubicBezTo>
                <a:cubicBezTo>
                  <a:pt x="11071819" y="536506"/>
                  <a:pt x="10971303" y="549336"/>
                  <a:pt x="10873726" y="580253"/>
                </a:cubicBezTo>
                <a:cubicBezTo>
                  <a:pt x="10856992" y="585473"/>
                  <a:pt x="10839156" y="590660"/>
                  <a:pt x="10821306" y="593207"/>
                </a:cubicBezTo>
                <a:cubicBezTo>
                  <a:pt x="10723500" y="607162"/>
                  <a:pt x="10626924" y="616976"/>
                  <a:pt x="10530811" y="612184"/>
                </a:cubicBezTo>
                <a:cubicBezTo>
                  <a:pt x="10498527" y="610559"/>
                  <a:pt x="10460885" y="619895"/>
                  <a:pt x="10426049" y="623354"/>
                </a:cubicBezTo>
                <a:cubicBezTo>
                  <a:pt x="10393740" y="626644"/>
                  <a:pt x="10360820" y="630774"/>
                  <a:pt x="10329156" y="630948"/>
                </a:cubicBezTo>
                <a:cubicBezTo>
                  <a:pt x="10282924" y="631125"/>
                  <a:pt x="10240698" y="636395"/>
                  <a:pt x="10194727" y="648617"/>
                </a:cubicBezTo>
                <a:cubicBezTo>
                  <a:pt x="10150847" y="660165"/>
                  <a:pt x="10102287" y="664450"/>
                  <a:pt x="10055906" y="671256"/>
                </a:cubicBezTo>
                <a:cubicBezTo>
                  <a:pt x="10004174" y="678826"/>
                  <a:pt x="9952442" y="686395"/>
                  <a:pt x="9900551" y="692855"/>
                </a:cubicBezTo>
                <a:cubicBezTo>
                  <a:pt x="9879793" y="695439"/>
                  <a:pt x="9855180" y="691398"/>
                  <a:pt x="9838464" y="696804"/>
                </a:cubicBezTo>
                <a:cubicBezTo>
                  <a:pt x="9784563" y="714690"/>
                  <a:pt x="9727517" y="710557"/>
                  <a:pt x="9672957" y="723816"/>
                </a:cubicBezTo>
                <a:cubicBezTo>
                  <a:pt x="9646220" y="730464"/>
                  <a:pt x="9614440" y="727257"/>
                  <a:pt x="9585066" y="730692"/>
                </a:cubicBezTo>
                <a:cubicBezTo>
                  <a:pt x="9537047" y="736221"/>
                  <a:pt x="9489294" y="743601"/>
                  <a:pt x="9441407" y="750055"/>
                </a:cubicBezTo>
                <a:cubicBezTo>
                  <a:pt x="9425674" y="752111"/>
                  <a:pt x="9410218" y="753561"/>
                  <a:pt x="9394459" y="755431"/>
                </a:cubicBezTo>
                <a:cubicBezTo>
                  <a:pt x="9380484" y="757048"/>
                  <a:pt x="9365611" y="757472"/>
                  <a:pt x="9352590" y="760650"/>
                </a:cubicBezTo>
                <a:cubicBezTo>
                  <a:pt x="9305415" y="772102"/>
                  <a:pt x="9259379" y="786411"/>
                  <a:pt x="9211614" y="796248"/>
                </a:cubicBezTo>
                <a:cubicBezTo>
                  <a:pt x="9170220" y="804796"/>
                  <a:pt x="9126523" y="807444"/>
                  <a:pt x="9084667" y="815303"/>
                </a:cubicBezTo>
                <a:cubicBezTo>
                  <a:pt x="9010868" y="829042"/>
                  <a:pt x="8937412" y="845188"/>
                  <a:pt x="8863666" y="859298"/>
                </a:cubicBezTo>
                <a:cubicBezTo>
                  <a:pt x="8847706" y="862330"/>
                  <a:pt x="8830271" y="860096"/>
                  <a:pt x="8813796" y="862070"/>
                </a:cubicBezTo>
                <a:cubicBezTo>
                  <a:pt x="8762262" y="868479"/>
                  <a:pt x="8710833" y="875626"/>
                  <a:pt x="8659351" y="882406"/>
                </a:cubicBezTo>
                <a:cubicBezTo>
                  <a:pt x="8630055" y="886396"/>
                  <a:pt x="8600505" y="891179"/>
                  <a:pt x="8571352" y="893639"/>
                </a:cubicBezTo>
                <a:cubicBezTo>
                  <a:pt x="8532843" y="896868"/>
                  <a:pt x="8497743" y="898476"/>
                  <a:pt x="8464106" y="918004"/>
                </a:cubicBezTo>
                <a:cubicBezTo>
                  <a:pt x="8412327" y="948238"/>
                  <a:pt x="8341122" y="949523"/>
                  <a:pt x="8278324" y="963769"/>
                </a:cubicBezTo>
                <a:cubicBezTo>
                  <a:pt x="8262086" y="967408"/>
                  <a:pt x="8245335" y="969987"/>
                  <a:pt x="8229128" y="973810"/>
                </a:cubicBezTo>
                <a:cubicBezTo>
                  <a:pt x="8199180" y="980915"/>
                  <a:pt x="8169646" y="988338"/>
                  <a:pt x="8139751" y="995815"/>
                </a:cubicBezTo>
                <a:cubicBezTo>
                  <a:pt x="8134478" y="997132"/>
                  <a:pt x="8128438" y="998185"/>
                  <a:pt x="8123571" y="999822"/>
                </a:cubicBezTo>
                <a:cubicBezTo>
                  <a:pt x="8078628" y="1014164"/>
                  <a:pt x="8034565" y="1029514"/>
                  <a:pt x="7988699" y="1042479"/>
                </a:cubicBezTo>
                <a:cubicBezTo>
                  <a:pt x="7966302" y="1048884"/>
                  <a:pt x="7941011" y="1052871"/>
                  <a:pt x="7917214" y="1054565"/>
                </a:cubicBezTo>
                <a:cubicBezTo>
                  <a:pt x="7847636" y="1059584"/>
                  <a:pt x="7779165" y="1067276"/>
                  <a:pt x="7710915" y="1084190"/>
                </a:cubicBezTo>
                <a:cubicBezTo>
                  <a:pt x="7683826" y="1090885"/>
                  <a:pt x="7652466" y="1090640"/>
                  <a:pt x="7622959" y="1093150"/>
                </a:cubicBezTo>
                <a:cubicBezTo>
                  <a:pt x="7552361" y="1098691"/>
                  <a:pt x="7481710" y="1103861"/>
                  <a:pt x="7410782" y="1109640"/>
                </a:cubicBezTo>
                <a:cubicBezTo>
                  <a:pt x="7366505" y="1113312"/>
                  <a:pt x="7322030" y="1118147"/>
                  <a:pt x="7277754" y="1121822"/>
                </a:cubicBezTo>
                <a:cubicBezTo>
                  <a:pt x="7226619" y="1125906"/>
                  <a:pt x="7175601" y="1128277"/>
                  <a:pt x="7124540" y="1132918"/>
                </a:cubicBezTo>
                <a:cubicBezTo>
                  <a:pt x="7066293" y="1138207"/>
                  <a:pt x="7008028" y="1145955"/>
                  <a:pt x="6949752" y="1151058"/>
                </a:cubicBezTo>
                <a:cubicBezTo>
                  <a:pt x="6843217" y="1160027"/>
                  <a:pt x="6736882" y="1167834"/>
                  <a:pt x="6630249" y="1176063"/>
                </a:cubicBezTo>
                <a:cubicBezTo>
                  <a:pt x="6526849" y="1184018"/>
                  <a:pt x="6423556" y="1192713"/>
                  <a:pt x="6320634" y="1198901"/>
                </a:cubicBezTo>
                <a:cubicBezTo>
                  <a:pt x="6277297" y="1201496"/>
                  <a:pt x="6235232" y="1197679"/>
                  <a:pt x="6192343" y="1198323"/>
                </a:cubicBezTo>
                <a:cubicBezTo>
                  <a:pt x="6117131" y="1199612"/>
                  <a:pt x="6041418" y="1202485"/>
                  <a:pt x="5966562" y="1203723"/>
                </a:cubicBezTo>
                <a:cubicBezTo>
                  <a:pt x="5933144" y="1204338"/>
                  <a:pt x="5900754" y="1201974"/>
                  <a:pt x="5867227" y="1201847"/>
                </a:cubicBezTo>
                <a:cubicBezTo>
                  <a:pt x="5788180" y="1201796"/>
                  <a:pt x="5708354" y="1203933"/>
                  <a:pt x="5630172" y="1202248"/>
                </a:cubicBezTo>
                <a:cubicBezTo>
                  <a:pt x="5535908" y="1200213"/>
                  <a:pt x="5442984" y="1194779"/>
                  <a:pt x="5348949" y="1191768"/>
                </a:cubicBezTo>
                <a:cubicBezTo>
                  <a:pt x="5313810" y="1190551"/>
                  <a:pt x="5277251" y="1192179"/>
                  <a:pt x="5241228" y="1192408"/>
                </a:cubicBezTo>
                <a:cubicBezTo>
                  <a:pt x="5151316" y="1192775"/>
                  <a:pt x="5061657" y="1192349"/>
                  <a:pt x="4971133" y="1193559"/>
                </a:cubicBezTo>
                <a:cubicBezTo>
                  <a:pt x="4937685" y="1193988"/>
                  <a:pt x="4903114" y="1199299"/>
                  <a:pt x="4869416" y="1200519"/>
                </a:cubicBezTo>
                <a:cubicBezTo>
                  <a:pt x="4830283" y="1201947"/>
                  <a:pt x="4791348" y="1202215"/>
                  <a:pt x="4753274" y="1200850"/>
                </a:cubicBezTo>
                <a:cubicBezTo>
                  <a:pt x="4705682" y="1199144"/>
                  <a:pt x="4659172" y="1194829"/>
                  <a:pt x="4611883" y="1192701"/>
                </a:cubicBezTo>
                <a:cubicBezTo>
                  <a:pt x="4533819" y="1189298"/>
                  <a:pt x="4455420" y="1186135"/>
                  <a:pt x="4376825" y="1184131"/>
                </a:cubicBezTo>
                <a:cubicBezTo>
                  <a:pt x="4347226" y="1183446"/>
                  <a:pt x="4315374" y="1187423"/>
                  <a:pt x="4285471" y="1187158"/>
                </a:cubicBezTo>
                <a:cubicBezTo>
                  <a:pt x="4145774" y="1185753"/>
                  <a:pt x="4006046" y="1184162"/>
                  <a:pt x="3866543" y="1181596"/>
                </a:cubicBezTo>
                <a:cubicBezTo>
                  <a:pt x="3794230" y="1180207"/>
                  <a:pt x="3723633" y="1175551"/>
                  <a:pt x="3651342" y="1174348"/>
                </a:cubicBezTo>
                <a:cubicBezTo>
                  <a:pt x="3607885" y="1173562"/>
                  <a:pt x="3561907" y="1178044"/>
                  <a:pt x="3518453" y="1177258"/>
                </a:cubicBezTo>
                <a:cubicBezTo>
                  <a:pt x="3478287" y="1176568"/>
                  <a:pt x="3440399" y="1171400"/>
                  <a:pt x="3400818" y="1169685"/>
                </a:cubicBezTo>
                <a:cubicBezTo>
                  <a:pt x="3279824" y="1164099"/>
                  <a:pt x="3157310" y="1160621"/>
                  <a:pt x="3037154" y="1153217"/>
                </a:cubicBezTo>
                <a:cubicBezTo>
                  <a:pt x="2978373" y="1149708"/>
                  <a:pt x="2922429" y="1140508"/>
                  <a:pt x="2866260" y="1132283"/>
                </a:cubicBezTo>
                <a:cubicBezTo>
                  <a:pt x="2771049" y="1118489"/>
                  <a:pt x="2677107" y="1103380"/>
                  <a:pt x="2582173" y="1088979"/>
                </a:cubicBezTo>
                <a:cubicBezTo>
                  <a:pt x="2511090" y="1078352"/>
                  <a:pt x="2447356" y="1063086"/>
                  <a:pt x="2395406" y="1035945"/>
                </a:cubicBezTo>
                <a:cubicBezTo>
                  <a:pt x="2371411" y="1023508"/>
                  <a:pt x="2331675" y="1015582"/>
                  <a:pt x="2294751" y="1014618"/>
                </a:cubicBezTo>
                <a:cubicBezTo>
                  <a:pt x="2228580" y="1012920"/>
                  <a:pt x="2177384" y="998698"/>
                  <a:pt x="2122944" y="984751"/>
                </a:cubicBezTo>
                <a:cubicBezTo>
                  <a:pt x="2054121" y="967003"/>
                  <a:pt x="1981585" y="951294"/>
                  <a:pt x="1905504" y="941380"/>
                </a:cubicBezTo>
                <a:cubicBezTo>
                  <a:pt x="1830544" y="931682"/>
                  <a:pt x="1747929" y="932141"/>
                  <a:pt x="1671045" y="924228"/>
                </a:cubicBezTo>
                <a:cubicBezTo>
                  <a:pt x="1625936" y="919523"/>
                  <a:pt x="1585613" y="907528"/>
                  <a:pt x="1543856" y="898190"/>
                </a:cubicBezTo>
                <a:cubicBezTo>
                  <a:pt x="1502093" y="888855"/>
                  <a:pt x="1460606" y="878913"/>
                  <a:pt x="1419784" y="868500"/>
                </a:cubicBezTo>
                <a:cubicBezTo>
                  <a:pt x="1397486" y="862806"/>
                  <a:pt x="1378078" y="854435"/>
                  <a:pt x="1355116" y="849214"/>
                </a:cubicBezTo>
                <a:cubicBezTo>
                  <a:pt x="1311848" y="839527"/>
                  <a:pt x="1265353" y="832754"/>
                  <a:pt x="1223713" y="821702"/>
                </a:cubicBezTo>
                <a:cubicBezTo>
                  <a:pt x="1183577" y="811001"/>
                  <a:pt x="1138864" y="809072"/>
                  <a:pt x="1094193" y="804872"/>
                </a:cubicBezTo>
                <a:cubicBezTo>
                  <a:pt x="1060244" y="801784"/>
                  <a:pt x="1034230" y="787936"/>
                  <a:pt x="1001115" y="783030"/>
                </a:cubicBezTo>
                <a:cubicBezTo>
                  <a:pt x="953853" y="775990"/>
                  <a:pt x="916853" y="764276"/>
                  <a:pt x="879548" y="747884"/>
                </a:cubicBezTo>
                <a:cubicBezTo>
                  <a:pt x="837586" y="729513"/>
                  <a:pt x="770061" y="725929"/>
                  <a:pt x="711163" y="719039"/>
                </a:cubicBezTo>
                <a:cubicBezTo>
                  <a:pt x="661152" y="713146"/>
                  <a:pt x="604343" y="715774"/>
                  <a:pt x="557941" y="707101"/>
                </a:cubicBezTo>
                <a:cubicBezTo>
                  <a:pt x="525381" y="700984"/>
                  <a:pt x="499355" y="684493"/>
                  <a:pt x="480347" y="668702"/>
                </a:cubicBezTo>
                <a:cubicBezTo>
                  <a:pt x="437718" y="632865"/>
                  <a:pt x="370204" y="616630"/>
                  <a:pt x="296224" y="603583"/>
                </a:cubicBezTo>
                <a:cubicBezTo>
                  <a:pt x="220741" y="590184"/>
                  <a:pt x="148480" y="573869"/>
                  <a:pt x="72689" y="560892"/>
                </a:cubicBezTo>
                <a:lnTo>
                  <a:pt x="0" y="543486"/>
                </a:lnTo>
                <a:lnTo>
                  <a:pt x="0" y="384357"/>
                </a:lnTo>
                <a:lnTo>
                  <a:pt x="51784" y="393937"/>
                </a:lnTo>
                <a:cubicBezTo>
                  <a:pt x="104770" y="397707"/>
                  <a:pt x="153378" y="409086"/>
                  <a:pt x="205561" y="414859"/>
                </a:cubicBezTo>
                <a:cubicBezTo>
                  <a:pt x="254062" y="420400"/>
                  <a:pt x="305001" y="422574"/>
                  <a:pt x="354391" y="426667"/>
                </a:cubicBezTo>
                <a:cubicBezTo>
                  <a:pt x="386450" y="429269"/>
                  <a:pt x="420771" y="429847"/>
                  <a:pt x="448281" y="436308"/>
                </a:cubicBezTo>
                <a:cubicBezTo>
                  <a:pt x="499904" y="448391"/>
                  <a:pt x="551004" y="446576"/>
                  <a:pt x="611518" y="434166"/>
                </a:cubicBezTo>
                <a:cubicBezTo>
                  <a:pt x="654695" y="425361"/>
                  <a:pt x="702395" y="422710"/>
                  <a:pt x="746076" y="422520"/>
                </a:cubicBezTo>
                <a:cubicBezTo>
                  <a:pt x="798481" y="422218"/>
                  <a:pt x="848400" y="419817"/>
                  <a:pt x="902724" y="409989"/>
                </a:cubicBezTo>
                <a:cubicBezTo>
                  <a:pt x="977291" y="396518"/>
                  <a:pt x="1048428" y="397321"/>
                  <a:pt x="1113854" y="414230"/>
                </a:cubicBezTo>
                <a:cubicBezTo>
                  <a:pt x="1184155" y="432145"/>
                  <a:pt x="1258677" y="446437"/>
                  <a:pt x="1333449" y="459938"/>
                </a:cubicBezTo>
                <a:cubicBezTo>
                  <a:pt x="1354772" y="463883"/>
                  <a:pt x="1385284" y="463304"/>
                  <a:pt x="1408608" y="458278"/>
                </a:cubicBezTo>
                <a:cubicBezTo>
                  <a:pt x="1483492" y="441930"/>
                  <a:pt x="1561495" y="427025"/>
                  <a:pt x="1630191" y="403061"/>
                </a:cubicBezTo>
                <a:cubicBezTo>
                  <a:pt x="1735315" y="366348"/>
                  <a:pt x="1840887" y="337881"/>
                  <a:pt x="1956289" y="332366"/>
                </a:cubicBezTo>
                <a:cubicBezTo>
                  <a:pt x="1986669" y="330865"/>
                  <a:pt x="2019100" y="336056"/>
                  <a:pt x="2042814" y="344002"/>
                </a:cubicBezTo>
                <a:cubicBezTo>
                  <a:pt x="2085261" y="358150"/>
                  <a:pt x="2126350" y="370413"/>
                  <a:pt x="2183420" y="369635"/>
                </a:cubicBezTo>
                <a:cubicBezTo>
                  <a:pt x="2235035" y="368879"/>
                  <a:pt x="2279659" y="405942"/>
                  <a:pt x="2269566" y="439859"/>
                </a:cubicBezTo>
                <a:cubicBezTo>
                  <a:pt x="2258267" y="478101"/>
                  <a:pt x="2277762" y="504964"/>
                  <a:pt x="2331129" y="524163"/>
                </a:cubicBezTo>
                <a:cubicBezTo>
                  <a:pt x="2352980" y="531807"/>
                  <a:pt x="2364861" y="546162"/>
                  <a:pt x="2385112" y="555357"/>
                </a:cubicBezTo>
                <a:cubicBezTo>
                  <a:pt x="2401860" y="562976"/>
                  <a:pt x="2421927" y="570875"/>
                  <a:pt x="2444033" y="572629"/>
                </a:cubicBezTo>
                <a:cubicBezTo>
                  <a:pt x="2483469" y="575878"/>
                  <a:pt x="2509763" y="584022"/>
                  <a:pt x="2525979" y="603233"/>
                </a:cubicBezTo>
                <a:cubicBezTo>
                  <a:pt x="2549282" y="631254"/>
                  <a:pt x="2578520" y="657481"/>
                  <a:pt x="2603911" y="684825"/>
                </a:cubicBezTo>
                <a:cubicBezTo>
                  <a:pt x="2618910" y="700624"/>
                  <a:pt x="2643515" y="707120"/>
                  <a:pt x="2678828" y="706990"/>
                </a:cubicBezTo>
                <a:cubicBezTo>
                  <a:pt x="2699243" y="707100"/>
                  <a:pt x="2725615" y="705603"/>
                  <a:pt x="2738094" y="711376"/>
                </a:cubicBezTo>
                <a:cubicBezTo>
                  <a:pt x="2805960" y="742855"/>
                  <a:pt x="2895980" y="733032"/>
                  <a:pt x="2983806" y="728243"/>
                </a:cubicBezTo>
                <a:cubicBezTo>
                  <a:pt x="2993929" y="727744"/>
                  <a:pt x="3004007" y="726871"/>
                  <a:pt x="3013997" y="725446"/>
                </a:cubicBezTo>
                <a:cubicBezTo>
                  <a:pt x="3136002" y="707474"/>
                  <a:pt x="3250133" y="713470"/>
                  <a:pt x="3364419" y="720577"/>
                </a:cubicBezTo>
                <a:cubicBezTo>
                  <a:pt x="3394563" y="722507"/>
                  <a:pt x="3428050" y="719807"/>
                  <a:pt x="3460521" y="717628"/>
                </a:cubicBezTo>
                <a:cubicBezTo>
                  <a:pt x="3545330" y="712137"/>
                  <a:pt x="3633314" y="698262"/>
                  <a:pt x="3710982" y="714182"/>
                </a:cubicBezTo>
                <a:cubicBezTo>
                  <a:pt x="3772122" y="726607"/>
                  <a:pt x="3825029" y="745116"/>
                  <a:pt x="3850961" y="778802"/>
                </a:cubicBezTo>
                <a:cubicBezTo>
                  <a:pt x="3868395" y="801427"/>
                  <a:pt x="3898481" y="813185"/>
                  <a:pt x="3946286" y="816372"/>
                </a:cubicBezTo>
                <a:cubicBezTo>
                  <a:pt x="3987480" y="819179"/>
                  <a:pt x="4025130" y="827781"/>
                  <a:pt x="4065132" y="832459"/>
                </a:cubicBezTo>
                <a:cubicBezTo>
                  <a:pt x="4086246" y="834922"/>
                  <a:pt x="4110400" y="838274"/>
                  <a:pt x="4132173" y="835167"/>
                </a:cubicBezTo>
                <a:cubicBezTo>
                  <a:pt x="4190358" y="826865"/>
                  <a:pt x="4249453" y="817300"/>
                  <a:pt x="4305858" y="804156"/>
                </a:cubicBezTo>
                <a:cubicBezTo>
                  <a:pt x="4334041" y="797490"/>
                  <a:pt x="4360739" y="782919"/>
                  <a:pt x="4382131" y="769481"/>
                </a:cubicBezTo>
                <a:cubicBezTo>
                  <a:pt x="4404161" y="755388"/>
                  <a:pt x="4425552" y="747047"/>
                  <a:pt x="4453289" y="752531"/>
                </a:cubicBezTo>
                <a:cubicBezTo>
                  <a:pt x="4522267" y="766292"/>
                  <a:pt x="4590589" y="780524"/>
                  <a:pt x="4657971" y="795835"/>
                </a:cubicBezTo>
                <a:cubicBezTo>
                  <a:pt x="4669645" y="798513"/>
                  <a:pt x="4675987" y="807238"/>
                  <a:pt x="4682399" y="813876"/>
                </a:cubicBezTo>
                <a:cubicBezTo>
                  <a:pt x="4712325" y="844914"/>
                  <a:pt x="4739115" y="876968"/>
                  <a:pt x="4771814" y="907046"/>
                </a:cubicBezTo>
                <a:cubicBezTo>
                  <a:pt x="4783117" y="917329"/>
                  <a:pt x="4807945" y="922850"/>
                  <a:pt x="4827520" y="929876"/>
                </a:cubicBezTo>
                <a:cubicBezTo>
                  <a:pt x="4833681" y="932206"/>
                  <a:pt x="4845543" y="931081"/>
                  <a:pt x="4849942" y="933851"/>
                </a:cubicBezTo>
                <a:cubicBezTo>
                  <a:pt x="4888949" y="959631"/>
                  <a:pt x="4951287" y="954890"/>
                  <a:pt x="5009626" y="957896"/>
                </a:cubicBezTo>
                <a:cubicBezTo>
                  <a:pt x="5059523" y="960407"/>
                  <a:pt x="5111928" y="960104"/>
                  <a:pt x="5158711" y="963814"/>
                </a:cubicBezTo>
                <a:cubicBezTo>
                  <a:pt x="5231307" y="969696"/>
                  <a:pt x="5298173" y="973751"/>
                  <a:pt x="5376427" y="963151"/>
                </a:cubicBezTo>
                <a:cubicBezTo>
                  <a:pt x="5408579" y="958754"/>
                  <a:pt x="5448461" y="970245"/>
                  <a:pt x="5475787" y="980508"/>
                </a:cubicBezTo>
                <a:cubicBezTo>
                  <a:pt x="5528518" y="1000363"/>
                  <a:pt x="5584839" y="1001958"/>
                  <a:pt x="5653401" y="987268"/>
                </a:cubicBezTo>
                <a:cubicBezTo>
                  <a:pt x="5676008" y="982341"/>
                  <a:pt x="5702558" y="984595"/>
                  <a:pt x="5726340" y="985357"/>
                </a:cubicBezTo>
                <a:cubicBezTo>
                  <a:pt x="5748643" y="985952"/>
                  <a:pt x="5770110" y="988364"/>
                  <a:pt x="5790563" y="991300"/>
                </a:cubicBezTo>
                <a:cubicBezTo>
                  <a:pt x="5815128" y="994969"/>
                  <a:pt x="5845522" y="996110"/>
                  <a:pt x="5860260" y="1004958"/>
                </a:cubicBezTo>
                <a:cubicBezTo>
                  <a:pt x="5906803" y="1032493"/>
                  <a:pt x="5977069" y="1037385"/>
                  <a:pt x="6042101" y="1036226"/>
                </a:cubicBezTo>
                <a:cubicBezTo>
                  <a:pt x="6128232" y="1034888"/>
                  <a:pt x="6222269" y="1027704"/>
                  <a:pt x="6301998" y="989138"/>
                </a:cubicBezTo>
                <a:cubicBezTo>
                  <a:pt x="6349672" y="965909"/>
                  <a:pt x="6396952" y="955198"/>
                  <a:pt x="6452025" y="968489"/>
                </a:cubicBezTo>
                <a:cubicBezTo>
                  <a:pt x="6489401" y="977695"/>
                  <a:pt x="6558002" y="960731"/>
                  <a:pt x="6589205" y="939474"/>
                </a:cubicBezTo>
                <a:cubicBezTo>
                  <a:pt x="6600499" y="931821"/>
                  <a:pt x="6612148" y="924116"/>
                  <a:pt x="6631069" y="911222"/>
                </a:cubicBezTo>
                <a:cubicBezTo>
                  <a:pt x="6674305" y="951313"/>
                  <a:pt x="6752346" y="944332"/>
                  <a:pt x="6828274" y="942941"/>
                </a:cubicBezTo>
                <a:cubicBezTo>
                  <a:pt x="6874780" y="942157"/>
                  <a:pt x="6889173" y="963896"/>
                  <a:pt x="6900803" y="984140"/>
                </a:cubicBezTo>
                <a:cubicBezTo>
                  <a:pt x="6921316" y="1020676"/>
                  <a:pt x="6959796" y="1032557"/>
                  <a:pt x="7034668" y="1018665"/>
                </a:cubicBezTo>
                <a:cubicBezTo>
                  <a:pt x="7117337" y="1003282"/>
                  <a:pt x="7199637" y="985309"/>
                  <a:pt x="7281067" y="966327"/>
                </a:cubicBezTo>
                <a:cubicBezTo>
                  <a:pt x="7332521" y="954266"/>
                  <a:pt x="7378029" y="936255"/>
                  <a:pt x="7412780" y="909206"/>
                </a:cubicBezTo>
                <a:cubicBezTo>
                  <a:pt x="7446535" y="882864"/>
                  <a:pt x="7455445" y="884046"/>
                  <a:pt x="7500327" y="894826"/>
                </a:cubicBezTo>
                <a:cubicBezTo>
                  <a:pt x="7552743" y="907363"/>
                  <a:pt x="7606735" y="918164"/>
                  <a:pt x="7662324" y="927415"/>
                </a:cubicBezTo>
                <a:cubicBezTo>
                  <a:pt x="7679867" y="930387"/>
                  <a:pt x="7704114" y="926740"/>
                  <a:pt x="7725334" y="924844"/>
                </a:cubicBezTo>
                <a:cubicBezTo>
                  <a:pt x="7761320" y="921787"/>
                  <a:pt x="7798617" y="920242"/>
                  <a:pt x="7833279" y="913031"/>
                </a:cubicBezTo>
                <a:cubicBezTo>
                  <a:pt x="7866516" y="906023"/>
                  <a:pt x="7898634" y="893700"/>
                  <a:pt x="7928605" y="881683"/>
                </a:cubicBezTo>
                <a:cubicBezTo>
                  <a:pt x="8012311" y="848025"/>
                  <a:pt x="8088138" y="810205"/>
                  <a:pt x="8146597" y="762968"/>
                </a:cubicBezTo>
                <a:cubicBezTo>
                  <a:pt x="8154091" y="756800"/>
                  <a:pt x="8170249" y="752606"/>
                  <a:pt x="8183577" y="749005"/>
                </a:cubicBezTo>
                <a:cubicBezTo>
                  <a:pt x="8205312" y="743071"/>
                  <a:pt x="8227788" y="737222"/>
                  <a:pt x="8250224" y="733642"/>
                </a:cubicBezTo>
                <a:cubicBezTo>
                  <a:pt x="8359189" y="716209"/>
                  <a:pt x="8441164" y="678078"/>
                  <a:pt x="8505929" y="626542"/>
                </a:cubicBezTo>
                <a:cubicBezTo>
                  <a:pt x="8524585" y="611796"/>
                  <a:pt x="8540107" y="608259"/>
                  <a:pt x="8564194" y="618796"/>
                </a:cubicBezTo>
                <a:cubicBezTo>
                  <a:pt x="8592162" y="631043"/>
                  <a:pt x="8628032" y="619507"/>
                  <a:pt x="8660705" y="611069"/>
                </a:cubicBezTo>
                <a:cubicBezTo>
                  <a:pt x="8694442" y="602479"/>
                  <a:pt x="8728514" y="593651"/>
                  <a:pt x="8762255" y="585060"/>
                </a:cubicBezTo>
                <a:cubicBezTo>
                  <a:pt x="8787227" y="578855"/>
                  <a:pt x="8811899" y="573069"/>
                  <a:pt x="8836439" y="566358"/>
                </a:cubicBezTo>
                <a:cubicBezTo>
                  <a:pt x="8912856" y="545447"/>
                  <a:pt x="8983243" y="538425"/>
                  <a:pt x="9050728" y="559575"/>
                </a:cubicBezTo>
                <a:cubicBezTo>
                  <a:pt x="9102219" y="575830"/>
                  <a:pt x="9164950" y="573868"/>
                  <a:pt x="9229627" y="557464"/>
                </a:cubicBezTo>
                <a:cubicBezTo>
                  <a:pt x="9237706" y="555368"/>
                  <a:pt x="9247529" y="550190"/>
                  <a:pt x="9253451" y="550855"/>
                </a:cubicBezTo>
                <a:cubicBezTo>
                  <a:pt x="9342568" y="560232"/>
                  <a:pt x="9405310" y="512383"/>
                  <a:pt x="9484214" y="498671"/>
                </a:cubicBezTo>
                <a:cubicBezTo>
                  <a:pt x="9519035" y="492570"/>
                  <a:pt x="9552778" y="473783"/>
                  <a:pt x="9582633" y="458384"/>
                </a:cubicBezTo>
                <a:cubicBezTo>
                  <a:pt x="9623689" y="437231"/>
                  <a:pt x="9660183" y="417297"/>
                  <a:pt x="9719670" y="415607"/>
                </a:cubicBezTo>
                <a:cubicBezTo>
                  <a:pt x="9779189" y="414101"/>
                  <a:pt x="9830940" y="393878"/>
                  <a:pt x="9871784" y="366147"/>
                </a:cubicBezTo>
                <a:cubicBezTo>
                  <a:pt x="9903014" y="345075"/>
                  <a:pt x="9939570" y="338349"/>
                  <a:pt x="9984494" y="336660"/>
                </a:cubicBezTo>
                <a:cubicBezTo>
                  <a:pt x="10040642" y="334503"/>
                  <a:pt x="10098165" y="326674"/>
                  <a:pt x="10154708" y="322193"/>
                </a:cubicBezTo>
                <a:cubicBezTo>
                  <a:pt x="10166953" y="321201"/>
                  <a:pt x="10182669" y="321603"/>
                  <a:pt x="10190446" y="325025"/>
                </a:cubicBezTo>
                <a:cubicBezTo>
                  <a:pt x="10285769" y="367692"/>
                  <a:pt x="10408999" y="350677"/>
                  <a:pt x="10530736" y="335953"/>
                </a:cubicBezTo>
                <a:cubicBezTo>
                  <a:pt x="10604506" y="327127"/>
                  <a:pt x="10678397" y="316584"/>
                  <a:pt x="10752157" y="305117"/>
                </a:cubicBezTo>
                <a:cubicBezTo>
                  <a:pt x="10777120" y="301365"/>
                  <a:pt x="10803110" y="294636"/>
                  <a:pt x="10824452" y="285927"/>
                </a:cubicBezTo>
                <a:cubicBezTo>
                  <a:pt x="10868837" y="267698"/>
                  <a:pt x="10909147" y="246465"/>
                  <a:pt x="10953152" y="228102"/>
                </a:cubicBezTo>
                <a:cubicBezTo>
                  <a:pt x="10969622" y="221030"/>
                  <a:pt x="10991730" y="217688"/>
                  <a:pt x="11011614" y="214096"/>
                </a:cubicBezTo>
                <a:cubicBezTo>
                  <a:pt x="11046743" y="207573"/>
                  <a:pt x="11086641" y="206412"/>
                  <a:pt x="11116031" y="195421"/>
                </a:cubicBezTo>
                <a:cubicBezTo>
                  <a:pt x="11192467" y="166956"/>
                  <a:pt x="11266913" y="160299"/>
                  <a:pt x="11344303" y="166629"/>
                </a:cubicBezTo>
                <a:cubicBezTo>
                  <a:pt x="11452657" y="175527"/>
                  <a:pt x="11551626" y="159519"/>
                  <a:pt x="11639050" y="108526"/>
                </a:cubicBezTo>
                <a:cubicBezTo>
                  <a:pt x="11678385" y="85543"/>
                  <a:pt x="11720243" y="87879"/>
                  <a:pt x="11757532" y="96530"/>
                </a:cubicBezTo>
                <a:cubicBezTo>
                  <a:pt x="11800499" y="106640"/>
                  <a:pt x="11840704" y="105056"/>
                  <a:pt x="11885799" y="86728"/>
                </a:cubicBezTo>
                <a:cubicBezTo>
                  <a:pt x="11895784" y="82659"/>
                  <a:pt x="11910604" y="81867"/>
                  <a:pt x="11922874" y="81060"/>
                </a:cubicBezTo>
                <a:cubicBezTo>
                  <a:pt x="11992783" y="75806"/>
                  <a:pt x="12063500" y="73647"/>
                  <a:pt x="12115331" y="33587"/>
                </a:cubicBezTo>
                <a:cubicBezTo>
                  <a:pt x="12125500" y="25715"/>
                  <a:pt x="12143693" y="20477"/>
                  <a:pt x="12158080" y="14081"/>
                </a:cubicBez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534676D8-D37A-4610-BBFB-A1DC26D527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2367198"/>
            <a:ext cx="12192000" cy="822960"/>
          </a:xfrm>
          <a:custGeom>
            <a:avLst/>
            <a:gdLst>
              <a:gd name="connsiteX0" fmla="*/ 12192000 w 12192000"/>
              <a:gd name="connsiteY0" fmla="*/ 0 h 1203824"/>
              <a:gd name="connsiteX1" fmla="*/ 12192000 w 12192000"/>
              <a:gd name="connsiteY1" fmla="*/ 463429 h 1203824"/>
              <a:gd name="connsiteX2" fmla="*/ 12190876 w 12192000"/>
              <a:gd name="connsiteY2" fmla="*/ 463512 h 1203824"/>
              <a:gd name="connsiteX3" fmla="*/ 12077245 w 12192000"/>
              <a:gd name="connsiteY3" fmla="*/ 476327 h 1203824"/>
              <a:gd name="connsiteX4" fmla="*/ 11984517 w 12192000"/>
              <a:gd name="connsiteY4" fmla="*/ 479927 h 1203824"/>
              <a:gd name="connsiteX5" fmla="*/ 11951600 w 12192000"/>
              <a:gd name="connsiteY5" fmla="*/ 478957 h 1203824"/>
              <a:gd name="connsiteX6" fmla="*/ 11690904 w 12192000"/>
              <a:gd name="connsiteY6" fmla="*/ 471970 h 1203824"/>
              <a:gd name="connsiteX7" fmla="*/ 11413965 w 12192000"/>
              <a:gd name="connsiteY7" fmla="*/ 476172 h 1203824"/>
              <a:gd name="connsiteX8" fmla="*/ 11240739 w 12192000"/>
              <a:gd name="connsiteY8" fmla="*/ 523169 h 1203824"/>
              <a:gd name="connsiteX9" fmla="*/ 11175005 w 12192000"/>
              <a:gd name="connsiteY9" fmla="*/ 532169 h 1203824"/>
              <a:gd name="connsiteX10" fmla="*/ 10873726 w 12192000"/>
              <a:gd name="connsiteY10" fmla="*/ 580253 h 1203824"/>
              <a:gd name="connsiteX11" fmla="*/ 10821306 w 12192000"/>
              <a:gd name="connsiteY11" fmla="*/ 593207 h 1203824"/>
              <a:gd name="connsiteX12" fmla="*/ 10530811 w 12192000"/>
              <a:gd name="connsiteY12" fmla="*/ 612184 h 1203824"/>
              <a:gd name="connsiteX13" fmla="*/ 10426049 w 12192000"/>
              <a:gd name="connsiteY13" fmla="*/ 623354 h 1203824"/>
              <a:gd name="connsiteX14" fmla="*/ 10329156 w 12192000"/>
              <a:gd name="connsiteY14" fmla="*/ 630948 h 1203824"/>
              <a:gd name="connsiteX15" fmla="*/ 10194727 w 12192000"/>
              <a:gd name="connsiteY15" fmla="*/ 648617 h 1203824"/>
              <a:gd name="connsiteX16" fmla="*/ 10055906 w 12192000"/>
              <a:gd name="connsiteY16" fmla="*/ 671256 h 1203824"/>
              <a:gd name="connsiteX17" fmla="*/ 9900551 w 12192000"/>
              <a:gd name="connsiteY17" fmla="*/ 692855 h 1203824"/>
              <a:gd name="connsiteX18" fmla="*/ 9838464 w 12192000"/>
              <a:gd name="connsiteY18" fmla="*/ 696804 h 1203824"/>
              <a:gd name="connsiteX19" fmla="*/ 9672957 w 12192000"/>
              <a:gd name="connsiteY19" fmla="*/ 723816 h 1203824"/>
              <a:gd name="connsiteX20" fmla="*/ 9585066 w 12192000"/>
              <a:gd name="connsiteY20" fmla="*/ 730692 h 1203824"/>
              <a:gd name="connsiteX21" fmla="*/ 9441407 w 12192000"/>
              <a:gd name="connsiteY21" fmla="*/ 750055 h 1203824"/>
              <a:gd name="connsiteX22" fmla="*/ 9394459 w 12192000"/>
              <a:gd name="connsiteY22" fmla="*/ 755431 h 1203824"/>
              <a:gd name="connsiteX23" fmla="*/ 9352590 w 12192000"/>
              <a:gd name="connsiteY23" fmla="*/ 760650 h 1203824"/>
              <a:gd name="connsiteX24" fmla="*/ 9211614 w 12192000"/>
              <a:gd name="connsiteY24" fmla="*/ 796248 h 1203824"/>
              <a:gd name="connsiteX25" fmla="*/ 9084667 w 12192000"/>
              <a:gd name="connsiteY25" fmla="*/ 815303 h 1203824"/>
              <a:gd name="connsiteX26" fmla="*/ 8863666 w 12192000"/>
              <a:gd name="connsiteY26" fmla="*/ 859298 h 1203824"/>
              <a:gd name="connsiteX27" fmla="*/ 8813796 w 12192000"/>
              <a:gd name="connsiteY27" fmla="*/ 862070 h 1203824"/>
              <a:gd name="connsiteX28" fmla="*/ 8659351 w 12192000"/>
              <a:gd name="connsiteY28" fmla="*/ 882406 h 1203824"/>
              <a:gd name="connsiteX29" fmla="*/ 8571352 w 12192000"/>
              <a:gd name="connsiteY29" fmla="*/ 893639 h 1203824"/>
              <a:gd name="connsiteX30" fmla="*/ 8464106 w 12192000"/>
              <a:gd name="connsiteY30" fmla="*/ 918004 h 1203824"/>
              <a:gd name="connsiteX31" fmla="*/ 8278324 w 12192000"/>
              <a:gd name="connsiteY31" fmla="*/ 963769 h 1203824"/>
              <a:gd name="connsiteX32" fmla="*/ 8229128 w 12192000"/>
              <a:gd name="connsiteY32" fmla="*/ 973810 h 1203824"/>
              <a:gd name="connsiteX33" fmla="*/ 8139751 w 12192000"/>
              <a:gd name="connsiteY33" fmla="*/ 995815 h 1203824"/>
              <a:gd name="connsiteX34" fmla="*/ 8123571 w 12192000"/>
              <a:gd name="connsiteY34" fmla="*/ 999822 h 1203824"/>
              <a:gd name="connsiteX35" fmla="*/ 7988699 w 12192000"/>
              <a:gd name="connsiteY35" fmla="*/ 1042479 h 1203824"/>
              <a:gd name="connsiteX36" fmla="*/ 7917214 w 12192000"/>
              <a:gd name="connsiteY36" fmla="*/ 1054565 h 1203824"/>
              <a:gd name="connsiteX37" fmla="*/ 7710915 w 12192000"/>
              <a:gd name="connsiteY37" fmla="*/ 1084190 h 1203824"/>
              <a:gd name="connsiteX38" fmla="*/ 7622959 w 12192000"/>
              <a:gd name="connsiteY38" fmla="*/ 1093150 h 1203824"/>
              <a:gd name="connsiteX39" fmla="*/ 7410782 w 12192000"/>
              <a:gd name="connsiteY39" fmla="*/ 1109640 h 1203824"/>
              <a:gd name="connsiteX40" fmla="*/ 7277754 w 12192000"/>
              <a:gd name="connsiteY40" fmla="*/ 1121822 h 1203824"/>
              <a:gd name="connsiteX41" fmla="*/ 7124540 w 12192000"/>
              <a:gd name="connsiteY41" fmla="*/ 1132918 h 1203824"/>
              <a:gd name="connsiteX42" fmla="*/ 6949752 w 12192000"/>
              <a:gd name="connsiteY42" fmla="*/ 1151058 h 1203824"/>
              <a:gd name="connsiteX43" fmla="*/ 6630249 w 12192000"/>
              <a:gd name="connsiteY43" fmla="*/ 1176063 h 1203824"/>
              <a:gd name="connsiteX44" fmla="*/ 6320634 w 12192000"/>
              <a:gd name="connsiteY44" fmla="*/ 1198901 h 1203824"/>
              <a:gd name="connsiteX45" fmla="*/ 6192343 w 12192000"/>
              <a:gd name="connsiteY45" fmla="*/ 1198323 h 1203824"/>
              <a:gd name="connsiteX46" fmla="*/ 5966562 w 12192000"/>
              <a:gd name="connsiteY46" fmla="*/ 1203723 h 1203824"/>
              <a:gd name="connsiteX47" fmla="*/ 5867227 w 12192000"/>
              <a:gd name="connsiteY47" fmla="*/ 1201847 h 1203824"/>
              <a:gd name="connsiteX48" fmla="*/ 5630172 w 12192000"/>
              <a:gd name="connsiteY48" fmla="*/ 1202248 h 1203824"/>
              <a:gd name="connsiteX49" fmla="*/ 5348949 w 12192000"/>
              <a:gd name="connsiteY49" fmla="*/ 1191768 h 1203824"/>
              <a:gd name="connsiteX50" fmla="*/ 5241228 w 12192000"/>
              <a:gd name="connsiteY50" fmla="*/ 1192408 h 1203824"/>
              <a:gd name="connsiteX51" fmla="*/ 4971133 w 12192000"/>
              <a:gd name="connsiteY51" fmla="*/ 1193559 h 1203824"/>
              <a:gd name="connsiteX52" fmla="*/ 4869416 w 12192000"/>
              <a:gd name="connsiteY52" fmla="*/ 1200519 h 1203824"/>
              <a:gd name="connsiteX53" fmla="*/ 4753274 w 12192000"/>
              <a:gd name="connsiteY53" fmla="*/ 1200850 h 1203824"/>
              <a:gd name="connsiteX54" fmla="*/ 4611883 w 12192000"/>
              <a:gd name="connsiteY54" fmla="*/ 1192701 h 1203824"/>
              <a:gd name="connsiteX55" fmla="*/ 4376825 w 12192000"/>
              <a:gd name="connsiteY55" fmla="*/ 1184131 h 1203824"/>
              <a:gd name="connsiteX56" fmla="*/ 4285471 w 12192000"/>
              <a:gd name="connsiteY56" fmla="*/ 1187158 h 1203824"/>
              <a:gd name="connsiteX57" fmla="*/ 3866543 w 12192000"/>
              <a:gd name="connsiteY57" fmla="*/ 1181596 h 1203824"/>
              <a:gd name="connsiteX58" fmla="*/ 3651342 w 12192000"/>
              <a:gd name="connsiteY58" fmla="*/ 1174348 h 1203824"/>
              <a:gd name="connsiteX59" fmla="*/ 3518453 w 12192000"/>
              <a:gd name="connsiteY59" fmla="*/ 1177258 h 1203824"/>
              <a:gd name="connsiteX60" fmla="*/ 3400818 w 12192000"/>
              <a:gd name="connsiteY60" fmla="*/ 1169685 h 1203824"/>
              <a:gd name="connsiteX61" fmla="*/ 3037154 w 12192000"/>
              <a:gd name="connsiteY61" fmla="*/ 1153217 h 1203824"/>
              <a:gd name="connsiteX62" fmla="*/ 2866260 w 12192000"/>
              <a:gd name="connsiteY62" fmla="*/ 1132283 h 1203824"/>
              <a:gd name="connsiteX63" fmla="*/ 2582173 w 12192000"/>
              <a:gd name="connsiteY63" fmla="*/ 1088979 h 1203824"/>
              <a:gd name="connsiteX64" fmla="*/ 2395406 w 12192000"/>
              <a:gd name="connsiteY64" fmla="*/ 1035945 h 1203824"/>
              <a:gd name="connsiteX65" fmla="*/ 2294751 w 12192000"/>
              <a:gd name="connsiteY65" fmla="*/ 1014618 h 1203824"/>
              <a:gd name="connsiteX66" fmla="*/ 2122944 w 12192000"/>
              <a:gd name="connsiteY66" fmla="*/ 984751 h 1203824"/>
              <a:gd name="connsiteX67" fmla="*/ 1905504 w 12192000"/>
              <a:gd name="connsiteY67" fmla="*/ 941380 h 1203824"/>
              <a:gd name="connsiteX68" fmla="*/ 1671045 w 12192000"/>
              <a:gd name="connsiteY68" fmla="*/ 924228 h 1203824"/>
              <a:gd name="connsiteX69" fmla="*/ 1543856 w 12192000"/>
              <a:gd name="connsiteY69" fmla="*/ 898190 h 1203824"/>
              <a:gd name="connsiteX70" fmla="*/ 1419784 w 12192000"/>
              <a:gd name="connsiteY70" fmla="*/ 868500 h 1203824"/>
              <a:gd name="connsiteX71" fmla="*/ 1355116 w 12192000"/>
              <a:gd name="connsiteY71" fmla="*/ 849214 h 1203824"/>
              <a:gd name="connsiteX72" fmla="*/ 1223713 w 12192000"/>
              <a:gd name="connsiteY72" fmla="*/ 821702 h 1203824"/>
              <a:gd name="connsiteX73" fmla="*/ 1094193 w 12192000"/>
              <a:gd name="connsiteY73" fmla="*/ 804872 h 1203824"/>
              <a:gd name="connsiteX74" fmla="*/ 1001115 w 12192000"/>
              <a:gd name="connsiteY74" fmla="*/ 783030 h 1203824"/>
              <a:gd name="connsiteX75" fmla="*/ 879548 w 12192000"/>
              <a:gd name="connsiteY75" fmla="*/ 747884 h 1203824"/>
              <a:gd name="connsiteX76" fmla="*/ 711163 w 12192000"/>
              <a:gd name="connsiteY76" fmla="*/ 719039 h 1203824"/>
              <a:gd name="connsiteX77" fmla="*/ 557941 w 12192000"/>
              <a:gd name="connsiteY77" fmla="*/ 707101 h 1203824"/>
              <a:gd name="connsiteX78" fmla="*/ 480347 w 12192000"/>
              <a:gd name="connsiteY78" fmla="*/ 668702 h 1203824"/>
              <a:gd name="connsiteX79" fmla="*/ 296224 w 12192000"/>
              <a:gd name="connsiteY79" fmla="*/ 603583 h 1203824"/>
              <a:gd name="connsiteX80" fmla="*/ 72689 w 12192000"/>
              <a:gd name="connsiteY80" fmla="*/ 560892 h 1203824"/>
              <a:gd name="connsiteX81" fmla="*/ 0 w 12192000"/>
              <a:gd name="connsiteY81" fmla="*/ 543486 h 1203824"/>
              <a:gd name="connsiteX82" fmla="*/ 0 w 12192000"/>
              <a:gd name="connsiteY82" fmla="*/ 384357 h 1203824"/>
              <a:gd name="connsiteX83" fmla="*/ 51784 w 12192000"/>
              <a:gd name="connsiteY83" fmla="*/ 393937 h 1203824"/>
              <a:gd name="connsiteX84" fmla="*/ 205561 w 12192000"/>
              <a:gd name="connsiteY84" fmla="*/ 414859 h 1203824"/>
              <a:gd name="connsiteX85" fmla="*/ 354391 w 12192000"/>
              <a:gd name="connsiteY85" fmla="*/ 426667 h 1203824"/>
              <a:gd name="connsiteX86" fmla="*/ 448281 w 12192000"/>
              <a:gd name="connsiteY86" fmla="*/ 436308 h 1203824"/>
              <a:gd name="connsiteX87" fmla="*/ 611518 w 12192000"/>
              <a:gd name="connsiteY87" fmla="*/ 434166 h 1203824"/>
              <a:gd name="connsiteX88" fmla="*/ 746076 w 12192000"/>
              <a:gd name="connsiteY88" fmla="*/ 422520 h 1203824"/>
              <a:gd name="connsiteX89" fmla="*/ 902724 w 12192000"/>
              <a:gd name="connsiteY89" fmla="*/ 409989 h 1203824"/>
              <a:gd name="connsiteX90" fmla="*/ 1113854 w 12192000"/>
              <a:gd name="connsiteY90" fmla="*/ 414230 h 1203824"/>
              <a:gd name="connsiteX91" fmla="*/ 1333449 w 12192000"/>
              <a:gd name="connsiteY91" fmla="*/ 459938 h 1203824"/>
              <a:gd name="connsiteX92" fmla="*/ 1408608 w 12192000"/>
              <a:gd name="connsiteY92" fmla="*/ 458278 h 1203824"/>
              <a:gd name="connsiteX93" fmla="*/ 1630191 w 12192000"/>
              <a:gd name="connsiteY93" fmla="*/ 403061 h 1203824"/>
              <a:gd name="connsiteX94" fmla="*/ 1956289 w 12192000"/>
              <a:gd name="connsiteY94" fmla="*/ 332366 h 1203824"/>
              <a:gd name="connsiteX95" fmla="*/ 2042814 w 12192000"/>
              <a:gd name="connsiteY95" fmla="*/ 344002 h 1203824"/>
              <a:gd name="connsiteX96" fmla="*/ 2183420 w 12192000"/>
              <a:gd name="connsiteY96" fmla="*/ 369635 h 1203824"/>
              <a:gd name="connsiteX97" fmla="*/ 2269566 w 12192000"/>
              <a:gd name="connsiteY97" fmla="*/ 439859 h 1203824"/>
              <a:gd name="connsiteX98" fmla="*/ 2331129 w 12192000"/>
              <a:gd name="connsiteY98" fmla="*/ 524163 h 1203824"/>
              <a:gd name="connsiteX99" fmla="*/ 2385112 w 12192000"/>
              <a:gd name="connsiteY99" fmla="*/ 555357 h 1203824"/>
              <a:gd name="connsiteX100" fmla="*/ 2444033 w 12192000"/>
              <a:gd name="connsiteY100" fmla="*/ 572629 h 1203824"/>
              <a:gd name="connsiteX101" fmla="*/ 2525979 w 12192000"/>
              <a:gd name="connsiteY101" fmla="*/ 603233 h 1203824"/>
              <a:gd name="connsiteX102" fmla="*/ 2603911 w 12192000"/>
              <a:gd name="connsiteY102" fmla="*/ 684825 h 1203824"/>
              <a:gd name="connsiteX103" fmla="*/ 2678828 w 12192000"/>
              <a:gd name="connsiteY103" fmla="*/ 706990 h 1203824"/>
              <a:gd name="connsiteX104" fmla="*/ 2738094 w 12192000"/>
              <a:gd name="connsiteY104" fmla="*/ 711376 h 1203824"/>
              <a:gd name="connsiteX105" fmla="*/ 2983806 w 12192000"/>
              <a:gd name="connsiteY105" fmla="*/ 728243 h 1203824"/>
              <a:gd name="connsiteX106" fmla="*/ 3013997 w 12192000"/>
              <a:gd name="connsiteY106" fmla="*/ 725446 h 1203824"/>
              <a:gd name="connsiteX107" fmla="*/ 3364419 w 12192000"/>
              <a:gd name="connsiteY107" fmla="*/ 720577 h 1203824"/>
              <a:gd name="connsiteX108" fmla="*/ 3460521 w 12192000"/>
              <a:gd name="connsiteY108" fmla="*/ 717628 h 1203824"/>
              <a:gd name="connsiteX109" fmla="*/ 3710982 w 12192000"/>
              <a:gd name="connsiteY109" fmla="*/ 714182 h 1203824"/>
              <a:gd name="connsiteX110" fmla="*/ 3850961 w 12192000"/>
              <a:gd name="connsiteY110" fmla="*/ 778802 h 1203824"/>
              <a:gd name="connsiteX111" fmla="*/ 3946286 w 12192000"/>
              <a:gd name="connsiteY111" fmla="*/ 816372 h 1203824"/>
              <a:gd name="connsiteX112" fmla="*/ 4065132 w 12192000"/>
              <a:gd name="connsiteY112" fmla="*/ 832459 h 1203824"/>
              <a:gd name="connsiteX113" fmla="*/ 4132173 w 12192000"/>
              <a:gd name="connsiteY113" fmla="*/ 835167 h 1203824"/>
              <a:gd name="connsiteX114" fmla="*/ 4305858 w 12192000"/>
              <a:gd name="connsiteY114" fmla="*/ 804156 h 1203824"/>
              <a:gd name="connsiteX115" fmla="*/ 4382131 w 12192000"/>
              <a:gd name="connsiteY115" fmla="*/ 769481 h 1203824"/>
              <a:gd name="connsiteX116" fmla="*/ 4453289 w 12192000"/>
              <a:gd name="connsiteY116" fmla="*/ 752531 h 1203824"/>
              <a:gd name="connsiteX117" fmla="*/ 4657971 w 12192000"/>
              <a:gd name="connsiteY117" fmla="*/ 795835 h 1203824"/>
              <a:gd name="connsiteX118" fmla="*/ 4682399 w 12192000"/>
              <a:gd name="connsiteY118" fmla="*/ 813876 h 1203824"/>
              <a:gd name="connsiteX119" fmla="*/ 4771814 w 12192000"/>
              <a:gd name="connsiteY119" fmla="*/ 907046 h 1203824"/>
              <a:gd name="connsiteX120" fmla="*/ 4827520 w 12192000"/>
              <a:gd name="connsiteY120" fmla="*/ 929876 h 1203824"/>
              <a:gd name="connsiteX121" fmla="*/ 4849942 w 12192000"/>
              <a:gd name="connsiteY121" fmla="*/ 933851 h 1203824"/>
              <a:gd name="connsiteX122" fmla="*/ 5009626 w 12192000"/>
              <a:gd name="connsiteY122" fmla="*/ 957896 h 1203824"/>
              <a:gd name="connsiteX123" fmla="*/ 5158711 w 12192000"/>
              <a:gd name="connsiteY123" fmla="*/ 963814 h 1203824"/>
              <a:gd name="connsiteX124" fmla="*/ 5376427 w 12192000"/>
              <a:gd name="connsiteY124" fmla="*/ 963151 h 1203824"/>
              <a:gd name="connsiteX125" fmla="*/ 5475787 w 12192000"/>
              <a:gd name="connsiteY125" fmla="*/ 980508 h 1203824"/>
              <a:gd name="connsiteX126" fmla="*/ 5653401 w 12192000"/>
              <a:gd name="connsiteY126" fmla="*/ 987268 h 1203824"/>
              <a:gd name="connsiteX127" fmla="*/ 5726340 w 12192000"/>
              <a:gd name="connsiteY127" fmla="*/ 985357 h 1203824"/>
              <a:gd name="connsiteX128" fmla="*/ 5790563 w 12192000"/>
              <a:gd name="connsiteY128" fmla="*/ 991300 h 1203824"/>
              <a:gd name="connsiteX129" fmla="*/ 5860260 w 12192000"/>
              <a:gd name="connsiteY129" fmla="*/ 1004958 h 1203824"/>
              <a:gd name="connsiteX130" fmla="*/ 6042101 w 12192000"/>
              <a:gd name="connsiteY130" fmla="*/ 1036226 h 1203824"/>
              <a:gd name="connsiteX131" fmla="*/ 6301998 w 12192000"/>
              <a:gd name="connsiteY131" fmla="*/ 989138 h 1203824"/>
              <a:gd name="connsiteX132" fmla="*/ 6452025 w 12192000"/>
              <a:gd name="connsiteY132" fmla="*/ 968489 h 1203824"/>
              <a:gd name="connsiteX133" fmla="*/ 6589205 w 12192000"/>
              <a:gd name="connsiteY133" fmla="*/ 939474 h 1203824"/>
              <a:gd name="connsiteX134" fmla="*/ 6631069 w 12192000"/>
              <a:gd name="connsiteY134" fmla="*/ 911222 h 1203824"/>
              <a:gd name="connsiteX135" fmla="*/ 6828274 w 12192000"/>
              <a:gd name="connsiteY135" fmla="*/ 942941 h 1203824"/>
              <a:gd name="connsiteX136" fmla="*/ 6900803 w 12192000"/>
              <a:gd name="connsiteY136" fmla="*/ 984140 h 1203824"/>
              <a:gd name="connsiteX137" fmla="*/ 7034668 w 12192000"/>
              <a:gd name="connsiteY137" fmla="*/ 1018665 h 1203824"/>
              <a:gd name="connsiteX138" fmla="*/ 7281067 w 12192000"/>
              <a:gd name="connsiteY138" fmla="*/ 966327 h 1203824"/>
              <a:gd name="connsiteX139" fmla="*/ 7412780 w 12192000"/>
              <a:gd name="connsiteY139" fmla="*/ 909206 h 1203824"/>
              <a:gd name="connsiteX140" fmla="*/ 7500327 w 12192000"/>
              <a:gd name="connsiteY140" fmla="*/ 894826 h 1203824"/>
              <a:gd name="connsiteX141" fmla="*/ 7662324 w 12192000"/>
              <a:gd name="connsiteY141" fmla="*/ 927415 h 1203824"/>
              <a:gd name="connsiteX142" fmla="*/ 7725334 w 12192000"/>
              <a:gd name="connsiteY142" fmla="*/ 924844 h 1203824"/>
              <a:gd name="connsiteX143" fmla="*/ 7833279 w 12192000"/>
              <a:gd name="connsiteY143" fmla="*/ 913031 h 1203824"/>
              <a:gd name="connsiteX144" fmla="*/ 7928605 w 12192000"/>
              <a:gd name="connsiteY144" fmla="*/ 881683 h 1203824"/>
              <a:gd name="connsiteX145" fmla="*/ 8146597 w 12192000"/>
              <a:gd name="connsiteY145" fmla="*/ 762968 h 1203824"/>
              <a:gd name="connsiteX146" fmla="*/ 8183577 w 12192000"/>
              <a:gd name="connsiteY146" fmla="*/ 749005 h 1203824"/>
              <a:gd name="connsiteX147" fmla="*/ 8250224 w 12192000"/>
              <a:gd name="connsiteY147" fmla="*/ 733642 h 1203824"/>
              <a:gd name="connsiteX148" fmla="*/ 8505929 w 12192000"/>
              <a:gd name="connsiteY148" fmla="*/ 626542 h 1203824"/>
              <a:gd name="connsiteX149" fmla="*/ 8564194 w 12192000"/>
              <a:gd name="connsiteY149" fmla="*/ 618796 h 1203824"/>
              <a:gd name="connsiteX150" fmla="*/ 8660705 w 12192000"/>
              <a:gd name="connsiteY150" fmla="*/ 611069 h 1203824"/>
              <a:gd name="connsiteX151" fmla="*/ 8762255 w 12192000"/>
              <a:gd name="connsiteY151" fmla="*/ 585060 h 1203824"/>
              <a:gd name="connsiteX152" fmla="*/ 8836439 w 12192000"/>
              <a:gd name="connsiteY152" fmla="*/ 566358 h 1203824"/>
              <a:gd name="connsiteX153" fmla="*/ 9050728 w 12192000"/>
              <a:gd name="connsiteY153" fmla="*/ 559575 h 1203824"/>
              <a:gd name="connsiteX154" fmla="*/ 9229627 w 12192000"/>
              <a:gd name="connsiteY154" fmla="*/ 557464 h 1203824"/>
              <a:gd name="connsiteX155" fmla="*/ 9253451 w 12192000"/>
              <a:gd name="connsiteY155" fmla="*/ 550855 h 1203824"/>
              <a:gd name="connsiteX156" fmla="*/ 9484214 w 12192000"/>
              <a:gd name="connsiteY156" fmla="*/ 498671 h 1203824"/>
              <a:gd name="connsiteX157" fmla="*/ 9582633 w 12192000"/>
              <a:gd name="connsiteY157" fmla="*/ 458384 h 1203824"/>
              <a:gd name="connsiteX158" fmla="*/ 9719670 w 12192000"/>
              <a:gd name="connsiteY158" fmla="*/ 415607 h 1203824"/>
              <a:gd name="connsiteX159" fmla="*/ 9871784 w 12192000"/>
              <a:gd name="connsiteY159" fmla="*/ 366147 h 1203824"/>
              <a:gd name="connsiteX160" fmla="*/ 9984494 w 12192000"/>
              <a:gd name="connsiteY160" fmla="*/ 336660 h 1203824"/>
              <a:gd name="connsiteX161" fmla="*/ 10154708 w 12192000"/>
              <a:gd name="connsiteY161" fmla="*/ 322193 h 1203824"/>
              <a:gd name="connsiteX162" fmla="*/ 10190446 w 12192000"/>
              <a:gd name="connsiteY162" fmla="*/ 325025 h 1203824"/>
              <a:gd name="connsiteX163" fmla="*/ 10530736 w 12192000"/>
              <a:gd name="connsiteY163" fmla="*/ 335953 h 1203824"/>
              <a:gd name="connsiteX164" fmla="*/ 10752157 w 12192000"/>
              <a:gd name="connsiteY164" fmla="*/ 305117 h 1203824"/>
              <a:gd name="connsiteX165" fmla="*/ 10824452 w 12192000"/>
              <a:gd name="connsiteY165" fmla="*/ 285927 h 1203824"/>
              <a:gd name="connsiteX166" fmla="*/ 10953152 w 12192000"/>
              <a:gd name="connsiteY166" fmla="*/ 228102 h 1203824"/>
              <a:gd name="connsiteX167" fmla="*/ 11011614 w 12192000"/>
              <a:gd name="connsiteY167" fmla="*/ 214096 h 1203824"/>
              <a:gd name="connsiteX168" fmla="*/ 11116031 w 12192000"/>
              <a:gd name="connsiteY168" fmla="*/ 195421 h 1203824"/>
              <a:gd name="connsiteX169" fmla="*/ 11344303 w 12192000"/>
              <a:gd name="connsiteY169" fmla="*/ 166629 h 1203824"/>
              <a:gd name="connsiteX170" fmla="*/ 11639050 w 12192000"/>
              <a:gd name="connsiteY170" fmla="*/ 108526 h 1203824"/>
              <a:gd name="connsiteX171" fmla="*/ 11757532 w 12192000"/>
              <a:gd name="connsiteY171" fmla="*/ 96530 h 1203824"/>
              <a:gd name="connsiteX172" fmla="*/ 11885799 w 12192000"/>
              <a:gd name="connsiteY172" fmla="*/ 86728 h 1203824"/>
              <a:gd name="connsiteX173" fmla="*/ 11922874 w 12192000"/>
              <a:gd name="connsiteY173" fmla="*/ 81060 h 1203824"/>
              <a:gd name="connsiteX174" fmla="*/ 12115331 w 12192000"/>
              <a:gd name="connsiteY174" fmla="*/ 33587 h 1203824"/>
              <a:gd name="connsiteX175" fmla="*/ 12158080 w 12192000"/>
              <a:gd name="connsiteY175" fmla="*/ 14081 h 1203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12192000" h="1203824">
                <a:moveTo>
                  <a:pt x="12192000" y="0"/>
                </a:moveTo>
                <a:lnTo>
                  <a:pt x="12192000" y="463429"/>
                </a:lnTo>
                <a:lnTo>
                  <a:pt x="12190876" y="463512"/>
                </a:lnTo>
                <a:cubicBezTo>
                  <a:pt x="12153133" y="467010"/>
                  <a:pt x="12115042" y="473200"/>
                  <a:pt x="12077245" y="476327"/>
                </a:cubicBezTo>
                <a:cubicBezTo>
                  <a:pt x="12046307" y="479040"/>
                  <a:pt x="12015359" y="479114"/>
                  <a:pt x="11984517" y="479927"/>
                </a:cubicBezTo>
                <a:cubicBezTo>
                  <a:pt x="11973265" y="480210"/>
                  <a:pt x="11961485" y="476792"/>
                  <a:pt x="11951600" y="478957"/>
                </a:cubicBezTo>
                <a:cubicBezTo>
                  <a:pt x="11853497" y="501074"/>
                  <a:pt x="11777036" y="475730"/>
                  <a:pt x="11690904" y="471970"/>
                </a:cubicBezTo>
                <a:cubicBezTo>
                  <a:pt x="11600358" y="467893"/>
                  <a:pt x="11511400" y="454530"/>
                  <a:pt x="11413965" y="476172"/>
                </a:cubicBezTo>
                <a:cubicBezTo>
                  <a:pt x="11355010" y="489304"/>
                  <a:pt x="11299073" y="508237"/>
                  <a:pt x="11240739" y="523169"/>
                </a:cubicBezTo>
                <a:cubicBezTo>
                  <a:pt x="11219994" y="528395"/>
                  <a:pt x="11196384" y="531385"/>
                  <a:pt x="11175005" y="532169"/>
                </a:cubicBezTo>
                <a:cubicBezTo>
                  <a:pt x="11071819" y="536506"/>
                  <a:pt x="10971303" y="549336"/>
                  <a:pt x="10873726" y="580253"/>
                </a:cubicBezTo>
                <a:cubicBezTo>
                  <a:pt x="10856992" y="585473"/>
                  <a:pt x="10839156" y="590660"/>
                  <a:pt x="10821306" y="593207"/>
                </a:cubicBezTo>
                <a:cubicBezTo>
                  <a:pt x="10723500" y="607162"/>
                  <a:pt x="10626924" y="616976"/>
                  <a:pt x="10530811" y="612184"/>
                </a:cubicBezTo>
                <a:cubicBezTo>
                  <a:pt x="10498527" y="610559"/>
                  <a:pt x="10460885" y="619895"/>
                  <a:pt x="10426049" y="623354"/>
                </a:cubicBezTo>
                <a:cubicBezTo>
                  <a:pt x="10393740" y="626644"/>
                  <a:pt x="10360820" y="630774"/>
                  <a:pt x="10329156" y="630948"/>
                </a:cubicBezTo>
                <a:cubicBezTo>
                  <a:pt x="10282924" y="631125"/>
                  <a:pt x="10240698" y="636395"/>
                  <a:pt x="10194727" y="648617"/>
                </a:cubicBezTo>
                <a:cubicBezTo>
                  <a:pt x="10150847" y="660165"/>
                  <a:pt x="10102287" y="664450"/>
                  <a:pt x="10055906" y="671256"/>
                </a:cubicBezTo>
                <a:cubicBezTo>
                  <a:pt x="10004174" y="678826"/>
                  <a:pt x="9952442" y="686395"/>
                  <a:pt x="9900551" y="692855"/>
                </a:cubicBezTo>
                <a:cubicBezTo>
                  <a:pt x="9879793" y="695439"/>
                  <a:pt x="9855180" y="691398"/>
                  <a:pt x="9838464" y="696804"/>
                </a:cubicBezTo>
                <a:cubicBezTo>
                  <a:pt x="9784563" y="714690"/>
                  <a:pt x="9727517" y="710557"/>
                  <a:pt x="9672957" y="723816"/>
                </a:cubicBezTo>
                <a:cubicBezTo>
                  <a:pt x="9646220" y="730464"/>
                  <a:pt x="9614440" y="727257"/>
                  <a:pt x="9585066" y="730692"/>
                </a:cubicBezTo>
                <a:cubicBezTo>
                  <a:pt x="9537047" y="736221"/>
                  <a:pt x="9489294" y="743601"/>
                  <a:pt x="9441407" y="750055"/>
                </a:cubicBezTo>
                <a:cubicBezTo>
                  <a:pt x="9425674" y="752111"/>
                  <a:pt x="9410218" y="753561"/>
                  <a:pt x="9394459" y="755431"/>
                </a:cubicBezTo>
                <a:cubicBezTo>
                  <a:pt x="9380484" y="757048"/>
                  <a:pt x="9365611" y="757472"/>
                  <a:pt x="9352590" y="760650"/>
                </a:cubicBezTo>
                <a:cubicBezTo>
                  <a:pt x="9305415" y="772102"/>
                  <a:pt x="9259379" y="786411"/>
                  <a:pt x="9211614" y="796248"/>
                </a:cubicBezTo>
                <a:cubicBezTo>
                  <a:pt x="9170220" y="804796"/>
                  <a:pt x="9126523" y="807444"/>
                  <a:pt x="9084667" y="815303"/>
                </a:cubicBezTo>
                <a:cubicBezTo>
                  <a:pt x="9010868" y="829042"/>
                  <a:pt x="8937412" y="845188"/>
                  <a:pt x="8863666" y="859298"/>
                </a:cubicBezTo>
                <a:cubicBezTo>
                  <a:pt x="8847706" y="862330"/>
                  <a:pt x="8830271" y="860096"/>
                  <a:pt x="8813796" y="862070"/>
                </a:cubicBezTo>
                <a:cubicBezTo>
                  <a:pt x="8762262" y="868479"/>
                  <a:pt x="8710833" y="875626"/>
                  <a:pt x="8659351" y="882406"/>
                </a:cubicBezTo>
                <a:cubicBezTo>
                  <a:pt x="8630055" y="886396"/>
                  <a:pt x="8600505" y="891179"/>
                  <a:pt x="8571352" y="893639"/>
                </a:cubicBezTo>
                <a:cubicBezTo>
                  <a:pt x="8532843" y="896868"/>
                  <a:pt x="8497743" y="898476"/>
                  <a:pt x="8464106" y="918004"/>
                </a:cubicBezTo>
                <a:cubicBezTo>
                  <a:pt x="8412327" y="948238"/>
                  <a:pt x="8341122" y="949523"/>
                  <a:pt x="8278324" y="963769"/>
                </a:cubicBezTo>
                <a:cubicBezTo>
                  <a:pt x="8262086" y="967408"/>
                  <a:pt x="8245335" y="969987"/>
                  <a:pt x="8229128" y="973810"/>
                </a:cubicBezTo>
                <a:cubicBezTo>
                  <a:pt x="8199180" y="980915"/>
                  <a:pt x="8169646" y="988338"/>
                  <a:pt x="8139751" y="995815"/>
                </a:cubicBezTo>
                <a:cubicBezTo>
                  <a:pt x="8134478" y="997132"/>
                  <a:pt x="8128438" y="998185"/>
                  <a:pt x="8123571" y="999822"/>
                </a:cubicBezTo>
                <a:cubicBezTo>
                  <a:pt x="8078628" y="1014164"/>
                  <a:pt x="8034565" y="1029514"/>
                  <a:pt x="7988699" y="1042479"/>
                </a:cubicBezTo>
                <a:cubicBezTo>
                  <a:pt x="7966302" y="1048884"/>
                  <a:pt x="7941011" y="1052871"/>
                  <a:pt x="7917214" y="1054565"/>
                </a:cubicBezTo>
                <a:cubicBezTo>
                  <a:pt x="7847636" y="1059584"/>
                  <a:pt x="7779165" y="1067276"/>
                  <a:pt x="7710915" y="1084190"/>
                </a:cubicBezTo>
                <a:cubicBezTo>
                  <a:pt x="7683826" y="1090885"/>
                  <a:pt x="7652466" y="1090640"/>
                  <a:pt x="7622959" y="1093150"/>
                </a:cubicBezTo>
                <a:cubicBezTo>
                  <a:pt x="7552361" y="1098691"/>
                  <a:pt x="7481710" y="1103861"/>
                  <a:pt x="7410782" y="1109640"/>
                </a:cubicBezTo>
                <a:cubicBezTo>
                  <a:pt x="7366505" y="1113312"/>
                  <a:pt x="7322030" y="1118147"/>
                  <a:pt x="7277754" y="1121822"/>
                </a:cubicBezTo>
                <a:cubicBezTo>
                  <a:pt x="7226619" y="1125906"/>
                  <a:pt x="7175601" y="1128277"/>
                  <a:pt x="7124540" y="1132918"/>
                </a:cubicBezTo>
                <a:cubicBezTo>
                  <a:pt x="7066293" y="1138207"/>
                  <a:pt x="7008028" y="1145955"/>
                  <a:pt x="6949752" y="1151058"/>
                </a:cubicBezTo>
                <a:cubicBezTo>
                  <a:pt x="6843217" y="1160027"/>
                  <a:pt x="6736882" y="1167834"/>
                  <a:pt x="6630249" y="1176063"/>
                </a:cubicBezTo>
                <a:cubicBezTo>
                  <a:pt x="6526849" y="1184018"/>
                  <a:pt x="6423556" y="1192713"/>
                  <a:pt x="6320634" y="1198901"/>
                </a:cubicBezTo>
                <a:cubicBezTo>
                  <a:pt x="6277297" y="1201496"/>
                  <a:pt x="6235232" y="1197679"/>
                  <a:pt x="6192343" y="1198323"/>
                </a:cubicBezTo>
                <a:cubicBezTo>
                  <a:pt x="6117131" y="1199612"/>
                  <a:pt x="6041418" y="1202485"/>
                  <a:pt x="5966562" y="1203723"/>
                </a:cubicBezTo>
                <a:cubicBezTo>
                  <a:pt x="5933144" y="1204338"/>
                  <a:pt x="5900754" y="1201974"/>
                  <a:pt x="5867227" y="1201847"/>
                </a:cubicBezTo>
                <a:cubicBezTo>
                  <a:pt x="5788180" y="1201796"/>
                  <a:pt x="5708354" y="1203933"/>
                  <a:pt x="5630172" y="1202248"/>
                </a:cubicBezTo>
                <a:cubicBezTo>
                  <a:pt x="5535908" y="1200213"/>
                  <a:pt x="5442984" y="1194779"/>
                  <a:pt x="5348949" y="1191768"/>
                </a:cubicBezTo>
                <a:cubicBezTo>
                  <a:pt x="5313810" y="1190551"/>
                  <a:pt x="5277251" y="1192179"/>
                  <a:pt x="5241228" y="1192408"/>
                </a:cubicBezTo>
                <a:cubicBezTo>
                  <a:pt x="5151316" y="1192775"/>
                  <a:pt x="5061657" y="1192349"/>
                  <a:pt x="4971133" y="1193559"/>
                </a:cubicBezTo>
                <a:cubicBezTo>
                  <a:pt x="4937685" y="1193988"/>
                  <a:pt x="4903114" y="1199299"/>
                  <a:pt x="4869416" y="1200519"/>
                </a:cubicBezTo>
                <a:cubicBezTo>
                  <a:pt x="4830283" y="1201947"/>
                  <a:pt x="4791348" y="1202215"/>
                  <a:pt x="4753274" y="1200850"/>
                </a:cubicBezTo>
                <a:cubicBezTo>
                  <a:pt x="4705682" y="1199144"/>
                  <a:pt x="4659172" y="1194829"/>
                  <a:pt x="4611883" y="1192701"/>
                </a:cubicBezTo>
                <a:cubicBezTo>
                  <a:pt x="4533819" y="1189298"/>
                  <a:pt x="4455420" y="1186135"/>
                  <a:pt x="4376825" y="1184131"/>
                </a:cubicBezTo>
                <a:cubicBezTo>
                  <a:pt x="4347226" y="1183446"/>
                  <a:pt x="4315374" y="1187423"/>
                  <a:pt x="4285471" y="1187158"/>
                </a:cubicBezTo>
                <a:cubicBezTo>
                  <a:pt x="4145774" y="1185753"/>
                  <a:pt x="4006046" y="1184162"/>
                  <a:pt x="3866543" y="1181596"/>
                </a:cubicBezTo>
                <a:cubicBezTo>
                  <a:pt x="3794230" y="1180207"/>
                  <a:pt x="3723633" y="1175551"/>
                  <a:pt x="3651342" y="1174348"/>
                </a:cubicBezTo>
                <a:cubicBezTo>
                  <a:pt x="3607885" y="1173562"/>
                  <a:pt x="3561907" y="1178044"/>
                  <a:pt x="3518453" y="1177258"/>
                </a:cubicBezTo>
                <a:cubicBezTo>
                  <a:pt x="3478287" y="1176568"/>
                  <a:pt x="3440399" y="1171400"/>
                  <a:pt x="3400818" y="1169685"/>
                </a:cubicBezTo>
                <a:cubicBezTo>
                  <a:pt x="3279824" y="1164099"/>
                  <a:pt x="3157310" y="1160621"/>
                  <a:pt x="3037154" y="1153217"/>
                </a:cubicBezTo>
                <a:cubicBezTo>
                  <a:pt x="2978373" y="1149708"/>
                  <a:pt x="2922429" y="1140508"/>
                  <a:pt x="2866260" y="1132283"/>
                </a:cubicBezTo>
                <a:cubicBezTo>
                  <a:pt x="2771049" y="1118489"/>
                  <a:pt x="2677107" y="1103380"/>
                  <a:pt x="2582173" y="1088979"/>
                </a:cubicBezTo>
                <a:cubicBezTo>
                  <a:pt x="2511090" y="1078352"/>
                  <a:pt x="2447356" y="1063086"/>
                  <a:pt x="2395406" y="1035945"/>
                </a:cubicBezTo>
                <a:cubicBezTo>
                  <a:pt x="2371411" y="1023508"/>
                  <a:pt x="2331675" y="1015582"/>
                  <a:pt x="2294751" y="1014618"/>
                </a:cubicBezTo>
                <a:cubicBezTo>
                  <a:pt x="2228580" y="1012920"/>
                  <a:pt x="2177384" y="998698"/>
                  <a:pt x="2122944" y="984751"/>
                </a:cubicBezTo>
                <a:cubicBezTo>
                  <a:pt x="2054121" y="967003"/>
                  <a:pt x="1981585" y="951294"/>
                  <a:pt x="1905504" y="941380"/>
                </a:cubicBezTo>
                <a:cubicBezTo>
                  <a:pt x="1830544" y="931682"/>
                  <a:pt x="1747929" y="932141"/>
                  <a:pt x="1671045" y="924228"/>
                </a:cubicBezTo>
                <a:cubicBezTo>
                  <a:pt x="1625936" y="919523"/>
                  <a:pt x="1585613" y="907528"/>
                  <a:pt x="1543856" y="898190"/>
                </a:cubicBezTo>
                <a:cubicBezTo>
                  <a:pt x="1502093" y="888855"/>
                  <a:pt x="1460606" y="878913"/>
                  <a:pt x="1419784" y="868500"/>
                </a:cubicBezTo>
                <a:cubicBezTo>
                  <a:pt x="1397486" y="862806"/>
                  <a:pt x="1378078" y="854435"/>
                  <a:pt x="1355116" y="849214"/>
                </a:cubicBezTo>
                <a:cubicBezTo>
                  <a:pt x="1311848" y="839527"/>
                  <a:pt x="1265353" y="832754"/>
                  <a:pt x="1223713" y="821702"/>
                </a:cubicBezTo>
                <a:cubicBezTo>
                  <a:pt x="1183577" y="811001"/>
                  <a:pt x="1138864" y="809072"/>
                  <a:pt x="1094193" y="804872"/>
                </a:cubicBezTo>
                <a:cubicBezTo>
                  <a:pt x="1060244" y="801784"/>
                  <a:pt x="1034230" y="787936"/>
                  <a:pt x="1001115" y="783030"/>
                </a:cubicBezTo>
                <a:cubicBezTo>
                  <a:pt x="953853" y="775990"/>
                  <a:pt x="916853" y="764276"/>
                  <a:pt x="879548" y="747884"/>
                </a:cubicBezTo>
                <a:cubicBezTo>
                  <a:pt x="837586" y="729513"/>
                  <a:pt x="770061" y="725929"/>
                  <a:pt x="711163" y="719039"/>
                </a:cubicBezTo>
                <a:cubicBezTo>
                  <a:pt x="661152" y="713146"/>
                  <a:pt x="604343" y="715774"/>
                  <a:pt x="557941" y="707101"/>
                </a:cubicBezTo>
                <a:cubicBezTo>
                  <a:pt x="525381" y="700984"/>
                  <a:pt x="499355" y="684493"/>
                  <a:pt x="480347" y="668702"/>
                </a:cubicBezTo>
                <a:cubicBezTo>
                  <a:pt x="437718" y="632865"/>
                  <a:pt x="370204" y="616630"/>
                  <a:pt x="296224" y="603583"/>
                </a:cubicBezTo>
                <a:cubicBezTo>
                  <a:pt x="220741" y="590184"/>
                  <a:pt x="148480" y="573869"/>
                  <a:pt x="72689" y="560892"/>
                </a:cubicBezTo>
                <a:lnTo>
                  <a:pt x="0" y="543486"/>
                </a:lnTo>
                <a:lnTo>
                  <a:pt x="0" y="384357"/>
                </a:lnTo>
                <a:lnTo>
                  <a:pt x="51784" y="393937"/>
                </a:lnTo>
                <a:cubicBezTo>
                  <a:pt x="104770" y="397707"/>
                  <a:pt x="153378" y="409086"/>
                  <a:pt x="205561" y="414859"/>
                </a:cubicBezTo>
                <a:cubicBezTo>
                  <a:pt x="254062" y="420400"/>
                  <a:pt x="305001" y="422574"/>
                  <a:pt x="354391" y="426667"/>
                </a:cubicBezTo>
                <a:cubicBezTo>
                  <a:pt x="386450" y="429269"/>
                  <a:pt x="420771" y="429847"/>
                  <a:pt x="448281" y="436308"/>
                </a:cubicBezTo>
                <a:cubicBezTo>
                  <a:pt x="499904" y="448391"/>
                  <a:pt x="551004" y="446576"/>
                  <a:pt x="611518" y="434166"/>
                </a:cubicBezTo>
                <a:cubicBezTo>
                  <a:pt x="654695" y="425361"/>
                  <a:pt x="702395" y="422710"/>
                  <a:pt x="746076" y="422520"/>
                </a:cubicBezTo>
                <a:cubicBezTo>
                  <a:pt x="798481" y="422218"/>
                  <a:pt x="848400" y="419817"/>
                  <a:pt x="902724" y="409989"/>
                </a:cubicBezTo>
                <a:cubicBezTo>
                  <a:pt x="977291" y="396518"/>
                  <a:pt x="1048428" y="397321"/>
                  <a:pt x="1113854" y="414230"/>
                </a:cubicBezTo>
                <a:cubicBezTo>
                  <a:pt x="1184155" y="432145"/>
                  <a:pt x="1258677" y="446437"/>
                  <a:pt x="1333449" y="459938"/>
                </a:cubicBezTo>
                <a:cubicBezTo>
                  <a:pt x="1354772" y="463883"/>
                  <a:pt x="1385284" y="463304"/>
                  <a:pt x="1408608" y="458278"/>
                </a:cubicBezTo>
                <a:cubicBezTo>
                  <a:pt x="1483492" y="441930"/>
                  <a:pt x="1561495" y="427025"/>
                  <a:pt x="1630191" y="403061"/>
                </a:cubicBezTo>
                <a:cubicBezTo>
                  <a:pt x="1735315" y="366348"/>
                  <a:pt x="1840887" y="337881"/>
                  <a:pt x="1956289" y="332366"/>
                </a:cubicBezTo>
                <a:cubicBezTo>
                  <a:pt x="1986669" y="330865"/>
                  <a:pt x="2019100" y="336056"/>
                  <a:pt x="2042814" y="344002"/>
                </a:cubicBezTo>
                <a:cubicBezTo>
                  <a:pt x="2085261" y="358150"/>
                  <a:pt x="2126350" y="370413"/>
                  <a:pt x="2183420" y="369635"/>
                </a:cubicBezTo>
                <a:cubicBezTo>
                  <a:pt x="2235035" y="368879"/>
                  <a:pt x="2279659" y="405942"/>
                  <a:pt x="2269566" y="439859"/>
                </a:cubicBezTo>
                <a:cubicBezTo>
                  <a:pt x="2258267" y="478101"/>
                  <a:pt x="2277762" y="504964"/>
                  <a:pt x="2331129" y="524163"/>
                </a:cubicBezTo>
                <a:cubicBezTo>
                  <a:pt x="2352980" y="531807"/>
                  <a:pt x="2364861" y="546162"/>
                  <a:pt x="2385112" y="555357"/>
                </a:cubicBezTo>
                <a:cubicBezTo>
                  <a:pt x="2401860" y="562976"/>
                  <a:pt x="2421927" y="570875"/>
                  <a:pt x="2444033" y="572629"/>
                </a:cubicBezTo>
                <a:cubicBezTo>
                  <a:pt x="2483469" y="575878"/>
                  <a:pt x="2509763" y="584022"/>
                  <a:pt x="2525979" y="603233"/>
                </a:cubicBezTo>
                <a:cubicBezTo>
                  <a:pt x="2549282" y="631254"/>
                  <a:pt x="2578520" y="657481"/>
                  <a:pt x="2603911" y="684825"/>
                </a:cubicBezTo>
                <a:cubicBezTo>
                  <a:pt x="2618910" y="700624"/>
                  <a:pt x="2643515" y="707120"/>
                  <a:pt x="2678828" y="706990"/>
                </a:cubicBezTo>
                <a:cubicBezTo>
                  <a:pt x="2699243" y="707100"/>
                  <a:pt x="2725615" y="705603"/>
                  <a:pt x="2738094" y="711376"/>
                </a:cubicBezTo>
                <a:cubicBezTo>
                  <a:pt x="2805960" y="742855"/>
                  <a:pt x="2895980" y="733032"/>
                  <a:pt x="2983806" y="728243"/>
                </a:cubicBezTo>
                <a:cubicBezTo>
                  <a:pt x="2993929" y="727744"/>
                  <a:pt x="3004007" y="726871"/>
                  <a:pt x="3013997" y="725446"/>
                </a:cubicBezTo>
                <a:cubicBezTo>
                  <a:pt x="3136002" y="707474"/>
                  <a:pt x="3250133" y="713470"/>
                  <a:pt x="3364419" y="720577"/>
                </a:cubicBezTo>
                <a:cubicBezTo>
                  <a:pt x="3394563" y="722507"/>
                  <a:pt x="3428050" y="719807"/>
                  <a:pt x="3460521" y="717628"/>
                </a:cubicBezTo>
                <a:cubicBezTo>
                  <a:pt x="3545330" y="712137"/>
                  <a:pt x="3633314" y="698262"/>
                  <a:pt x="3710982" y="714182"/>
                </a:cubicBezTo>
                <a:cubicBezTo>
                  <a:pt x="3772122" y="726607"/>
                  <a:pt x="3825029" y="745116"/>
                  <a:pt x="3850961" y="778802"/>
                </a:cubicBezTo>
                <a:cubicBezTo>
                  <a:pt x="3868395" y="801427"/>
                  <a:pt x="3898481" y="813185"/>
                  <a:pt x="3946286" y="816372"/>
                </a:cubicBezTo>
                <a:cubicBezTo>
                  <a:pt x="3987480" y="819179"/>
                  <a:pt x="4025130" y="827781"/>
                  <a:pt x="4065132" y="832459"/>
                </a:cubicBezTo>
                <a:cubicBezTo>
                  <a:pt x="4086246" y="834922"/>
                  <a:pt x="4110400" y="838274"/>
                  <a:pt x="4132173" y="835167"/>
                </a:cubicBezTo>
                <a:cubicBezTo>
                  <a:pt x="4190358" y="826865"/>
                  <a:pt x="4249453" y="817300"/>
                  <a:pt x="4305858" y="804156"/>
                </a:cubicBezTo>
                <a:cubicBezTo>
                  <a:pt x="4334041" y="797490"/>
                  <a:pt x="4360739" y="782919"/>
                  <a:pt x="4382131" y="769481"/>
                </a:cubicBezTo>
                <a:cubicBezTo>
                  <a:pt x="4404161" y="755388"/>
                  <a:pt x="4425552" y="747047"/>
                  <a:pt x="4453289" y="752531"/>
                </a:cubicBezTo>
                <a:cubicBezTo>
                  <a:pt x="4522267" y="766292"/>
                  <a:pt x="4590589" y="780524"/>
                  <a:pt x="4657971" y="795835"/>
                </a:cubicBezTo>
                <a:cubicBezTo>
                  <a:pt x="4669645" y="798513"/>
                  <a:pt x="4675987" y="807238"/>
                  <a:pt x="4682399" y="813876"/>
                </a:cubicBezTo>
                <a:cubicBezTo>
                  <a:pt x="4712325" y="844914"/>
                  <a:pt x="4739115" y="876968"/>
                  <a:pt x="4771814" y="907046"/>
                </a:cubicBezTo>
                <a:cubicBezTo>
                  <a:pt x="4783117" y="917329"/>
                  <a:pt x="4807945" y="922850"/>
                  <a:pt x="4827520" y="929876"/>
                </a:cubicBezTo>
                <a:cubicBezTo>
                  <a:pt x="4833681" y="932206"/>
                  <a:pt x="4845543" y="931081"/>
                  <a:pt x="4849942" y="933851"/>
                </a:cubicBezTo>
                <a:cubicBezTo>
                  <a:pt x="4888949" y="959631"/>
                  <a:pt x="4951287" y="954890"/>
                  <a:pt x="5009626" y="957896"/>
                </a:cubicBezTo>
                <a:cubicBezTo>
                  <a:pt x="5059523" y="960407"/>
                  <a:pt x="5111928" y="960104"/>
                  <a:pt x="5158711" y="963814"/>
                </a:cubicBezTo>
                <a:cubicBezTo>
                  <a:pt x="5231307" y="969696"/>
                  <a:pt x="5298173" y="973751"/>
                  <a:pt x="5376427" y="963151"/>
                </a:cubicBezTo>
                <a:cubicBezTo>
                  <a:pt x="5408579" y="958754"/>
                  <a:pt x="5448461" y="970245"/>
                  <a:pt x="5475787" y="980508"/>
                </a:cubicBezTo>
                <a:cubicBezTo>
                  <a:pt x="5528518" y="1000363"/>
                  <a:pt x="5584839" y="1001958"/>
                  <a:pt x="5653401" y="987268"/>
                </a:cubicBezTo>
                <a:cubicBezTo>
                  <a:pt x="5676008" y="982341"/>
                  <a:pt x="5702558" y="984595"/>
                  <a:pt x="5726340" y="985357"/>
                </a:cubicBezTo>
                <a:cubicBezTo>
                  <a:pt x="5748643" y="985952"/>
                  <a:pt x="5770110" y="988364"/>
                  <a:pt x="5790563" y="991300"/>
                </a:cubicBezTo>
                <a:cubicBezTo>
                  <a:pt x="5815128" y="994969"/>
                  <a:pt x="5845522" y="996110"/>
                  <a:pt x="5860260" y="1004958"/>
                </a:cubicBezTo>
                <a:cubicBezTo>
                  <a:pt x="5906803" y="1032493"/>
                  <a:pt x="5977069" y="1037385"/>
                  <a:pt x="6042101" y="1036226"/>
                </a:cubicBezTo>
                <a:cubicBezTo>
                  <a:pt x="6128232" y="1034888"/>
                  <a:pt x="6222269" y="1027704"/>
                  <a:pt x="6301998" y="989138"/>
                </a:cubicBezTo>
                <a:cubicBezTo>
                  <a:pt x="6349672" y="965909"/>
                  <a:pt x="6396952" y="955198"/>
                  <a:pt x="6452025" y="968489"/>
                </a:cubicBezTo>
                <a:cubicBezTo>
                  <a:pt x="6489401" y="977695"/>
                  <a:pt x="6558002" y="960731"/>
                  <a:pt x="6589205" y="939474"/>
                </a:cubicBezTo>
                <a:cubicBezTo>
                  <a:pt x="6600499" y="931821"/>
                  <a:pt x="6612148" y="924116"/>
                  <a:pt x="6631069" y="911222"/>
                </a:cubicBezTo>
                <a:cubicBezTo>
                  <a:pt x="6674305" y="951313"/>
                  <a:pt x="6752346" y="944332"/>
                  <a:pt x="6828274" y="942941"/>
                </a:cubicBezTo>
                <a:cubicBezTo>
                  <a:pt x="6874780" y="942157"/>
                  <a:pt x="6889173" y="963896"/>
                  <a:pt x="6900803" y="984140"/>
                </a:cubicBezTo>
                <a:cubicBezTo>
                  <a:pt x="6921316" y="1020676"/>
                  <a:pt x="6959796" y="1032557"/>
                  <a:pt x="7034668" y="1018665"/>
                </a:cubicBezTo>
                <a:cubicBezTo>
                  <a:pt x="7117337" y="1003282"/>
                  <a:pt x="7199637" y="985309"/>
                  <a:pt x="7281067" y="966327"/>
                </a:cubicBezTo>
                <a:cubicBezTo>
                  <a:pt x="7332521" y="954266"/>
                  <a:pt x="7378029" y="936255"/>
                  <a:pt x="7412780" y="909206"/>
                </a:cubicBezTo>
                <a:cubicBezTo>
                  <a:pt x="7446535" y="882864"/>
                  <a:pt x="7455445" y="884046"/>
                  <a:pt x="7500327" y="894826"/>
                </a:cubicBezTo>
                <a:cubicBezTo>
                  <a:pt x="7552743" y="907363"/>
                  <a:pt x="7606735" y="918164"/>
                  <a:pt x="7662324" y="927415"/>
                </a:cubicBezTo>
                <a:cubicBezTo>
                  <a:pt x="7679867" y="930387"/>
                  <a:pt x="7704114" y="926740"/>
                  <a:pt x="7725334" y="924844"/>
                </a:cubicBezTo>
                <a:cubicBezTo>
                  <a:pt x="7761320" y="921787"/>
                  <a:pt x="7798617" y="920242"/>
                  <a:pt x="7833279" y="913031"/>
                </a:cubicBezTo>
                <a:cubicBezTo>
                  <a:pt x="7866516" y="906023"/>
                  <a:pt x="7898634" y="893700"/>
                  <a:pt x="7928605" y="881683"/>
                </a:cubicBezTo>
                <a:cubicBezTo>
                  <a:pt x="8012311" y="848025"/>
                  <a:pt x="8088138" y="810205"/>
                  <a:pt x="8146597" y="762968"/>
                </a:cubicBezTo>
                <a:cubicBezTo>
                  <a:pt x="8154091" y="756800"/>
                  <a:pt x="8170249" y="752606"/>
                  <a:pt x="8183577" y="749005"/>
                </a:cubicBezTo>
                <a:cubicBezTo>
                  <a:pt x="8205312" y="743071"/>
                  <a:pt x="8227788" y="737222"/>
                  <a:pt x="8250224" y="733642"/>
                </a:cubicBezTo>
                <a:cubicBezTo>
                  <a:pt x="8359189" y="716209"/>
                  <a:pt x="8441164" y="678078"/>
                  <a:pt x="8505929" y="626542"/>
                </a:cubicBezTo>
                <a:cubicBezTo>
                  <a:pt x="8524585" y="611796"/>
                  <a:pt x="8540107" y="608259"/>
                  <a:pt x="8564194" y="618796"/>
                </a:cubicBezTo>
                <a:cubicBezTo>
                  <a:pt x="8592162" y="631043"/>
                  <a:pt x="8628032" y="619507"/>
                  <a:pt x="8660705" y="611069"/>
                </a:cubicBezTo>
                <a:cubicBezTo>
                  <a:pt x="8694442" y="602479"/>
                  <a:pt x="8728514" y="593651"/>
                  <a:pt x="8762255" y="585060"/>
                </a:cubicBezTo>
                <a:cubicBezTo>
                  <a:pt x="8787227" y="578855"/>
                  <a:pt x="8811899" y="573069"/>
                  <a:pt x="8836439" y="566358"/>
                </a:cubicBezTo>
                <a:cubicBezTo>
                  <a:pt x="8912856" y="545447"/>
                  <a:pt x="8983243" y="538425"/>
                  <a:pt x="9050728" y="559575"/>
                </a:cubicBezTo>
                <a:cubicBezTo>
                  <a:pt x="9102219" y="575830"/>
                  <a:pt x="9164950" y="573868"/>
                  <a:pt x="9229627" y="557464"/>
                </a:cubicBezTo>
                <a:cubicBezTo>
                  <a:pt x="9237706" y="555368"/>
                  <a:pt x="9247529" y="550190"/>
                  <a:pt x="9253451" y="550855"/>
                </a:cubicBezTo>
                <a:cubicBezTo>
                  <a:pt x="9342568" y="560232"/>
                  <a:pt x="9405310" y="512383"/>
                  <a:pt x="9484214" y="498671"/>
                </a:cubicBezTo>
                <a:cubicBezTo>
                  <a:pt x="9519035" y="492570"/>
                  <a:pt x="9552778" y="473783"/>
                  <a:pt x="9582633" y="458384"/>
                </a:cubicBezTo>
                <a:cubicBezTo>
                  <a:pt x="9623689" y="437231"/>
                  <a:pt x="9660183" y="417297"/>
                  <a:pt x="9719670" y="415607"/>
                </a:cubicBezTo>
                <a:cubicBezTo>
                  <a:pt x="9779189" y="414101"/>
                  <a:pt x="9830940" y="393878"/>
                  <a:pt x="9871784" y="366147"/>
                </a:cubicBezTo>
                <a:cubicBezTo>
                  <a:pt x="9903014" y="345075"/>
                  <a:pt x="9939570" y="338349"/>
                  <a:pt x="9984494" y="336660"/>
                </a:cubicBezTo>
                <a:cubicBezTo>
                  <a:pt x="10040642" y="334503"/>
                  <a:pt x="10098165" y="326674"/>
                  <a:pt x="10154708" y="322193"/>
                </a:cubicBezTo>
                <a:cubicBezTo>
                  <a:pt x="10166953" y="321201"/>
                  <a:pt x="10182669" y="321603"/>
                  <a:pt x="10190446" y="325025"/>
                </a:cubicBezTo>
                <a:cubicBezTo>
                  <a:pt x="10285769" y="367692"/>
                  <a:pt x="10408999" y="350677"/>
                  <a:pt x="10530736" y="335953"/>
                </a:cubicBezTo>
                <a:cubicBezTo>
                  <a:pt x="10604506" y="327127"/>
                  <a:pt x="10678397" y="316584"/>
                  <a:pt x="10752157" y="305117"/>
                </a:cubicBezTo>
                <a:cubicBezTo>
                  <a:pt x="10777120" y="301365"/>
                  <a:pt x="10803110" y="294636"/>
                  <a:pt x="10824452" y="285927"/>
                </a:cubicBezTo>
                <a:cubicBezTo>
                  <a:pt x="10868837" y="267698"/>
                  <a:pt x="10909147" y="246465"/>
                  <a:pt x="10953152" y="228102"/>
                </a:cubicBezTo>
                <a:cubicBezTo>
                  <a:pt x="10969622" y="221030"/>
                  <a:pt x="10991730" y="217688"/>
                  <a:pt x="11011614" y="214096"/>
                </a:cubicBezTo>
                <a:cubicBezTo>
                  <a:pt x="11046743" y="207573"/>
                  <a:pt x="11086641" y="206412"/>
                  <a:pt x="11116031" y="195421"/>
                </a:cubicBezTo>
                <a:cubicBezTo>
                  <a:pt x="11192467" y="166956"/>
                  <a:pt x="11266913" y="160299"/>
                  <a:pt x="11344303" y="166629"/>
                </a:cubicBezTo>
                <a:cubicBezTo>
                  <a:pt x="11452657" y="175527"/>
                  <a:pt x="11551626" y="159519"/>
                  <a:pt x="11639050" y="108526"/>
                </a:cubicBezTo>
                <a:cubicBezTo>
                  <a:pt x="11678385" y="85543"/>
                  <a:pt x="11720243" y="87879"/>
                  <a:pt x="11757532" y="96530"/>
                </a:cubicBezTo>
                <a:cubicBezTo>
                  <a:pt x="11800499" y="106640"/>
                  <a:pt x="11840704" y="105056"/>
                  <a:pt x="11885799" y="86728"/>
                </a:cubicBezTo>
                <a:cubicBezTo>
                  <a:pt x="11895784" y="82659"/>
                  <a:pt x="11910604" y="81867"/>
                  <a:pt x="11922874" y="81060"/>
                </a:cubicBezTo>
                <a:cubicBezTo>
                  <a:pt x="11992783" y="75806"/>
                  <a:pt x="12063500" y="73647"/>
                  <a:pt x="12115331" y="33587"/>
                </a:cubicBezTo>
                <a:cubicBezTo>
                  <a:pt x="12125500" y="25715"/>
                  <a:pt x="12143693" y="20477"/>
                  <a:pt x="12158080" y="14081"/>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D0E8AC42-8B59-0543-9609-8BA46C2B6D22}"/>
              </a:ext>
            </a:extLst>
          </p:cNvPr>
          <p:cNvSpPr>
            <a:spLocks noGrp="1"/>
          </p:cNvSpPr>
          <p:nvPr>
            <p:ph idx="1"/>
          </p:nvPr>
        </p:nvSpPr>
        <p:spPr>
          <a:xfrm>
            <a:off x="2407920" y="3299198"/>
            <a:ext cx="8071394" cy="2796802"/>
          </a:xfrm>
        </p:spPr>
        <p:txBody>
          <a:bodyPr>
            <a:normAutofit/>
          </a:bodyPr>
          <a:lstStyle/>
          <a:p>
            <a:pPr marL="514350" lvl="0" indent="-514350" algn="ctr">
              <a:buFont typeface="+mj-lt"/>
              <a:buAutoNum type="arabicPeriod"/>
            </a:pPr>
            <a:r>
              <a:rPr lang="en-CA" dirty="0"/>
              <a:t>Beyond the Big bang (space, time, matter, energy)</a:t>
            </a:r>
          </a:p>
          <a:p>
            <a:pPr marL="514350" lvl="0" indent="-514350" algn="ctr">
              <a:buFont typeface="+mj-lt"/>
              <a:buAutoNum type="arabicPeriod"/>
            </a:pPr>
            <a:r>
              <a:rPr lang="en-CA" dirty="0"/>
              <a:t>Powerful</a:t>
            </a:r>
          </a:p>
          <a:p>
            <a:pPr marL="514350" lvl="0" indent="-514350" algn="ctr">
              <a:buFont typeface="+mj-lt"/>
              <a:buAutoNum type="arabicPeriod"/>
            </a:pPr>
            <a:r>
              <a:rPr lang="en-CA" dirty="0"/>
              <a:t>Intelligent</a:t>
            </a:r>
          </a:p>
          <a:p>
            <a:pPr marL="514350" lvl="0" indent="-514350" algn="ctr">
              <a:buFont typeface="+mj-lt"/>
              <a:buAutoNum type="arabicPeriod"/>
            </a:pPr>
            <a:r>
              <a:rPr lang="en-CA" dirty="0"/>
              <a:t>Personal</a:t>
            </a:r>
            <a:endParaRPr lang="en-US" dirty="0"/>
          </a:p>
        </p:txBody>
      </p:sp>
    </p:spTree>
    <p:extLst>
      <p:ext uri="{BB962C8B-B14F-4D97-AF65-F5344CB8AC3E}">
        <p14:creationId xmlns:p14="http://schemas.microsoft.com/office/powerpoint/2010/main" val="12321480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F513A-434B-C84D-A02A-4D6661580F8C}"/>
              </a:ext>
            </a:extLst>
          </p:cNvPr>
          <p:cNvSpPr>
            <a:spLocks noGrp="1"/>
          </p:cNvSpPr>
          <p:nvPr>
            <p:ph type="title"/>
          </p:nvPr>
        </p:nvSpPr>
        <p:spPr/>
        <p:txBody>
          <a:bodyPr/>
          <a:lstStyle/>
          <a:p>
            <a:r>
              <a:rPr lang="en-US" dirty="0"/>
              <a:t>Biology</a:t>
            </a:r>
          </a:p>
        </p:txBody>
      </p:sp>
      <p:sp>
        <p:nvSpPr>
          <p:cNvPr id="3" name="Content Placeholder 2">
            <a:extLst>
              <a:ext uri="{FF2B5EF4-FFF2-40B4-BE49-F238E27FC236}">
                <a16:creationId xmlns:a16="http://schemas.microsoft.com/office/drawing/2014/main" id="{121C9CEE-DDA5-C347-9548-08B3DBA17177}"/>
              </a:ext>
            </a:extLst>
          </p:cNvPr>
          <p:cNvSpPr>
            <a:spLocks noGrp="1"/>
          </p:cNvSpPr>
          <p:nvPr>
            <p:ph idx="1"/>
          </p:nvPr>
        </p:nvSpPr>
        <p:spPr/>
        <p:txBody>
          <a:bodyPr/>
          <a:lstStyle/>
          <a:p>
            <a:pPr marL="0" indent="0">
              <a:buNone/>
            </a:pPr>
            <a:r>
              <a:rPr lang="en-US" dirty="0"/>
              <a:t>Activity Time!!!</a:t>
            </a:r>
          </a:p>
        </p:txBody>
      </p:sp>
    </p:spTree>
    <p:extLst>
      <p:ext uri="{BB962C8B-B14F-4D97-AF65-F5344CB8AC3E}">
        <p14:creationId xmlns:p14="http://schemas.microsoft.com/office/powerpoint/2010/main" val="1517365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B9A5E5-8C0A-844D-9087-0FA1236F4283}"/>
              </a:ext>
            </a:extLst>
          </p:cNvPr>
          <p:cNvSpPr>
            <a:spLocks noGrp="1"/>
          </p:cNvSpPr>
          <p:nvPr>
            <p:ph type="title"/>
          </p:nvPr>
        </p:nvSpPr>
        <p:spPr>
          <a:xfrm>
            <a:off x="1049572" y="946205"/>
            <a:ext cx="9955033" cy="1079829"/>
          </a:xfrm>
        </p:spPr>
        <p:txBody>
          <a:bodyPr anchor="ctr">
            <a:normAutofit/>
          </a:bodyPr>
          <a:lstStyle/>
          <a:p>
            <a:r>
              <a:rPr lang="en-US" dirty="0"/>
              <a:t>Biology - The human assembly manual</a:t>
            </a:r>
          </a:p>
        </p:txBody>
      </p:sp>
      <p:sp>
        <p:nvSpPr>
          <p:cNvPr id="3" name="Content Placeholder 2">
            <a:extLst>
              <a:ext uri="{FF2B5EF4-FFF2-40B4-BE49-F238E27FC236}">
                <a16:creationId xmlns:a16="http://schemas.microsoft.com/office/drawing/2014/main" id="{69C6D331-AEB2-6E45-A16A-4E3844BD5298}"/>
              </a:ext>
            </a:extLst>
          </p:cNvPr>
          <p:cNvSpPr>
            <a:spLocks noGrp="1"/>
          </p:cNvSpPr>
          <p:nvPr>
            <p:ph idx="1"/>
          </p:nvPr>
        </p:nvSpPr>
        <p:spPr>
          <a:xfrm>
            <a:off x="1057522" y="3339548"/>
            <a:ext cx="7816134" cy="2943899"/>
          </a:xfrm>
        </p:spPr>
        <p:txBody>
          <a:bodyPr anchor="t">
            <a:normAutofit/>
          </a:bodyPr>
          <a:lstStyle/>
          <a:p>
            <a:pPr marL="0" indent="0" algn="just">
              <a:buNone/>
            </a:pPr>
            <a:r>
              <a:rPr lang="en-US" dirty="0"/>
              <a:t>“For you created my inmost being; you knit me together in my mother's womb. I praise you because I am fearfully and wonderfully made; your works are wonderful; I know that full well.”</a:t>
            </a:r>
          </a:p>
          <a:p>
            <a:pPr marL="0" indent="0" algn="r">
              <a:buNone/>
            </a:pPr>
            <a:r>
              <a:rPr lang="en-US" dirty="0"/>
              <a:t>Psalm 139</a:t>
            </a:r>
          </a:p>
        </p:txBody>
      </p:sp>
      <p:grpSp>
        <p:nvGrpSpPr>
          <p:cNvPr id="10" name="Group 9">
            <a:extLst>
              <a:ext uri="{FF2B5EF4-FFF2-40B4-BE49-F238E27FC236}">
                <a16:creationId xmlns:a16="http://schemas.microsoft.com/office/drawing/2014/main" id="{946904AF-CB04-4074-8038-1E84BC092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544" y="2244769"/>
            <a:ext cx="12191456" cy="2651760"/>
            <a:chOff x="476" y="-3923156"/>
            <a:chExt cx="10667524" cy="2493728"/>
          </a:xfrm>
        </p:grpSpPr>
        <p:sp>
          <p:nvSpPr>
            <p:cNvPr id="11" name="Freeform: Shape 10">
              <a:extLst>
                <a:ext uri="{FF2B5EF4-FFF2-40B4-BE49-F238E27FC236}">
                  <a16:creationId xmlns:a16="http://schemas.microsoft.com/office/drawing/2014/main" id="{4474A189-041A-4CCA-8049-6735282006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6" y="-3923156"/>
              <a:ext cx="10667524" cy="2493728"/>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088DA012-BD02-4870-86EF-931F6EF42F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6" y="-3923156"/>
              <a:ext cx="10667524" cy="2493728"/>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2902333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78009-0CC2-BA43-B9E2-84CCF7896356}"/>
              </a:ext>
            </a:extLst>
          </p:cNvPr>
          <p:cNvSpPr>
            <a:spLocks noGrp="1"/>
          </p:cNvSpPr>
          <p:nvPr>
            <p:ph type="title"/>
          </p:nvPr>
        </p:nvSpPr>
        <p:spPr/>
        <p:txBody>
          <a:bodyPr>
            <a:normAutofit fontScale="90000"/>
          </a:bodyPr>
          <a:lstStyle/>
          <a:p>
            <a:r>
              <a:rPr lang="en-US" dirty="0"/>
              <a:t>What about evolution? The RNA theory?</a:t>
            </a:r>
          </a:p>
        </p:txBody>
      </p:sp>
      <p:sp>
        <p:nvSpPr>
          <p:cNvPr id="3" name="Content Placeholder 2">
            <a:extLst>
              <a:ext uri="{FF2B5EF4-FFF2-40B4-BE49-F238E27FC236}">
                <a16:creationId xmlns:a16="http://schemas.microsoft.com/office/drawing/2014/main" id="{E1C23606-3063-3E47-9A95-0CFFD22775D9}"/>
              </a:ext>
            </a:extLst>
          </p:cNvPr>
          <p:cNvSpPr>
            <a:spLocks noGrp="1"/>
          </p:cNvSpPr>
          <p:nvPr>
            <p:ph idx="1"/>
          </p:nvPr>
        </p:nvSpPr>
        <p:spPr/>
        <p:txBody>
          <a:bodyPr/>
          <a:lstStyle/>
          <a:p>
            <a:pPr marL="0" indent="0" algn="ctr">
              <a:buNone/>
            </a:pPr>
            <a:r>
              <a:rPr lang="en-US" dirty="0"/>
              <a:t>Macroevolution vs Microevolution</a:t>
            </a:r>
          </a:p>
          <a:p>
            <a:pPr marL="0" indent="0" algn="ctr">
              <a:buNone/>
            </a:pPr>
            <a:endParaRPr lang="en-US" dirty="0"/>
          </a:p>
          <a:p>
            <a:pPr marL="0" indent="0" algn="ctr">
              <a:buNone/>
            </a:pPr>
            <a:r>
              <a:rPr lang="en-US" dirty="0"/>
              <a:t>For 1 protein, 10</a:t>
            </a:r>
            <a:r>
              <a:rPr lang="en-US" baseline="30000" dirty="0"/>
              <a:t>-40000</a:t>
            </a:r>
            <a:endParaRPr lang="en-US" dirty="0"/>
          </a:p>
        </p:txBody>
      </p:sp>
      <p:sp>
        <p:nvSpPr>
          <p:cNvPr id="4" name="TextBox 3">
            <a:extLst>
              <a:ext uri="{FF2B5EF4-FFF2-40B4-BE49-F238E27FC236}">
                <a16:creationId xmlns:a16="http://schemas.microsoft.com/office/drawing/2014/main" id="{A0397ACE-4964-A74F-A518-FF442EE9C00A}"/>
              </a:ext>
            </a:extLst>
          </p:cNvPr>
          <p:cNvSpPr txBox="1"/>
          <p:nvPr/>
        </p:nvSpPr>
        <p:spPr>
          <a:xfrm>
            <a:off x="0" y="786333"/>
            <a:ext cx="12192000" cy="5324535"/>
          </a:xfrm>
          <a:prstGeom prst="rect">
            <a:avLst/>
          </a:prstGeom>
          <a:noFill/>
        </p:spPr>
        <p:txBody>
          <a:bodyPr wrap="square" rtlCol="0">
            <a:spAutoFit/>
          </a:bodyPr>
          <a:lstStyle/>
          <a:p>
            <a:r>
              <a:rPr lang="en-US" sz="400" dirty="0"/>
              <a:t>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01</a:t>
            </a:r>
          </a:p>
        </p:txBody>
      </p:sp>
    </p:spTree>
    <p:extLst>
      <p:ext uri="{BB962C8B-B14F-4D97-AF65-F5344CB8AC3E}">
        <p14:creationId xmlns:p14="http://schemas.microsoft.com/office/powerpoint/2010/main" val="3389503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6B9AF-548A-6C4D-887F-50AA21D9EE17}"/>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D51B3C49-30D1-A84C-8CF4-0FAA9E15EB4A}"/>
              </a:ext>
            </a:extLst>
          </p:cNvPr>
          <p:cNvSpPr>
            <a:spLocks noGrp="1"/>
          </p:cNvSpPr>
          <p:nvPr>
            <p:ph idx="1"/>
          </p:nvPr>
        </p:nvSpPr>
        <p:spPr/>
        <p:txBody>
          <a:bodyPr/>
          <a:lstStyle/>
          <a:p>
            <a:pPr marL="0" indent="0">
              <a:buNone/>
            </a:pPr>
            <a:r>
              <a:rPr lang="en-CA" dirty="0"/>
              <a:t>“For since the creation of the world God’s invisible qualities—his eternal power and divine nature—have been clearly seen, being understood from what has been made, so that people are without excuse.”</a:t>
            </a:r>
          </a:p>
          <a:p>
            <a:pPr marL="0" indent="0" algn="r">
              <a:buNone/>
            </a:pPr>
            <a:r>
              <a:rPr lang="en-CA" dirty="0"/>
              <a:t>Romans 1:20</a:t>
            </a:r>
            <a:endParaRPr lang="en-US" dirty="0"/>
          </a:p>
        </p:txBody>
      </p:sp>
    </p:spTree>
    <p:extLst>
      <p:ext uri="{BB962C8B-B14F-4D97-AF65-F5344CB8AC3E}">
        <p14:creationId xmlns:p14="http://schemas.microsoft.com/office/powerpoint/2010/main" val="2723029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5D270-56FD-DE4A-9551-1E5FB36E4181}"/>
              </a:ext>
            </a:extLst>
          </p:cNvPr>
          <p:cNvSpPr>
            <a:spLocks noGrp="1"/>
          </p:cNvSpPr>
          <p:nvPr>
            <p:ph type="title"/>
          </p:nvPr>
        </p:nvSpPr>
        <p:spPr/>
        <p:txBody>
          <a:bodyPr/>
          <a:lstStyle/>
          <a:p>
            <a:r>
              <a:rPr lang="en-US" dirty="0"/>
              <a:t>Extra Stuff</a:t>
            </a:r>
          </a:p>
        </p:txBody>
      </p:sp>
      <p:sp>
        <p:nvSpPr>
          <p:cNvPr id="3" name="Content Placeholder 2">
            <a:extLst>
              <a:ext uri="{FF2B5EF4-FFF2-40B4-BE49-F238E27FC236}">
                <a16:creationId xmlns:a16="http://schemas.microsoft.com/office/drawing/2014/main" id="{AD95A269-5D16-C74E-9274-7F5CFB1757EA}"/>
              </a:ext>
            </a:extLst>
          </p:cNvPr>
          <p:cNvSpPr>
            <a:spLocks noGrp="1"/>
          </p:cNvSpPr>
          <p:nvPr>
            <p:ph idx="1"/>
          </p:nvPr>
        </p:nvSpPr>
        <p:spPr/>
        <p:txBody>
          <a:bodyPr/>
          <a:lstStyle/>
          <a:p>
            <a:pPr marL="0" indent="0" algn="ctr">
              <a:buNone/>
            </a:pPr>
            <a:r>
              <a:rPr lang="en-US" dirty="0"/>
              <a:t>Can there be more than one God?</a:t>
            </a:r>
          </a:p>
          <a:p>
            <a:pPr marL="0" indent="0" algn="ctr">
              <a:buNone/>
            </a:pPr>
            <a:r>
              <a:rPr lang="en-US" dirty="0"/>
              <a:t>Why the Holy Trinity?</a:t>
            </a:r>
          </a:p>
        </p:txBody>
      </p:sp>
    </p:spTree>
    <p:extLst>
      <p:ext uri="{BB962C8B-B14F-4D97-AF65-F5344CB8AC3E}">
        <p14:creationId xmlns:p14="http://schemas.microsoft.com/office/powerpoint/2010/main" val="14579384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8087E-8000-C048-5CF6-CB742417F219}"/>
              </a:ext>
            </a:extLst>
          </p:cNvPr>
          <p:cNvSpPr>
            <a:spLocks noGrp="1"/>
          </p:cNvSpPr>
          <p:nvPr>
            <p:ph type="title"/>
          </p:nvPr>
        </p:nvSpPr>
        <p:spPr/>
        <p:txBody>
          <a:bodyPr/>
          <a:lstStyle/>
          <a:p>
            <a:r>
              <a:rPr lang="en-US" dirty="0"/>
              <a:t>S’more questions </a:t>
            </a:r>
            <a:r>
              <a:rPr lang="en-US" dirty="0">
                <a:sym typeface="Wingdings" pitchFamily="2" charset="2"/>
              </a:rPr>
              <a:t></a:t>
            </a:r>
            <a:endParaRPr lang="en-US" dirty="0"/>
          </a:p>
        </p:txBody>
      </p:sp>
      <p:sp>
        <p:nvSpPr>
          <p:cNvPr id="3" name="Content Placeholder 2">
            <a:extLst>
              <a:ext uri="{FF2B5EF4-FFF2-40B4-BE49-F238E27FC236}">
                <a16:creationId xmlns:a16="http://schemas.microsoft.com/office/drawing/2014/main" id="{E7BAEB67-3545-7CAE-56E5-DBFA2FA73FAA}"/>
              </a:ext>
            </a:extLst>
          </p:cNvPr>
          <p:cNvSpPr>
            <a:spLocks noGrp="1"/>
          </p:cNvSpPr>
          <p:nvPr>
            <p:ph idx="1"/>
          </p:nvPr>
        </p:nvSpPr>
        <p:spPr/>
        <p:txBody>
          <a:bodyPr/>
          <a:lstStyle/>
          <a:p>
            <a:pPr marL="0" indent="0">
              <a:buNone/>
            </a:pPr>
            <a:r>
              <a:rPr lang="en-US" dirty="0"/>
              <a:t>Why do people reject God?</a:t>
            </a:r>
          </a:p>
          <a:p>
            <a:pPr marL="0" indent="0">
              <a:buNone/>
            </a:pPr>
            <a:endParaRPr lang="en-US" dirty="0"/>
          </a:p>
          <a:p>
            <a:pPr marL="0" indent="0">
              <a:buNone/>
            </a:pPr>
            <a:r>
              <a:rPr lang="en-US" dirty="0"/>
              <a:t>Intellectual reasons</a:t>
            </a:r>
          </a:p>
          <a:p>
            <a:pPr marL="0" indent="0">
              <a:buNone/>
            </a:pPr>
            <a:r>
              <a:rPr lang="en-US" dirty="0"/>
              <a:t>Emotional reasons</a:t>
            </a:r>
          </a:p>
          <a:p>
            <a:pPr marL="0" indent="0">
              <a:buNone/>
            </a:pPr>
            <a:r>
              <a:rPr lang="en-US" dirty="0"/>
              <a:t>Willful reasons</a:t>
            </a:r>
          </a:p>
        </p:txBody>
      </p:sp>
    </p:spTree>
    <p:extLst>
      <p:ext uri="{BB962C8B-B14F-4D97-AF65-F5344CB8AC3E}">
        <p14:creationId xmlns:p14="http://schemas.microsoft.com/office/powerpoint/2010/main" val="3657942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32C7F-62D4-1941-990F-F16B8B77C187}"/>
              </a:ext>
            </a:extLst>
          </p:cNvPr>
          <p:cNvSpPr>
            <a:spLocks noGrp="1"/>
          </p:cNvSpPr>
          <p:nvPr>
            <p:ph type="title"/>
          </p:nvPr>
        </p:nvSpPr>
        <p:spPr>
          <a:xfrm>
            <a:off x="1524000" y="1490547"/>
            <a:ext cx="9144000" cy="1263649"/>
          </a:xfrm>
        </p:spPr>
        <p:txBody>
          <a:bodyPr/>
          <a:lstStyle/>
          <a:p>
            <a:pPr algn="ctr"/>
            <a:r>
              <a:rPr lang="en-US" dirty="0"/>
              <a:t>Some questions for YOU!</a:t>
            </a:r>
          </a:p>
        </p:txBody>
      </p:sp>
      <p:pic>
        <p:nvPicPr>
          <p:cNvPr id="6" name="Content Placeholder 5" descr="Qr code&#10;&#10;Description automatically generated">
            <a:extLst>
              <a:ext uri="{FF2B5EF4-FFF2-40B4-BE49-F238E27FC236}">
                <a16:creationId xmlns:a16="http://schemas.microsoft.com/office/drawing/2014/main" id="{67DD68FD-5F35-1816-3560-33A627FBE7BD}"/>
              </a:ext>
            </a:extLst>
          </p:cNvPr>
          <p:cNvPicPr>
            <a:picLocks noGrp="1" noChangeAspect="1"/>
          </p:cNvPicPr>
          <p:nvPr>
            <p:ph idx="1"/>
          </p:nvPr>
        </p:nvPicPr>
        <p:blipFill>
          <a:blip r:embed="rId2"/>
          <a:stretch>
            <a:fillRect/>
          </a:stretch>
        </p:blipFill>
        <p:spPr>
          <a:xfrm>
            <a:off x="4572000" y="3048000"/>
            <a:ext cx="3048000" cy="3048000"/>
          </a:xfrm>
        </p:spPr>
      </p:pic>
    </p:spTree>
    <p:extLst>
      <p:ext uri="{BB962C8B-B14F-4D97-AF65-F5344CB8AC3E}">
        <p14:creationId xmlns:p14="http://schemas.microsoft.com/office/powerpoint/2010/main" val="1852951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EA551-1B35-D875-B34A-A3C0875F886F}"/>
              </a:ext>
            </a:extLst>
          </p:cNvPr>
          <p:cNvSpPr>
            <a:spLocks noGrp="1"/>
          </p:cNvSpPr>
          <p:nvPr>
            <p:ph type="title"/>
          </p:nvPr>
        </p:nvSpPr>
        <p:spPr/>
        <p:txBody>
          <a:bodyPr>
            <a:normAutofit fontScale="90000"/>
          </a:bodyPr>
          <a:lstStyle/>
          <a:p>
            <a:r>
              <a:rPr lang="en-US" dirty="0"/>
              <a:t>Why does god seem hidden from us?</a:t>
            </a:r>
            <a:br>
              <a:rPr lang="en-CA" dirty="0"/>
            </a:br>
            <a:endParaRPr lang="en-US" dirty="0"/>
          </a:p>
        </p:txBody>
      </p:sp>
      <p:sp>
        <p:nvSpPr>
          <p:cNvPr id="3" name="Content Placeholder 2">
            <a:extLst>
              <a:ext uri="{FF2B5EF4-FFF2-40B4-BE49-F238E27FC236}">
                <a16:creationId xmlns:a16="http://schemas.microsoft.com/office/drawing/2014/main" id="{329627ED-7BFF-EE7B-B686-9D580A9305C6}"/>
              </a:ext>
            </a:extLst>
          </p:cNvPr>
          <p:cNvSpPr>
            <a:spLocks noGrp="1"/>
          </p:cNvSpPr>
          <p:nvPr>
            <p:ph idx="1"/>
          </p:nvPr>
        </p:nvSpPr>
        <p:spPr>
          <a:xfrm>
            <a:off x="762000" y="3047999"/>
            <a:ext cx="10668000" cy="3352801"/>
          </a:xfrm>
        </p:spPr>
        <p:txBody>
          <a:bodyPr>
            <a:normAutofit fontScale="92500" lnSpcReduction="20000"/>
          </a:bodyPr>
          <a:lstStyle/>
          <a:p>
            <a:pPr marL="0" indent="0">
              <a:buNone/>
            </a:pPr>
            <a:r>
              <a:rPr lang="en-US" dirty="0"/>
              <a:t>He is obvious, we are limited.</a:t>
            </a:r>
          </a:p>
          <a:p>
            <a:pPr marL="0" indent="0">
              <a:buNone/>
            </a:pPr>
            <a:endParaRPr lang="en-US" dirty="0"/>
          </a:p>
          <a:p>
            <a:pPr marL="0" indent="0">
              <a:buNone/>
            </a:pPr>
            <a:r>
              <a:rPr lang="en-US" dirty="0"/>
              <a:t>“And the LORD went before them by day in a pillar of a cloud, to lead them the way; and by night in a pillar of fire, to give them light; to go by day and night”</a:t>
            </a:r>
          </a:p>
          <a:p>
            <a:pPr marL="0" indent="0" algn="r">
              <a:buNone/>
            </a:pPr>
            <a:r>
              <a:rPr lang="en-US" dirty="0"/>
              <a:t>(Exodus 13:21)</a:t>
            </a:r>
          </a:p>
          <a:p>
            <a:pPr marL="0" indent="0">
              <a:buNone/>
            </a:pPr>
            <a:r>
              <a:rPr lang="en-US" dirty="0"/>
              <a:t>“And the Lord said to Moses, “How long will this people despise me? And how long will they not believe in me, in spite of all the signs that I have done among them?”</a:t>
            </a:r>
          </a:p>
          <a:p>
            <a:pPr marL="0" indent="0" algn="r">
              <a:buNone/>
            </a:pPr>
            <a:r>
              <a:rPr lang="en-US" dirty="0"/>
              <a:t>(Number 14:11)</a:t>
            </a:r>
          </a:p>
        </p:txBody>
      </p:sp>
    </p:spTree>
    <p:extLst>
      <p:ext uri="{BB962C8B-B14F-4D97-AF65-F5344CB8AC3E}">
        <p14:creationId xmlns:p14="http://schemas.microsoft.com/office/powerpoint/2010/main" val="7609439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1ADB6-AAEA-4C7A-86C0-98B0D40CE70C}"/>
              </a:ext>
            </a:extLst>
          </p:cNvPr>
          <p:cNvSpPr>
            <a:spLocks noGrp="1"/>
          </p:cNvSpPr>
          <p:nvPr>
            <p:ph type="title"/>
          </p:nvPr>
        </p:nvSpPr>
        <p:spPr>
          <a:xfrm>
            <a:off x="762000" y="1524000"/>
            <a:ext cx="10336924" cy="1263649"/>
          </a:xfrm>
        </p:spPr>
        <p:txBody>
          <a:bodyPr>
            <a:normAutofit fontScale="90000"/>
          </a:bodyPr>
          <a:lstStyle/>
          <a:p>
            <a:r>
              <a:rPr lang="en-US" dirty="0"/>
              <a:t>Can God’s sovereignty and my free will co-exist?</a:t>
            </a:r>
            <a:r>
              <a:rPr lang="en-CA" dirty="0"/>
              <a:t> </a:t>
            </a:r>
            <a:endParaRPr lang="en-US" dirty="0"/>
          </a:p>
        </p:txBody>
      </p:sp>
      <p:sp>
        <p:nvSpPr>
          <p:cNvPr id="3" name="Content Placeholder 2">
            <a:extLst>
              <a:ext uri="{FF2B5EF4-FFF2-40B4-BE49-F238E27FC236}">
                <a16:creationId xmlns:a16="http://schemas.microsoft.com/office/drawing/2014/main" id="{C1E87CD5-57E9-A051-B3EF-BB6EFEBA3D2D}"/>
              </a:ext>
            </a:extLst>
          </p:cNvPr>
          <p:cNvSpPr>
            <a:spLocks noGrp="1"/>
          </p:cNvSpPr>
          <p:nvPr>
            <p:ph idx="1"/>
          </p:nvPr>
        </p:nvSpPr>
        <p:spPr/>
        <p:txBody>
          <a:bodyPr>
            <a:normAutofit/>
          </a:bodyPr>
          <a:lstStyle/>
          <a:p>
            <a:pPr marL="0" indent="0">
              <a:buNone/>
            </a:pPr>
            <a:r>
              <a:rPr lang="en-US" dirty="0"/>
              <a:t>My freedom is limited, His isn’t.</a:t>
            </a:r>
          </a:p>
        </p:txBody>
      </p:sp>
    </p:spTree>
    <p:extLst>
      <p:ext uri="{BB962C8B-B14F-4D97-AF65-F5344CB8AC3E}">
        <p14:creationId xmlns:p14="http://schemas.microsoft.com/office/powerpoint/2010/main" val="33200753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E3B89-2BDC-6489-EB45-1DD5C7D11903}"/>
              </a:ext>
            </a:extLst>
          </p:cNvPr>
          <p:cNvSpPr>
            <a:spLocks noGrp="1"/>
          </p:cNvSpPr>
          <p:nvPr>
            <p:ph type="title"/>
          </p:nvPr>
        </p:nvSpPr>
        <p:spPr>
          <a:xfrm>
            <a:off x="825062" y="1192924"/>
            <a:ext cx="10541876" cy="1263649"/>
          </a:xfrm>
        </p:spPr>
        <p:txBody>
          <a:bodyPr>
            <a:normAutofit fontScale="90000"/>
          </a:bodyPr>
          <a:lstStyle/>
          <a:p>
            <a:pPr algn="ctr"/>
            <a:r>
              <a:rPr lang="en-US" dirty="0"/>
              <a:t>Why create people knowing they’ll end up in hell?</a:t>
            </a:r>
            <a:r>
              <a:rPr lang="en-CA" dirty="0"/>
              <a:t> </a:t>
            </a:r>
            <a:endParaRPr lang="en-US" dirty="0"/>
          </a:p>
        </p:txBody>
      </p:sp>
      <p:sp>
        <p:nvSpPr>
          <p:cNvPr id="3" name="TextBox 2">
            <a:extLst>
              <a:ext uri="{FF2B5EF4-FFF2-40B4-BE49-F238E27FC236}">
                <a16:creationId xmlns:a16="http://schemas.microsoft.com/office/drawing/2014/main" id="{F6EE6259-177B-C6F4-1963-7D3CF8B1DA17}"/>
              </a:ext>
            </a:extLst>
          </p:cNvPr>
          <p:cNvSpPr txBox="1"/>
          <p:nvPr/>
        </p:nvSpPr>
        <p:spPr>
          <a:xfrm>
            <a:off x="1219200" y="2693057"/>
            <a:ext cx="9753600" cy="3539430"/>
          </a:xfrm>
          <a:prstGeom prst="rect">
            <a:avLst/>
          </a:prstGeom>
          <a:noFill/>
        </p:spPr>
        <p:txBody>
          <a:bodyPr wrap="square" rtlCol="0">
            <a:spAutoFit/>
          </a:bodyPr>
          <a:lstStyle/>
          <a:p>
            <a:pPr algn="just"/>
            <a:r>
              <a:rPr lang="en-US" sz="2800" dirty="0"/>
              <a:t>When Abba Anthony thought about the depths of the judgments of God, he asked, ‘Lord, how is it that some die when they are young, while others drag on to extreme old age? Why are there those who are poor and those who are rich? Why do wicked men prosper and why are the just in need?’ He heard a voice answering him, ‘Antony, keep your attention on yourself; these things are according to the judgment of God, and it is not to your advantage to know anything about them.’</a:t>
            </a:r>
          </a:p>
        </p:txBody>
      </p:sp>
    </p:spTree>
    <p:extLst>
      <p:ext uri="{BB962C8B-B14F-4D97-AF65-F5344CB8AC3E}">
        <p14:creationId xmlns:p14="http://schemas.microsoft.com/office/powerpoint/2010/main" val="2313280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F2BBE5-5465-3941-D0B9-47130E84FCE5}"/>
              </a:ext>
            </a:extLst>
          </p:cNvPr>
          <p:cNvSpPr>
            <a:spLocks noGrp="1"/>
          </p:cNvSpPr>
          <p:nvPr>
            <p:ph type="title"/>
          </p:nvPr>
        </p:nvSpPr>
        <p:spPr>
          <a:xfrm>
            <a:off x="761999" y="1524000"/>
            <a:ext cx="10258097" cy="1263649"/>
          </a:xfrm>
        </p:spPr>
        <p:txBody>
          <a:bodyPr>
            <a:normAutofit fontScale="90000"/>
          </a:bodyPr>
          <a:lstStyle/>
          <a:p>
            <a:r>
              <a:rPr lang="en-US" dirty="0"/>
              <a:t>If God is all loving, why is there evil in the world?</a:t>
            </a:r>
          </a:p>
        </p:txBody>
      </p:sp>
      <p:sp>
        <p:nvSpPr>
          <p:cNvPr id="3" name="Content Placeholder 2">
            <a:extLst>
              <a:ext uri="{FF2B5EF4-FFF2-40B4-BE49-F238E27FC236}">
                <a16:creationId xmlns:a16="http://schemas.microsoft.com/office/drawing/2014/main" id="{03981628-2E01-2BBA-12DB-9DE5ECDE5C1C}"/>
              </a:ext>
            </a:extLst>
          </p:cNvPr>
          <p:cNvSpPr>
            <a:spLocks noGrp="1"/>
          </p:cNvSpPr>
          <p:nvPr>
            <p:ph idx="1"/>
          </p:nvPr>
        </p:nvSpPr>
        <p:spPr/>
        <p:txBody>
          <a:bodyPr/>
          <a:lstStyle/>
          <a:p>
            <a:pPr marL="514350" indent="-514350">
              <a:buFont typeface="+mj-lt"/>
              <a:buAutoNum type="arabicPeriod"/>
            </a:pPr>
            <a:r>
              <a:rPr lang="en-US" dirty="0"/>
              <a:t>God is all powerful – He can get rid of evil</a:t>
            </a:r>
            <a:endParaRPr lang="en-CA" dirty="0"/>
          </a:p>
          <a:p>
            <a:pPr marL="514350" indent="-514350">
              <a:buFont typeface="+mj-lt"/>
              <a:buAutoNum type="arabicPeriod"/>
            </a:pPr>
            <a:r>
              <a:rPr lang="en-US" dirty="0"/>
              <a:t>God is all loving – He would want to get rid of evil</a:t>
            </a:r>
            <a:endParaRPr lang="en-CA" dirty="0"/>
          </a:p>
          <a:p>
            <a:pPr marL="514350" indent="-514350">
              <a:buFont typeface="+mj-lt"/>
              <a:buAutoNum type="arabicPeriod"/>
            </a:pPr>
            <a:r>
              <a:rPr lang="en-US" dirty="0"/>
              <a:t>Evil exists</a:t>
            </a:r>
            <a:endParaRPr lang="en-CA" dirty="0"/>
          </a:p>
          <a:p>
            <a:pPr marL="514350" indent="-514350">
              <a:buFont typeface="+mj-lt"/>
              <a:buAutoNum type="arabicPeriod"/>
            </a:pPr>
            <a:r>
              <a:rPr lang="en-US" dirty="0"/>
              <a:t>An all powerful and loving God does not exist</a:t>
            </a:r>
          </a:p>
        </p:txBody>
      </p:sp>
    </p:spTree>
    <p:extLst>
      <p:ext uri="{BB962C8B-B14F-4D97-AF65-F5344CB8AC3E}">
        <p14:creationId xmlns:p14="http://schemas.microsoft.com/office/powerpoint/2010/main" val="30006262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C1439-204C-B70B-627E-7F4DEAF2CF68}"/>
              </a:ext>
            </a:extLst>
          </p:cNvPr>
          <p:cNvSpPr>
            <a:spLocks noGrp="1"/>
          </p:cNvSpPr>
          <p:nvPr>
            <p:ph type="title"/>
          </p:nvPr>
        </p:nvSpPr>
        <p:spPr>
          <a:xfrm>
            <a:off x="0" y="2596055"/>
            <a:ext cx="12276083" cy="1905000"/>
          </a:xfrm>
        </p:spPr>
        <p:txBody>
          <a:bodyPr>
            <a:normAutofit/>
          </a:bodyPr>
          <a:lstStyle/>
          <a:p>
            <a:pPr algn="ctr"/>
            <a:r>
              <a:rPr lang="en-US" sz="4000" dirty="0"/>
              <a:t>Why can’t God end all evil?</a:t>
            </a:r>
            <a:br>
              <a:rPr lang="en-US" sz="4000" dirty="0"/>
            </a:br>
            <a:r>
              <a:rPr lang="en-US" sz="4000" dirty="0"/>
              <a:t>What about natural disasters?</a:t>
            </a:r>
          </a:p>
        </p:txBody>
      </p:sp>
    </p:spTree>
    <p:extLst>
      <p:ext uri="{BB962C8B-B14F-4D97-AF65-F5344CB8AC3E}">
        <p14:creationId xmlns:p14="http://schemas.microsoft.com/office/powerpoint/2010/main" val="28856192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82631-95F9-05F3-00D8-754ADEC73AD9}"/>
              </a:ext>
            </a:extLst>
          </p:cNvPr>
          <p:cNvSpPr>
            <a:spLocks noGrp="1"/>
          </p:cNvSpPr>
          <p:nvPr>
            <p:ph type="title"/>
          </p:nvPr>
        </p:nvSpPr>
        <p:spPr/>
        <p:txBody>
          <a:bodyPr/>
          <a:lstStyle/>
          <a:p>
            <a:r>
              <a:rPr lang="en-US" dirty="0"/>
              <a:t>Why does God allow people to suffer? </a:t>
            </a:r>
          </a:p>
        </p:txBody>
      </p:sp>
      <p:sp>
        <p:nvSpPr>
          <p:cNvPr id="3" name="Content Placeholder 2">
            <a:extLst>
              <a:ext uri="{FF2B5EF4-FFF2-40B4-BE49-F238E27FC236}">
                <a16:creationId xmlns:a16="http://schemas.microsoft.com/office/drawing/2014/main" id="{0C1600E7-552B-7E34-3558-74D01362841A}"/>
              </a:ext>
            </a:extLst>
          </p:cNvPr>
          <p:cNvSpPr>
            <a:spLocks noGrp="1"/>
          </p:cNvSpPr>
          <p:nvPr>
            <p:ph idx="1"/>
          </p:nvPr>
        </p:nvSpPr>
        <p:spPr>
          <a:xfrm>
            <a:off x="762000" y="3047999"/>
            <a:ext cx="10668000" cy="3415863"/>
          </a:xfrm>
        </p:spPr>
        <p:txBody>
          <a:bodyPr>
            <a:normAutofit fontScale="92500" lnSpcReduction="10000"/>
          </a:bodyPr>
          <a:lstStyle/>
          <a:p>
            <a:pPr marL="0" indent="0">
              <a:buNone/>
            </a:pPr>
            <a:r>
              <a:rPr lang="en-US" dirty="0"/>
              <a:t>Benefits of Suffering:</a:t>
            </a:r>
            <a:br>
              <a:rPr lang="en-US" dirty="0"/>
            </a:br>
            <a:endParaRPr lang="en-US" dirty="0"/>
          </a:p>
          <a:p>
            <a:pPr marL="0" indent="0">
              <a:buNone/>
            </a:pPr>
            <a:r>
              <a:rPr lang="en-US" dirty="0"/>
              <a:t>Displays God’s glory in our lives</a:t>
            </a:r>
          </a:p>
          <a:p>
            <a:pPr marL="0" indent="0">
              <a:buNone/>
            </a:pPr>
            <a:r>
              <a:rPr lang="en-US" dirty="0"/>
              <a:t>Strengthens </a:t>
            </a:r>
            <a:r>
              <a:rPr lang="en-US"/>
              <a:t>our faith (Job)</a:t>
            </a:r>
            <a:endParaRPr lang="en-US" dirty="0"/>
          </a:p>
          <a:p>
            <a:pPr marL="0" indent="0">
              <a:buNone/>
            </a:pPr>
            <a:r>
              <a:rPr lang="en-US" dirty="0"/>
              <a:t>Helps us sympathize with others</a:t>
            </a:r>
          </a:p>
          <a:p>
            <a:pPr marL="0" indent="0">
              <a:buNone/>
            </a:pPr>
            <a:r>
              <a:rPr lang="en-US" dirty="0"/>
              <a:t>Reminds us of the vanity of this world (Ecclesiastes)</a:t>
            </a:r>
          </a:p>
          <a:p>
            <a:pPr marL="0" indent="0">
              <a:buNone/>
            </a:pPr>
            <a:r>
              <a:rPr lang="en-US" dirty="0"/>
              <a:t>Keeps us humble and in need of God</a:t>
            </a:r>
          </a:p>
          <a:p>
            <a:pPr marL="0" indent="0">
              <a:buNone/>
            </a:pPr>
            <a:r>
              <a:rPr lang="en-US" dirty="0"/>
              <a:t>Reveals our true character.</a:t>
            </a:r>
            <a:endParaRPr lang="en-CA" dirty="0"/>
          </a:p>
          <a:p>
            <a:pPr marL="0" indent="0">
              <a:buNone/>
            </a:pPr>
            <a:endParaRPr lang="en-US" dirty="0"/>
          </a:p>
        </p:txBody>
      </p:sp>
    </p:spTree>
    <p:extLst>
      <p:ext uri="{BB962C8B-B14F-4D97-AF65-F5344CB8AC3E}">
        <p14:creationId xmlns:p14="http://schemas.microsoft.com/office/powerpoint/2010/main" val="2358790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32D12-ADF7-0D6B-47F3-8E9907970B9A}"/>
              </a:ext>
            </a:extLst>
          </p:cNvPr>
          <p:cNvSpPr>
            <a:spLocks noGrp="1"/>
          </p:cNvSpPr>
          <p:nvPr>
            <p:ph type="title"/>
          </p:nvPr>
        </p:nvSpPr>
        <p:spPr>
          <a:xfrm>
            <a:off x="1524000" y="2797175"/>
            <a:ext cx="9144000" cy="1263649"/>
          </a:xfrm>
        </p:spPr>
        <p:txBody>
          <a:bodyPr>
            <a:normAutofit fontScale="90000"/>
          </a:bodyPr>
          <a:lstStyle/>
          <a:p>
            <a:pPr algn="ctr"/>
            <a:r>
              <a:rPr lang="en-US" dirty="0"/>
              <a:t>Will God send me to hell just because I don’t believe in Jesus?</a:t>
            </a:r>
            <a:r>
              <a:rPr lang="en-CA" dirty="0"/>
              <a:t> </a:t>
            </a:r>
            <a:endParaRPr lang="en-US" dirty="0"/>
          </a:p>
        </p:txBody>
      </p:sp>
    </p:spTree>
    <p:extLst>
      <p:ext uri="{BB962C8B-B14F-4D97-AF65-F5344CB8AC3E}">
        <p14:creationId xmlns:p14="http://schemas.microsoft.com/office/powerpoint/2010/main" val="13853913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9145E-5C9F-8127-2A36-ABA0EFBE673C}"/>
              </a:ext>
            </a:extLst>
          </p:cNvPr>
          <p:cNvSpPr>
            <a:spLocks noGrp="1"/>
          </p:cNvSpPr>
          <p:nvPr>
            <p:ph type="title"/>
          </p:nvPr>
        </p:nvSpPr>
        <p:spPr>
          <a:xfrm>
            <a:off x="36786" y="3037490"/>
            <a:ext cx="12118428" cy="1263649"/>
          </a:xfrm>
        </p:spPr>
        <p:txBody>
          <a:bodyPr>
            <a:normAutofit fontScale="90000"/>
          </a:bodyPr>
          <a:lstStyle/>
          <a:p>
            <a:pPr algn="ctr"/>
            <a:r>
              <a:rPr lang="en-US" dirty="0"/>
              <a:t>What about those that die without knowing about Christ?</a:t>
            </a:r>
          </a:p>
        </p:txBody>
      </p:sp>
    </p:spTree>
    <p:extLst>
      <p:ext uri="{BB962C8B-B14F-4D97-AF65-F5344CB8AC3E}">
        <p14:creationId xmlns:p14="http://schemas.microsoft.com/office/powerpoint/2010/main" val="10730094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E9DC1-8A8D-C5A1-EBC3-BDE9A5950B26}"/>
              </a:ext>
            </a:extLst>
          </p:cNvPr>
          <p:cNvSpPr>
            <a:spLocks noGrp="1"/>
          </p:cNvSpPr>
          <p:nvPr>
            <p:ph type="title"/>
          </p:nvPr>
        </p:nvSpPr>
        <p:spPr/>
        <p:txBody>
          <a:bodyPr/>
          <a:lstStyle/>
          <a:p>
            <a:r>
              <a:rPr lang="en-US" dirty="0"/>
              <a:t>Books I recommend you read</a:t>
            </a:r>
          </a:p>
        </p:txBody>
      </p:sp>
      <p:sp>
        <p:nvSpPr>
          <p:cNvPr id="3" name="Content Placeholder 2">
            <a:extLst>
              <a:ext uri="{FF2B5EF4-FFF2-40B4-BE49-F238E27FC236}">
                <a16:creationId xmlns:a16="http://schemas.microsoft.com/office/drawing/2014/main" id="{875FDDC3-750E-653A-43FE-54484597B856}"/>
              </a:ext>
            </a:extLst>
          </p:cNvPr>
          <p:cNvSpPr>
            <a:spLocks noGrp="1"/>
          </p:cNvSpPr>
          <p:nvPr>
            <p:ph idx="1"/>
          </p:nvPr>
        </p:nvSpPr>
        <p:spPr/>
        <p:txBody>
          <a:bodyPr/>
          <a:lstStyle/>
          <a:p>
            <a:r>
              <a:rPr lang="en-US" dirty="0"/>
              <a:t>The Case for Christ by Lee Strobel</a:t>
            </a:r>
          </a:p>
          <a:p>
            <a:r>
              <a:rPr lang="en-US" dirty="0"/>
              <a:t>Timeless Truth in Truthless Times by George </a:t>
            </a:r>
            <a:r>
              <a:rPr lang="en-US" dirty="0" err="1"/>
              <a:t>Bassilios</a:t>
            </a:r>
            <a:endParaRPr lang="en-US" dirty="0"/>
          </a:p>
          <a:p>
            <a:r>
              <a:rPr lang="en-US" dirty="0"/>
              <a:t>Seeking Allah, Finding Jesus by Nabeel Qureshi</a:t>
            </a:r>
          </a:p>
          <a:p>
            <a:r>
              <a:rPr lang="en-US" dirty="0"/>
              <a:t>No God but one: Allah or Jesus? by Nabeel Qureshi</a:t>
            </a:r>
          </a:p>
        </p:txBody>
      </p:sp>
    </p:spTree>
    <p:extLst>
      <p:ext uri="{BB962C8B-B14F-4D97-AF65-F5344CB8AC3E}">
        <p14:creationId xmlns:p14="http://schemas.microsoft.com/office/powerpoint/2010/main" val="1675254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1341B8-000B-EE6E-CB86-007DB0849C64}"/>
              </a:ext>
            </a:extLst>
          </p:cNvPr>
          <p:cNvSpPr>
            <a:spLocks noGrp="1"/>
          </p:cNvSpPr>
          <p:nvPr>
            <p:ph type="title"/>
          </p:nvPr>
        </p:nvSpPr>
        <p:spPr/>
        <p:txBody>
          <a:bodyPr/>
          <a:lstStyle/>
          <a:p>
            <a:r>
              <a:rPr lang="en-US" dirty="0"/>
              <a:t>Some Key Points</a:t>
            </a:r>
          </a:p>
        </p:txBody>
      </p:sp>
      <p:sp>
        <p:nvSpPr>
          <p:cNvPr id="3" name="Content Placeholder 2">
            <a:extLst>
              <a:ext uri="{FF2B5EF4-FFF2-40B4-BE49-F238E27FC236}">
                <a16:creationId xmlns:a16="http://schemas.microsoft.com/office/drawing/2014/main" id="{AA180857-6666-9D33-764C-A03420EA41FC}"/>
              </a:ext>
            </a:extLst>
          </p:cNvPr>
          <p:cNvSpPr>
            <a:spLocks noGrp="1"/>
          </p:cNvSpPr>
          <p:nvPr>
            <p:ph idx="1"/>
          </p:nvPr>
        </p:nvSpPr>
        <p:spPr/>
        <p:txBody>
          <a:bodyPr>
            <a:normAutofit/>
          </a:bodyPr>
          <a:lstStyle/>
          <a:p>
            <a:pPr marL="342900" lvl="0" indent="-342900">
              <a:buFont typeface="Calibri" panose="020F0502020204030204" pitchFamily="34" charset="0"/>
              <a:buChar char="-"/>
            </a:pPr>
            <a:r>
              <a:rPr lang="en-CA" sz="2400" dirty="0">
                <a:effectLst/>
                <a:latin typeface="Calibri" panose="020F0502020204030204" pitchFamily="34" charset="0"/>
                <a:ea typeface="Calibri" panose="020F0502020204030204" pitchFamily="34" charset="0"/>
                <a:cs typeface="Calibri" panose="020F0502020204030204" pitchFamily="34" charset="0"/>
              </a:rPr>
              <a:t>Importance of being convinced of the existence of God</a:t>
            </a:r>
            <a:endParaRPr lang="en-CA"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Calibri" panose="020F0502020204030204" pitchFamily="34" charset="0"/>
              <a:buChar char="-"/>
            </a:pPr>
            <a:r>
              <a:rPr lang="en-CA" sz="2400" dirty="0">
                <a:effectLst/>
                <a:latin typeface="Calibri" panose="020F0502020204030204" pitchFamily="34" charset="0"/>
                <a:ea typeface="Calibri" panose="020F0502020204030204" pitchFamily="34" charset="0"/>
                <a:cs typeface="Calibri" panose="020F0502020204030204" pitchFamily="34" charset="0"/>
              </a:rPr>
              <a:t>Evidence vs Proof</a:t>
            </a:r>
          </a:p>
          <a:p>
            <a:pPr marL="342900" lvl="0" indent="-342900">
              <a:buFont typeface="Calibri" panose="020F0502020204030204" pitchFamily="34" charset="0"/>
              <a:buChar char="-"/>
            </a:pPr>
            <a:r>
              <a:rPr lang="en-CA" sz="2400" dirty="0">
                <a:effectLst/>
                <a:latin typeface="Calibri" panose="020F0502020204030204" pitchFamily="34" charset="0"/>
                <a:ea typeface="Calibri" panose="020F0502020204030204" pitchFamily="34" charset="0"/>
                <a:cs typeface="Calibri" panose="020F0502020204030204" pitchFamily="34" charset="0"/>
              </a:rPr>
              <a:t>3 arguments:</a:t>
            </a:r>
            <a:endParaRPr lang="en-CA" sz="2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r>
              <a:rPr lang="en-CA" dirty="0">
                <a:effectLst/>
                <a:latin typeface="Calibri" panose="020F0502020204030204" pitchFamily="34" charset="0"/>
                <a:ea typeface="Calibri" panose="020F0502020204030204" pitchFamily="34" charset="0"/>
                <a:cs typeface="Calibri" panose="020F0502020204030204" pitchFamily="34" charset="0"/>
              </a:rPr>
              <a:t>Moral</a:t>
            </a:r>
          </a:p>
          <a:p>
            <a:pPr marL="742950" lvl="1" indent="-285750">
              <a:buFont typeface="Courier New" panose="02070309020205020404" pitchFamily="49" charset="0"/>
              <a:buChar char="o"/>
            </a:pPr>
            <a:r>
              <a:rPr lang="en-CA" dirty="0">
                <a:effectLst/>
                <a:latin typeface="Calibri" panose="020F0502020204030204" pitchFamily="34" charset="0"/>
                <a:ea typeface="Calibri" panose="020F0502020204030204" pitchFamily="34" charset="0"/>
                <a:cs typeface="Calibri" panose="020F0502020204030204" pitchFamily="34" charset="0"/>
              </a:rPr>
              <a:t>Historical</a:t>
            </a:r>
          </a:p>
          <a:p>
            <a:pPr marL="742950" lvl="1" indent="-285750">
              <a:buFont typeface="Courier New" panose="02070309020205020404" pitchFamily="49" charset="0"/>
              <a:buChar char="o"/>
            </a:pPr>
            <a:r>
              <a:rPr lang="en-CA" dirty="0">
                <a:effectLst/>
                <a:latin typeface="Calibri" panose="020F0502020204030204" pitchFamily="34" charset="0"/>
                <a:ea typeface="Calibri" panose="020F0502020204030204" pitchFamily="34" charset="0"/>
                <a:cs typeface="Calibri" panose="020F0502020204030204" pitchFamily="34" charset="0"/>
              </a:rPr>
              <a:t>Scientific</a:t>
            </a:r>
          </a:p>
          <a:p>
            <a:pPr marL="285750" indent="-285750">
              <a:buFont typeface="Courier New" panose="02070309020205020404" pitchFamily="49" charset="0"/>
              <a:buChar char="o"/>
            </a:pPr>
            <a:r>
              <a:rPr lang="en-CA" sz="2400" dirty="0">
                <a:effectLst/>
                <a:latin typeface="Calibri" panose="020F0502020204030204" pitchFamily="34" charset="0"/>
                <a:ea typeface="Calibri" panose="020F0502020204030204" pitchFamily="34" charset="0"/>
              </a:rPr>
              <a:t>How to have the conversation</a:t>
            </a:r>
            <a:endParaRPr lang="en-US" sz="2400" dirty="0"/>
          </a:p>
        </p:txBody>
      </p:sp>
    </p:spTree>
    <p:extLst>
      <p:ext uri="{BB962C8B-B14F-4D97-AF65-F5344CB8AC3E}">
        <p14:creationId xmlns:p14="http://schemas.microsoft.com/office/powerpoint/2010/main" val="933702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971292C-EF8F-8646-801E-2C836FC642C2}"/>
              </a:ext>
            </a:extLst>
          </p:cNvPr>
          <p:cNvSpPr>
            <a:spLocks noGrp="1"/>
          </p:cNvSpPr>
          <p:nvPr>
            <p:ph idx="1"/>
          </p:nvPr>
        </p:nvSpPr>
        <p:spPr>
          <a:xfrm>
            <a:off x="1025911" y="2786830"/>
            <a:ext cx="4560850" cy="1284340"/>
          </a:xfrm>
        </p:spPr>
        <p:txBody>
          <a:bodyPr/>
          <a:lstStyle/>
          <a:p>
            <a:pPr algn="ctr"/>
            <a:r>
              <a:rPr lang="en-US" dirty="0"/>
              <a:t>Who created us?</a:t>
            </a:r>
          </a:p>
          <a:p>
            <a:pPr algn="ctr"/>
            <a:r>
              <a:rPr lang="en-US" dirty="0"/>
              <a:t>Why were we created?</a:t>
            </a:r>
          </a:p>
        </p:txBody>
      </p:sp>
      <p:sp>
        <p:nvSpPr>
          <p:cNvPr id="4" name="Rectangle 3">
            <a:extLst>
              <a:ext uri="{FF2B5EF4-FFF2-40B4-BE49-F238E27FC236}">
                <a16:creationId xmlns:a16="http://schemas.microsoft.com/office/drawing/2014/main" id="{E040ED83-E529-DE4F-98B9-C25666EE6AE9}"/>
              </a:ext>
            </a:extLst>
          </p:cNvPr>
          <p:cNvSpPr/>
          <p:nvPr/>
        </p:nvSpPr>
        <p:spPr>
          <a:xfrm>
            <a:off x="6605240" y="2786830"/>
            <a:ext cx="4750419" cy="954107"/>
          </a:xfrm>
          <a:prstGeom prst="rect">
            <a:avLst/>
          </a:prstGeom>
        </p:spPr>
        <p:txBody>
          <a:bodyPr wrap="square">
            <a:spAutoFit/>
          </a:bodyPr>
          <a:lstStyle/>
          <a:p>
            <a:pPr marL="457200" indent="-457200" algn="ctr">
              <a:buFont typeface="Arial" panose="020B0604020202020204" pitchFamily="34" charset="0"/>
              <a:buChar char="•"/>
            </a:pPr>
            <a:r>
              <a:rPr lang="en-US" sz="2800" dirty="0"/>
              <a:t>How were we created?</a:t>
            </a:r>
          </a:p>
          <a:p>
            <a:pPr marL="457200" indent="-457200" algn="ctr">
              <a:buFont typeface="Arial" panose="020B0604020202020204" pitchFamily="34" charset="0"/>
              <a:buChar char="•"/>
            </a:pPr>
            <a:r>
              <a:rPr lang="en-US" sz="2800" dirty="0"/>
              <a:t>What are we created of?</a:t>
            </a:r>
          </a:p>
        </p:txBody>
      </p:sp>
      <p:sp>
        <p:nvSpPr>
          <p:cNvPr id="5" name="TextBox 4">
            <a:extLst>
              <a:ext uri="{FF2B5EF4-FFF2-40B4-BE49-F238E27FC236}">
                <a16:creationId xmlns:a16="http://schemas.microsoft.com/office/drawing/2014/main" id="{6ABB5492-18FB-FF47-AE0E-89B641864773}"/>
              </a:ext>
            </a:extLst>
          </p:cNvPr>
          <p:cNvSpPr txBox="1"/>
          <p:nvPr/>
        </p:nvSpPr>
        <p:spPr>
          <a:xfrm>
            <a:off x="2677151" y="1103970"/>
            <a:ext cx="782587" cy="461665"/>
          </a:xfrm>
          <a:prstGeom prst="rect">
            <a:avLst/>
          </a:prstGeom>
          <a:noFill/>
        </p:spPr>
        <p:txBody>
          <a:bodyPr wrap="none" rtlCol="0">
            <a:spAutoFit/>
          </a:bodyPr>
          <a:lstStyle/>
          <a:p>
            <a:r>
              <a:rPr lang="en-US" sz="2400" dirty="0"/>
              <a:t>Bible</a:t>
            </a:r>
          </a:p>
        </p:txBody>
      </p:sp>
      <p:sp>
        <p:nvSpPr>
          <p:cNvPr id="6" name="TextBox 5">
            <a:extLst>
              <a:ext uri="{FF2B5EF4-FFF2-40B4-BE49-F238E27FC236}">
                <a16:creationId xmlns:a16="http://schemas.microsoft.com/office/drawing/2014/main" id="{4D8C534A-53A6-A549-A281-FFEC31A80643}"/>
              </a:ext>
            </a:extLst>
          </p:cNvPr>
          <p:cNvSpPr txBox="1"/>
          <p:nvPr/>
        </p:nvSpPr>
        <p:spPr>
          <a:xfrm>
            <a:off x="8589155" y="1103970"/>
            <a:ext cx="1136850" cy="461665"/>
          </a:xfrm>
          <a:prstGeom prst="rect">
            <a:avLst/>
          </a:prstGeom>
          <a:noFill/>
        </p:spPr>
        <p:txBody>
          <a:bodyPr wrap="none" rtlCol="0">
            <a:spAutoFit/>
          </a:bodyPr>
          <a:lstStyle/>
          <a:p>
            <a:r>
              <a:rPr lang="en-US" sz="2400" dirty="0"/>
              <a:t>Science</a:t>
            </a:r>
          </a:p>
        </p:txBody>
      </p:sp>
      <p:pic>
        <p:nvPicPr>
          <p:cNvPr id="1026" name="Picture 2" descr="71 Car Disassemble Illustrations Illustrations &amp;amp; Clip Art - iStock">
            <a:extLst>
              <a:ext uri="{FF2B5EF4-FFF2-40B4-BE49-F238E27FC236}">
                <a16:creationId xmlns:a16="http://schemas.microsoft.com/office/drawing/2014/main" id="{3B8916F9-C6E8-4844-A46F-6D5775C8FF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1920" y="4071170"/>
            <a:ext cx="2968160" cy="26334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1181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98480-C562-774A-80BF-CA62C540C650}"/>
              </a:ext>
            </a:extLst>
          </p:cNvPr>
          <p:cNvSpPr>
            <a:spLocks noGrp="1"/>
          </p:cNvSpPr>
          <p:nvPr>
            <p:ph type="title"/>
          </p:nvPr>
        </p:nvSpPr>
        <p:spPr/>
        <p:txBody>
          <a:bodyPr>
            <a:normAutofit/>
          </a:bodyPr>
          <a:lstStyle/>
          <a:p>
            <a:r>
              <a:rPr lang="en-US" sz="4800" dirty="0"/>
              <a:t>Three proofs</a:t>
            </a:r>
          </a:p>
        </p:txBody>
      </p:sp>
      <p:sp>
        <p:nvSpPr>
          <p:cNvPr id="3" name="Content Placeholder 2">
            <a:extLst>
              <a:ext uri="{FF2B5EF4-FFF2-40B4-BE49-F238E27FC236}">
                <a16:creationId xmlns:a16="http://schemas.microsoft.com/office/drawing/2014/main" id="{E9E0C9C0-92F4-6140-AB47-5013D5FF4212}"/>
              </a:ext>
            </a:extLst>
          </p:cNvPr>
          <p:cNvSpPr>
            <a:spLocks noGrp="1"/>
          </p:cNvSpPr>
          <p:nvPr>
            <p:ph idx="1"/>
          </p:nvPr>
        </p:nvSpPr>
        <p:spPr/>
        <p:txBody>
          <a:bodyPr>
            <a:normAutofit/>
          </a:bodyPr>
          <a:lstStyle/>
          <a:p>
            <a:r>
              <a:rPr lang="en-US" sz="3600" dirty="0"/>
              <a:t>Cosmology</a:t>
            </a:r>
          </a:p>
          <a:p>
            <a:r>
              <a:rPr lang="en-US" sz="3600" dirty="0"/>
              <a:t>Physics</a:t>
            </a:r>
          </a:p>
          <a:p>
            <a:r>
              <a:rPr lang="en-US" sz="3600" dirty="0"/>
              <a:t>DNA</a:t>
            </a:r>
          </a:p>
        </p:txBody>
      </p:sp>
      <p:pic>
        <p:nvPicPr>
          <p:cNvPr id="2050" name="Picture 2" descr="Telescope Logo Astronomy Night Space Sky Circle Logo - Telescope Logo, HD  Png Download , Transparent Png Image - PNGitem">
            <a:extLst>
              <a:ext uri="{FF2B5EF4-FFF2-40B4-BE49-F238E27FC236}">
                <a16:creationId xmlns:a16="http://schemas.microsoft.com/office/drawing/2014/main" id="{046FE076-69AA-A64E-AC34-5A6CDBB45E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8171" y="2983479"/>
            <a:ext cx="2967264" cy="217374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hysics Vector Flat Icon School And Education, Education Icons, School  Icons, Physics Icons PNG and Vector with Transparent Background for Free  Download">
            <a:extLst>
              <a:ext uri="{FF2B5EF4-FFF2-40B4-BE49-F238E27FC236}">
                <a16:creationId xmlns:a16="http://schemas.microsoft.com/office/drawing/2014/main" id="{CF467807-8EAC-5841-8444-CF26252DF9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22223" y="2983479"/>
            <a:ext cx="2173747" cy="217374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Dna Png, Transparent Png - kindpng">
            <a:extLst>
              <a:ext uri="{FF2B5EF4-FFF2-40B4-BE49-F238E27FC236}">
                <a16:creationId xmlns:a16="http://schemas.microsoft.com/office/drawing/2014/main" id="{1921A44F-BCCC-4947-B803-F160F8489FA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12758" y="2983479"/>
            <a:ext cx="2183809" cy="21737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4353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0DB02BD-FF61-4042-BC21-4EFF543EC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521CDF-BA57-594C-89FC-2DC5BE25C036}"/>
              </a:ext>
            </a:extLst>
          </p:cNvPr>
          <p:cNvSpPr>
            <a:spLocks noGrp="1"/>
          </p:cNvSpPr>
          <p:nvPr>
            <p:ph type="title"/>
          </p:nvPr>
        </p:nvSpPr>
        <p:spPr>
          <a:xfrm>
            <a:off x="762001" y="1524001"/>
            <a:ext cx="3047999" cy="3810000"/>
          </a:xfrm>
        </p:spPr>
        <p:txBody>
          <a:bodyPr anchor="b">
            <a:normAutofit/>
          </a:bodyPr>
          <a:lstStyle/>
          <a:p>
            <a:r>
              <a:rPr lang="en-US" dirty="0"/>
              <a:t>The scientific method</a:t>
            </a:r>
          </a:p>
        </p:txBody>
      </p:sp>
      <p:sp>
        <p:nvSpPr>
          <p:cNvPr id="11" name="Freeform: Shape 10">
            <a:extLst>
              <a:ext uri="{FF2B5EF4-FFF2-40B4-BE49-F238E27FC236}">
                <a16:creationId xmlns:a16="http://schemas.microsoft.com/office/drawing/2014/main" id="{5811A85E-38EA-465A-84F9-6230CF743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78285" y="0"/>
            <a:ext cx="874715" cy="6858001"/>
          </a:xfrm>
          <a:custGeom>
            <a:avLst/>
            <a:gdLst>
              <a:gd name="connsiteX0" fmla="*/ 669467 w 874715"/>
              <a:gd name="connsiteY0" fmla="*/ 3720275 h 6858001"/>
              <a:gd name="connsiteX1" fmla="*/ 710453 w 874715"/>
              <a:gd name="connsiteY1" fmla="*/ 3726292 h 6858001"/>
              <a:gd name="connsiteX2" fmla="*/ 710455 w 874715"/>
              <a:gd name="connsiteY2" fmla="*/ 3726292 h 6858001"/>
              <a:gd name="connsiteX3" fmla="*/ 669465 w 874715"/>
              <a:gd name="connsiteY3" fmla="*/ 3720275 h 6858001"/>
              <a:gd name="connsiteX4" fmla="*/ 834223 w 874715"/>
              <a:gd name="connsiteY4" fmla="*/ 3333751 h 6858001"/>
              <a:gd name="connsiteX5" fmla="*/ 446757 w 874715"/>
              <a:gd name="connsiteY5" fmla="*/ 3333751 h 6858001"/>
              <a:gd name="connsiteX6" fmla="*/ 441229 w 874715"/>
              <a:gd name="connsiteY6" fmla="*/ 3376550 h 6858001"/>
              <a:gd name="connsiteX7" fmla="*/ 437178 w 874715"/>
              <a:gd name="connsiteY7" fmla="*/ 3407910 h 6858001"/>
              <a:gd name="connsiteX8" fmla="*/ 435790 w 874715"/>
              <a:gd name="connsiteY8" fmla="*/ 3491262 h 6858001"/>
              <a:gd name="connsiteX9" fmla="*/ 429384 w 874715"/>
              <a:gd name="connsiteY9" fmla="*/ 3520658 h 6858001"/>
              <a:gd name="connsiteX10" fmla="*/ 427332 w 874715"/>
              <a:gd name="connsiteY10" fmla="*/ 3524252 h 6858001"/>
              <a:gd name="connsiteX11" fmla="*/ 427331 w 874715"/>
              <a:gd name="connsiteY11" fmla="*/ 3524252 h 6858001"/>
              <a:gd name="connsiteX12" fmla="*/ 413690 w 874715"/>
              <a:gd name="connsiteY12" fmla="*/ 3548145 h 6858001"/>
              <a:gd name="connsiteX13" fmla="*/ 408166 w 874715"/>
              <a:gd name="connsiteY13" fmla="*/ 3612089 h 6858001"/>
              <a:gd name="connsiteX14" fmla="*/ 421692 w 874715"/>
              <a:gd name="connsiteY14" fmla="*/ 3636610 h 6858001"/>
              <a:gd name="connsiteX15" fmla="*/ 445933 w 874715"/>
              <a:gd name="connsiteY15" fmla="*/ 3687609 h 6858001"/>
              <a:gd name="connsiteX16" fmla="*/ 443241 w 874715"/>
              <a:gd name="connsiteY16" fmla="*/ 3725049 h 6858001"/>
              <a:gd name="connsiteX17" fmla="*/ 455589 w 874715"/>
              <a:gd name="connsiteY17" fmla="*/ 3723372 h 6858001"/>
              <a:gd name="connsiteX18" fmla="*/ 544787 w 874715"/>
              <a:gd name="connsiteY18" fmla="*/ 3712739 h 6858001"/>
              <a:gd name="connsiteX19" fmla="*/ 544802 w 874715"/>
              <a:gd name="connsiteY19" fmla="*/ 3712740 h 6858001"/>
              <a:gd name="connsiteX20" fmla="*/ 544786 w 874715"/>
              <a:gd name="connsiteY20" fmla="*/ 3712740 h 6858001"/>
              <a:gd name="connsiteX21" fmla="*/ 455588 w 874715"/>
              <a:gd name="connsiteY21" fmla="*/ 3723373 h 6858001"/>
              <a:gd name="connsiteX22" fmla="*/ 443240 w 874715"/>
              <a:gd name="connsiteY22" fmla="*/ 3725050 h 6858001"/>
              <a:gd name="connsiteX23" fmla="*/ 441884 w 874715"/>
              <a:gd name="connsiteY23" fmla="*/ 3743904 h 6858001"/>
              <a:gd name="connsiteX24" fmla="*/ 442266 w 874715"/>
              <a:gd name="connsiteY24" fmla="*/ 3764306 h 6858001"/>
              <a:gd name="connsiteX25" fmla="*/ 433692 w 874715"/>
              <a:gd name="connsiteY25" fmla="*/ 3834135 h 6858001"/>
              <a:gd name="connsiteX26" fmla="*/ 428740 w 874715"/>
              <a:gd name="connsiteY26" fmla="*/ 3898864 h 6858001"/>
              <a:gd name="connsiteX27" fmla="*/ 444932 w 874715"/>
              <a:gd name="connsiteY27" fmla="*/ 4062061 h 6858001"/>
              <a:gd name="connsiteX28" fmla="*/ 441122 w 874715"/>
              <a:gd name="connsiteY28" fmla="*/ 4187207 h 6858001"/>
              <a:gd name="connsiteX29" fmla="*/ 444932 w 874715"/>
              <a:gd name="connsiteY29" fmla="*/ 4244874 h 6858001"/>
              <a:gd name="connsiteX30" fmla="*/ 450648 w 874715"/>
              <a:gd name="connsiteY30" fmla="*/ 4277434 h 6858001"/>
              <a:gd name="connsiteX31" fmla="*/ 490464 w 874715"/>
              <a:gd name="connsiteY31" fmla="*/ 4351188 h 6858001"/>
              <a:gd name="connsiteX32" fmla="*/ 499418 w 874715"/>
              <a:gd name="connsiteY32" fmla="*/ 4391596 h 6858001"/>
              <a:gd name="connsiteX33" fmla="*/ 498656 w 874715"/>
              <a:gd name="connsiteY33" fmla="*/ 4513209 h 6858001"/>
              <a:gd name="connsiteX34" fmla="*/ 438646 w 874715"/>
              <a:gd name="connsiteY34" fmla="*/ 4695629 h 6858001"/>
              <a:gd name="connsiteX35" fmla="*/ 430644 w 874715"/>
              <a:gd name="connsiteY35" fmla="*/ 4714658 h 6858001"/>
              <a:gd name="connsiteX36" fmla="*/ 420737 w 874715"/>
              <a:gd name="connsiteY36" fmla="*/ 4807436 h 6858001"/>
              <a:gd name="connsiteX37" fmla="*/ 434264 w 874715"/>
              <a:gd name="connsiteY37" fmla="*/ 4870400 h 6858001"/>
              <a:gd name="connsiteX38" fmla="*/ 462269 w 874715"/>
              <a:gd name="connsiteY38" fmla="*/ 4956119 h 6858001"/>
              <a:gd name="connsiteX39" fmla="*/ 485701 w 874715"/>
              <a:gd name="connsiteY39" fmla="*/ 5033207 h 6858001"/>
              <a:gd name="connsiteX40" fmla="*/ 512180 w 874715"/>
              <a:gd name="connsiteY40" fmla="*/ 5089305 h 6858001"/>
              <a:gd name="connsiteX41" fmla="*/ 531613 w 874715"/>
              <a:gd name="connsiteY41" fmla="*/ 5217589 h 6858001"/>
              <a:gd name="connsiteX42" fmla="*/ 534851 w 874715"/>
              <a:gd name="connsiteY42" fmla="*/ 5230926 h 6858001"/>
              <a:gd name="connsiteX43" fmla="*/ 511228 w 874715"/>
              <a:gd name="connsiteY43" fmla="*/ 5327433 h 6858001"/>
              <a:gd name="connsiteX44" fmla="*/ 487225 w 874715"/>
              <a:gd name="connsiteY44" fmla="*/ 5443357 h 6858001"/>
              <a:gd name="connsiteX45" fmla="*/ 495416 w 874715"/>
              <a:gd name="connsiteY45" fmla="*/ 5484746 h 6858001"/>
              <a:gd name="connsiteX46" fmla="*/ 507038 w 874715"/>
              <a:gd name="connsiteY46" fmla="*/ 5541432 h 6858001"/>
              <a:gd name="connsiteX47" fmla="*/ 500942 w 874715"/>
              <a:gd name="connsiteY47" fmla="*/ 5594001 h 6858001"/>
              <a:gd name="connsiteX48" fmla="*/ 500370 w 874715"/>
              <a:gd name="connsiteY48" fmla="*/ 5625974 h 6858001"/>
              <a:gd name="connsiteX49" fmla="*/ 571618 w 874715"/>
              <a:gd name="connsiteY49" fmla="*/ 5771911 h 6858001"/>
              <a:gd name="connsiteX50" fmla="*/ 577524 w 874715"/>
              <a:gd name="connsiteY50" fmla="*/ 5808982 h 6858001"/>
              <a:gd name="connsiteX51" fmla="*/ 586289 w 874715"/>
              <a:gd name="connsiteY51" fmla="*/ 5829971 h 6858001"/>
              <a:gd name="connsiteX52" fmla="*/ 674684 w 874715"/>
              <a:gd name="connsiteY52" fmla="*/ 5956490 h 6858001"/>
              <a:gd name="connsiteX53" fmla="*/ 692590 w 874715"/>
              <a:gd name="connsiteY53" fmla="*/ 6010235 h 6858001"/>
              <a:gd name="connsiteX54" fmla="*/ 688970 w 874715"/>
              <a:gd name="connsiteY54" fmla="*/ 6069276 h 6858001"/>
              <a:gd name="connsiteX55" fmla="*/ 682494 w 874715"/>
              <a:gd name="connsiteY55" fmla="*/ 6103407 h 6858001"/>
              <a:gd name="connsiteX56" fmla="*/ 626294 w 874715"/>
              <a:gd name="connsiteY56" fmla="*/ 6188144 h 6858001"/>
              <a:gd name="connsiteX57" fmla="*/ 628200 w 874715"/>
              <a:gd name="connsiteY57" fmla="*/ 6236396 h 6858001"/>
              <a:gd name="connsiteX58" fmla="*/ 666871 w 874715"/>
              <a:gd name="connsiteY58" fmla="*/ 6311718 h 6858001"/>
              <a:gd name="connsiteX59" fmla="*/ 684208 w 874715"/>
              <a:gd name="connsiteY59" fmla="*/ 6448435 h 6858001"/>
              <a:gd name="connsiteX60" fmla="*/ 630104 w 874715"/>
              <a:gd name="connsiteY60" fmla="*/ 6517873 h 6858001"/>
              <a:gd name="connsiteX61" fmla="*/ 578096 w 874715"/>
              <a:gd name="connsiteY61" fmla="*/ 6553767 h 6858001"/>
              <a:gd name="connsiteX62" fmla="*/ 517706 w 874715"/>
              <a:gd name="connsiteY62" fmla="*/ 6657533 h 6858001"/>
              <a:gd name="connsiteX63" fmla="*/ 540185 w 874715"/>
              <a:gd name="connsiteY63" fmla="*/ 6682250 h 6858001"/>
              <a:gd name="connsiteX64" fmla="*/ 549712 w 874715"/>
              <a:gd name="connsiteY64" fmla="*/ 6758356 h 6858001"/>
              <a:gd name="connsiteX65" fmla="*/ 548950 w 874715"/>
              <a:gd name="connsiteY65" fmla="*/ 6840738 h 6858001"/>
              <a:gd name="connsiteX66" fmla="*/ 556149 w 874715"/>
              <a:gd name="connsiteY66" fmla="*/ 6858001 h 6858001"/>
              <a:gd name="connsiteX67" fmla="*/ 760427 w 874715"/>
              <a:gd name="connsiteY67" fmla="*/ 6858001 h 6858001"/>
              <a:gd name="connsiteX68" fmla="*/ 763269 w 874715"/>
              <a:gd name="connsiteY68" fmla="*/ 6846819 h 6858001"/>
              <a:gd name="connsiteX69" fmla="*/ 784795 w 874715"/>
              <a:gd name="connsiteY69" fmla="*/ 6678324 h 6858001"/>
              <a:gd name="connsiteX70" fmla="*/ 805560 w 874715"/>
              <a:gd name="connsiteY70" fmla="*/ 6504338 h 6858001"/>
              <a:gd name="connsiteX71" fmla="*/ 812418 w 874715"/>
              <a:gd name="connsiteY71" fmla="*/ 6408814 h 6858001"/>
              <a:gd name="connsiteX72" fmla="*/ 823279 w 874715"/>
              <a:gd name="connsiteY72" fmla="*/ 6325450 h 6858001"/>
              <a:gd name="connsiteX73" fmla="*/ 830137 w 874715"/>
              <a:gd name="connsiteY73" fmla="*/ 6252873 h 6858001"/>
              <a:gd name="connsiteX74" fmla="*/ 844043 w 874715"/>
              <a:gd name="connsiteY74" fmla="*/ 6137341 h 6858001"/>
              <a:gd name="connsiteX75" fmla="*/ 847663 w 874715"/>
              <a:gd name="connsiteY75" fmla="*/ 6089284 h 6858001"/>
              <a:gd name="connsiteX76" fmla="*/ 847471 w 874715"/>
              <a:gd name="connsiteY76" fmla="*/ 5975908 h 6858001"/>
              <a:gd name="connsiteX77" fmla="*/ 845567 w 874715"/>
              <a:gd name="connsiteY77" fmla="*/ 5936481 h 6858001"/>
              <a:gd name="connsiteX78" fmla="*/ 821945 w 874715"/>
              <a:gd name="connsiteY78" fmla="*/ 5860571 h 6858001"/>
              <a:gd name="connsiteX79" fmla="*/ 820231 w 874715"/>
              <a:gd name="connsiteY79" fmla="*/ 5851549 h 6858001"/>
              <a:gd name="connsiteX80" fmla="*/ 810894 w 874715"/>
              <a:gd name="connsiteY80" fmla="*/ 5801726 h 6858001"/>
              <a:gd name="connsiteX81" fmla="*/ 807846 w 874715"/>
              <a:gd name="connsiteY81" fmla="*/ 5774460 h 6858001"/>
              <a:gd name="connsiteX82" fmla="*/ 788415 w 874715"/>
              <a:gd name="connsiteY82" fmla="*/ 5670892 h 6858001"/>
              <a:gd name="connsiteX83" fmla="*/ 779271 w 874715"/>
              <a:gd name="connsiteY83" fmla="*/ 5611265 h 6858001"/>
              <a:gd name="connsiteX84" fmla="*/ 780605 w 874715"/>
              <a:gd name="connsiteY84" fmla="*/ 5563010 h 6858001"/>
              <a:gd name="connsiteX85" fmla="*/ 782319 w 874715"/>
              <a:gd name="connsiteY85" fmla="*/ 5478272 h 6858001"/>
              <a:gd name="connsiteX86" fmla="*/ 786701 w 874715"/>
              <a:gd name="connsiteY86" fmla="*/ 5451203 h 6858001"/>
              <a:gd name="connsiteX87" fmla="*/ 774127 w 874715"/>
              <a:gd name="connsiteY87" fmla="*/ 5328805 h 6858001"/>
              <a:gd name="connsiteX88" fmla="*/ 773175 w 874715"/>
              <a:gd name="connsiteY88" fmla="*/ 5258975 h 6858001"/>
              <a:gd name="connsiteX89" fmla="*/ 757552 w 874715"/>
              <a:gd name="connsiteY89" fmla="*/ 5180319 h 6858001"/>
              <a:gd name="connsiteX90" fmla="*/ 758314 w 874715"/>
              <a:gd name="connsiteY90" fmla="*/ 5157370 h 6858001"/>
              <a:gd name="connsiteX91" fmla="*/ 759649 w 874715"/>
              <a:gd name="connsiteY91" fmla="*/ 5131673 h 6858001"/>
              <a:gd name="connsiteX92" fmla="*/ 760793 w 874715"/>
              <a:gd name="connsiteY92" fmla="*/ 5052820 h 6858001"/>
              <a:gd name="connsiteX93" fmla="*/ 766507 w 874715"/>
              <a:gd name="connsiteY93" fmla="*/ 5004959 h 6858001"/>
              <a:gd name="connsiteX94" fmla="*/ 763079 w 874715"/>
              <a:gd name="connsiteY94" fmla="*/ 4913751 h 6858001"/>
              <a:gd name="connsiteX95" fmla="*/ 768031 w 874715"/>
              <a:gd name="connsiteY95" fmla="*/ 4880011 h 6858001"/>
              <a:gd name="connsiteX96" fmla="*/ 768603 w 874715"/>
              <a:gd name="connsiteY96" fmla="*/ 4794687 h 6858001"/>
              <a:gd name="connsiteX97" fmla="*/ 765745 w 874715"/>
              <a:gd name="connsiteY97" fmla="*/ 4718187 h 6858001"/>
              <a:gd name="connsiteX98" fmla="*/ 767269 w 874715"/>
              <a:gd name="connsiteY98" fmla="*/ 4644434 h 6858001"/>
              <a:gd name="connsiteX99" fmla="*/ 773555 w 874715"/>
              <a:gd name="connsiteY99" fmla="*/ 4591670 h 6858001"/>
              <a:gd name="connsiteX100" fmla="*/ 777365 w 874715"/>
              <a:gd name="connsiteY100" fmla="*/ 4534394 h 6858001"/>
              <a:gd name="connsiteX101" fmla="*/ 800036 w 874715"/>
              <a:gd name="connsiteY101" fmla="*/ 4376493 h 6858001"/>
              <a:gd name="connsiteX102" fmla="*/ 794512 w 874715"/>
              <a:gd name="connsiteY102" fmla="*/ 4347267 h 6858001"/>
              <a:gd name="connsiteX103" fmla="*/ 789368 w 874715"/>
              <a:gd name="connsiteY103" fmla="*/ 4181322 h 6858001"/>
              <a:gd name="connsiteX104" fmla="*/ 789750 w 874715"/>
              <a:gd name="connsiteY104" fmla="*/ 4145230 h 6858001"/>
              <a:gd name="connsiteX105" fmla="*/ 767269 w 874715"/>
              <a:gd name="connsiteY105" fmla="*/ 4048330 h 6858001"/>
              <a:gd name="connsiteX106" fmla="*/ 802894 w 874715"/>
              <a:gd name="connsiteY106" fmla="*/ 3898864 h 6858001"/>
              <a:gd name="connsiteX107" fmla="*/ 847471 w 874715"/>
              <a:gd name="connsiteY107" fmla="*/ 3759007 h 6858001"/>
              <a:gd name="connsiteX108" fmla="*/ 848163 w 874715"/>
              <a:gd name="connsiteY108" fmla="*/ 3756136 h 6858001"/>
              <a:gd name="connsiteX109" fmla="*/ 819543 w 874715"/>
              <a:gd name="connsiteY109" fmla="*/ 3748731 h 6858001"/>
              <a:gd name="connsiteX110" fmla="*/ 819313 w 874715"/>
              <a:gd name="connsiteY110" fmla="*/ 3748682 h 6858001"/>
              <a:gd name="connsiteX111" fmla="*/ 819544 w 874715"/>
              <a:gd name="connsiteY111" fmla="*/ 3748730 h 6858001"/>
              <a:gd name="connsiteX112" fmla="*/ 848164 w 874715"/>
              <a:gd name="connsiteY112" fmla="*/ 3756135 h 6858001"/>
              <a:gd name="connsiteX113" fmla="*/ 849545 w 874715"/>
              <a:gd name="connsiteY113" fmla="*/ 3750401 h 6858001"/>
              <a:gd name="connsiteX114" fmla="*/ 853189 w 874715"/>
              <a:gd name="connsiteY114" fmla="*/ 3741353 h 6858001"/>
              <a:gd name="connsiteX115" fmla="*/ 862905 w 874715"/>
              <a:gd name="connsiteY115" fmla="*/ 3691138 h 6858001"/>
              <a:gd name="connsiteX116" fmla="*/ 866333 w 874715"/>
              <a:gd name="connsiteY116" fmla="*/ 3628959 h 6858001"/>
              <a:gd name="connsiteX117" fmla="*/ 874715 w 874715"/>
              <a:gd name="connsiteY117" fmla="*/ 3550106 h 6858001"/>
              <a:gd name="connsiteX118" fmla="*/ 871487 w 874715"/>
              <a:gd name="connsiteY118" fmla="*/ 3524252 h 6858001"/>
              <a:gd name="connsiteX119" fmla="*/ 871488 w 874715"/>
              <a:gd name="connsiteY119" fmla="*/ 3524252 h 6858001"/>
              <a:gd name="connsiteX120" fmla="*/ 870763 w 874715"/>
              <a:gd name="connsiteY120" fmla="*/ 3518451 h 6858001"/>
              <a:gd name="connsiteX121" fmla="*/ 864238 w 874715"/>
              <a:gd name="connsiteY121" fmla="*/ 3486946 h 6858001"/>
              <a:gd name="connsiteX122" fmla="*/ 848618 w 874715"/>
              <a:gd name="connsiteY122" fmla="*/ 3398677 h 6858001"/>
              <a:gd name="connsiteX123" fmla="*/ 837595 w 874715"/>
              <a:gd name="connsiteY123" fmla="*/ 3365728 h 6858001"/>
              <a:gd name="connsiteX124" fmla="*/ 834829 w 874715"/>
              <a:gd name="connsiteY124" fmla="*/ 3357461 h 6858001"/>
              <a:gd name="connsiteX125" fmla="*/ 513783 w 874715"/>
              <a:gd name="connsiteY125" fmla="*/ 0 h 6858001"/>
              <a:gd name="connsiteX126" fmla="*/ 72334 w 874715"/>
              <a:gd name="connsiteY126" fmla="*/ 0 h 6858001"/>
              <a:gd name="connsiteX127" fmla="*/ 75447 w 874715"/>
              <a:gd name="connsiteY127" fmla="*/ 27991 h 6858001"/>
              <a:gd name="connsiteX128" fmla="*/ 88115 w 874715"/>
              <a:gd name="connsiteY128" fmla="*/ 134133 h 6858001"/>
              <a:gd name="connsiteX129" fmla="*/ 62778 w 874715"/>
              <a:gd name="connsiteY129" fmla="*/ 221224 h 6858001"/>
              <a:gd name="connsiteX130" fmla="*/ 62206 w 874715"/>
              <a:gd name="connsiteY130" fmla="*/ 247312 h 6858001"/>
              <a:gd name="connsiteX131" fmla="*/ 72113 w 874715"/>
              <a:gd name="connsiteY131" fmla="*/ 305764 h 6858001"/>
              <a:gd name="connsiteX132" fmla="*/ 65445 w 874715"/>
              <a:gd name="connsiteY132" fmla="*/ 426397 h 6858001"/>
              <a:gd name="connsiteX133" fmla="*/ 55348 w 874715"/>
              <a:gd name="connsiteY133" fmla="*/ 470924 h 6858001"/>
              <a:gd name="connsiteX134" fmla="*/ 48870 w 874715"/>
              <a:gd name="connsiteY134" fmla="*/ 495638 h 6858001"/>
              <a:gd name="connsiteX135" fmla="*/ 30963 w 874715"/>
              <a:gd name="connsiteY135" fmla="*/ 622548 h 6858001"/>
              <a:gd name="connsiteX136" fmla="*/ 11723 w 874715"/>
              <a:gd name="connsiteY136" fmla="*/ 679040 h 6858001"/>
              <a:gd name="connsiteX137" fmla="*/ 8865 w 874715"/>
              <a:gd name="connsiteY137" fmla="*/ 694341 h 6858001"/>
              <a:gd name="connsiteX138" fmla="*/ 16865 w 874715"/>
              <a:gd name="connsiteY138" fmla="*/ 778095 h 6858001"/>
              <a:gd name="connsiteX139" fmla="*/ 47918 w 874715"/>
              <a:gd name="connsiteY139" fmla="*/ 840866 h 6858001"/>
              <a:gd name="connsiteX140" fmla="*/ 58396 w 874715"/>
              <a:gd name="connsiteY140" fmla="*/ 853028 h 6858001"/>
              <a:gd name="connsiteX141" fmla="*/ 54776 w 874715"/>
              <a:gd name="connsiteY141" fmla="*/ 1027995 h 6858001"/>
              <a:gd name="connsiteX142" fmla="*/ 50394 w 874715"/>
              <a:gd name="connsiteY142" fmla="*/ 1054866 h 6858001"/>
              <a:gd name="connsiteX143" fmla="*/ 68683 w 874715"/>
              <a:gd name="connsiteY143" fmla="*/ 1184720 h 6858001"/>
              <a:gd name="connsiteX144" fmla="*/ 72303 w 874715"/>
              <a:gd name="connsiteY144" fmla="*/ 1222576 h 6858001"/>
              <a:gd name="connsiteX145" fmla="*/ 88687 w 874715"/>
              <a:gd name="connsiteY145" fmla="*/ 1358313 h 6858001"/>
              <a:gd name="connsiteX146" fmla="*/ 73447 w 874715"/>
              <a:gd name="connsiteY146" fmla="*/ 1377535 h 6858001"/>
              <a:gd name="connsiteX147" fmla="*/ 35153 w 874715"/>
              <a:gd name="connsiteY147" fmla="*/ 1432851 h 6858001"/>
              <a:gd name="connsiteX148" fmla="*/ 1244 w 874715"/>
              <a:gd name="connsiteY148" fmla="*/ 1541910 h 6858001"/>
              <a:gd name="connsiteX149" fmla="*/ 3149 w 874715"/>
              <a:gd name="connsiteY149" fmla="*/ 1571529 h 6858001"/>
              <a:gd name="connsiteX150" fmla="*/ 59730 w 874715"/>
              <a:gd name="connsiteY150" fmla="*/ 1646459 h 6858001"/>
              <a:gd name="connsiteX151" fmla="*/ 82399 w 874715"/>
              <a:gd name="connsiteY151" fmla="*/ 1682944 h 6858001"/>
              <a:gd name="connsiteX152" fmla="*/ 124120 w 874715"/>
              <a:gd name="connsiteY152" fmla="*/ 1786511 h 6858001"/>
              <a:gd name="connsiteX153" fmla="*/ 131741 w 874715"/>
              <a:gd name="connsiteY153" fmla="*/ 1795142 h 6858001"/>
              <a:gd name="connsiteX154" fmla="*/ 222232 w 874715"/>
              <a:gd name="connsiteY154" fmla="*/ 1871640 h 6858001"/>
              <a:gd name="connsiteX155" fmla="*/ 237662 w 874715"/>
              <a:gd name="connsiteY155" fmla="*/ 1888901 h 6858001"/>
              <a:gd name="connsiteX156" fmla="*/ 261667 w 874715"/>
              <a:gd name="connsiteY156" fmla="*/ 1909694 h 6858001"/>
              <a:gd name="connsiteX157" fmla="*/ 308150 w 874715"/>
              <a:gd name="connsiteY157" fmla="*/ 1974618 h 6858001"/>
              <a:gd name="connsiteX158" fmla="*/ 323009 w 874715"/>
              <a:gd name="connsiteY158" fmla="*/ 2055042 h 6858001"/>
              <a:gd name="connsiteX159" fmla="*/ 345680 w 874715"/>
              <a:gd name="connsiteY159" fmla="*/ 2152137 h 6858001"/>
              <a:gd name="connsiteX160" fmla="*/ 360920 w 874715"/>
              <a:gd name="connsiteY160" fmla="*/ 2192740 h 6858001"/>
              <a:gd name="connsiteX161" fmla="*/ 389877 w 874715"/>
              <a:gd name="connsiteY161" fmla="*/ 2301603 h 6858001"/>
              <a:gd name="connsiteX162" fmla="*/ 414262 w 874715"/>
              <a:gd name="connsiteY162" fmla="*/ 2379279 h 6858001"/>
              <a:gd name="connsiteX163" fmla="*/ 428551 w 874715"/>
              <a:gd name="connsiteY163" fmla="*/ 2491281 h 6858001"/>
              <a:gd name="connsiteX164" fmla="*/ 429121 w 874715"/>
              <a:gd name="connsiteY164" fmla="*/ 2545615 h 6858001"/>
              <a:gd name="connsiteX165" fmla="*/ 502275 w 874715"/>
              <a:gd name="connsiteY165" fmla="*/ 2645455 h 6858001"/>
              <a:gd name="connsiteX166" fmla="*/ 550665 w 874715"/>
              <a:gd name="connsiteY166" fmla="*/ 2725094 h 6858001"/>
              <a:gd name="connsiteX167" fmla="*/ 527232 w 874715"/>
              <a:gd name="connsiteY167" fmla="*/ 2808850 h 6858001"/>
              <a:gd name="connsiteX168" fmla="*/ 505133 w 874715"/>
              <a:gd name="connsiteY168" fmla="*/ 2831604 h 6858001"/>
              <a:gd name="connsiteX169" fmla="*/ 484178 w 874715"/>
              <a:gd name="connsiteY169" fmla="*/ 2968910 h 6858001"/>
              <a:gd name="connsiteX170" fmla="*/ 483416 w 874715"/>
              <a:gd name="connsiteY170" fmla="*/ 3165061 h 6858001"/>
              <a:gd name="connsiteX171" fmla="*/ 447744 w 874715"/>
              <a:gd name="connsiteY171" fmla="*/ 3326101 h 6858001"/>
              <a:gd name="connsiteX172" fmla="*/ 446756 w 874715"/>
              <a:gd name="connsiteY172" fmla="*/ 3333750 h 6858001"/>
              <a:gd name="connsiteX173" fmla="*/ 834222 w 874715"/>
              <a:gd name="connsiteY173" fmla="*/ 3333750 h 6858001"/>
              <a:gd name="connsiteX174" fmla="*/ 833756 w 874715"/>
              <a:gd name="connsiteY174" fmla="*/ 3315508 h 6858001"/>
              <a:gd name="connsiteX175" fmla="*/ 851283 w 874715"/>
              <a:gd name="connsiteY175" fmla="*/ 3289224 h 6858001"/>
              <a:gd name="connsiteX176" fmla="*/ 866523 w 874715"/>
              <a:gd name="connsiteY176" fmla="*/ 3248621 h 6858001"/>
              <a:gd name="connsiteX177" fmla="*/ 848234 w 874715"/>
              <a:gd name="connsiteY177" fmla="*/ 3203506 h 6858001"/>
              <a:gd name="connsiteX178" fmla="*/ 810325 w 874715"/>
              <a:gd name="connsiteY178" fmla="*/ 3097977 h 6858001"/>
              <a:gd name="connsiteX179" fmla="*/ 808609 w 874715"/>
              <a:gd name="connsiteY179" fmla="*/ 3031285 h 6858001"/>
              <a:gd name="connsiteX180" fmla="*/ 792417 w 874715"/>
              <a:gd name="connsiteY180" fmla="*/ 2886329 h 6858001"/>
              <a:gd name="connsiteX181" fmla="*/ 769366 w 874715"/>
              <a:gd name="connsiteY181" fmla="*/ 2791590 h 6858001"/>
              <a:gd name="connsiteX182" fmla="*/ 743267 w 874715"/>
              <a:gd name="connsiteY182" fmla="*/ 2723527 h 6858001"/>
              <a:gd name="connsiteX183" fmla="*/ 709166 w 874715"/>
              <a:gd name="connsiteY183" fmla="*/ 2626038 h 6858001"/>
              <a:gd name="connsiteX184" fmla="*/ 691449 w 874715"/>
              <a:gd name="connsiteY184" fmla="*/ 2528158 h 6858001"/>
              <a:gd name="connsiteX185" fmla="*/ 669159 w 874715"/>
              <a:gd name="connsiteY185" fmla="*/ 2457348 h 6858001"/>
              <a:gd name="connsiteX186" fmla="*/ 653918 w 874715"/>
              <a:gd name="connsiteY186" fmla="*/ 2370844 h 6858001"/>
              <a:gd name="connsiteX187" fmla="*/ 653348 w 874715"/>
              <a:gd name="connsiteY187" fmla="*/ 2298269 h 6858001"/>
              <a:gd name="connsiteX188" fmla="*/ 656014 w 874715"/>
              <a:gd name="connsiteY188" fmla="*/ 2184501 h 6858001"/>
              <a:gd name="connsiteX189" fmla="*/ 609913 w 874715"/>
              <a:gd name="connsiteY189" fmla="*/ 2045235 h 6858001"/>
              <a:gd name="connsiteX190" fmla="*/ 599624 w 874715"/>
              <a:gd name="connsiteY190" fmla="*/ 1988939 h 6858001"/>
              <a:gd name="connsiteX191" fmla="*/ 594862 w 874715"/>
              <a:gd name="connsiteY191" fmla="*/ 1935977 h 6858001"/>
              <a:gd name="connsiteX192" fmla="*/ 564191 w 874715"/>
              <a:gd name="connsiteY192" fmla="*/ 1823583 h 6858001"/>
              <a:gd name="connsiteX193" fmla="*/ 554093 w 874715"/>
              <a:gd name="connsiteY193" fmla="*/ 1777881 h 6858001"/>
              <a:gd name="connsiteX194" fmla="*/ 554285 w 874715"/>
              <a:gd name="connsiteY194" fmla="*/ 1713934 h 6858001"/>
              <a:gd name="connsiteX195" fmla="*/ 540186 w 874715"/>
              <a:gd name="connsiteY195" fmla="*/ 1597617 h 6858001"/>
              <a:gd name="connsiteX196" fmla="*/ 499037 w 874715"/>
              <a:gd name="connsiteY196" fmla="*/ 1481495 h 6858001"/>
              <a:gd name="connsiteX197" fmla="*/ 503037 w 874715"/>
              <a:gd name="connsiteY197" fmla="*/ 1432262 h 6858001"/>
              <a:gd name="connsiteX198" fmla="*/ 502085 w 874715"/>
              <a:gd name="connsiteY198" fmla="*/ 1414609 h 6858001"/>
              <a:gd name="connsiteX199" fmla="*/ 479414 w 874715"/>
              <a:gd name="connsiteY199" fmla="*/ 1255923 h 6858001"/>
              <a:gd name="connsiteX200" fmla="*/ 476938 w 874715"/>
              <a:gd name="connsiteY200" fmla="*/ 1240034 h 6858001"/>
              <a:gd name="connsiteX201" fmla="*/ 456745 w 874715"/>
              <a:gd name="connsiteY201" fmla="*/ 1165498 h 6858001"/>
              <a:gd name="connsiteX202" fmla="*/ 444171 w 874715"/>
              <a:gd name="connsiteY202" fmla="*/ 977582 h 6858001"/>
              <a:gd name="connsiteX203" fmla="*/ 442647 w 874715"/>
              <a:gd name="connsiteY203" fmla="*/ 966011 h 6858001"/>
              <a:gd name="connsiteX204" fmla="*/ 452743 w 874715"/>
              <a:gd name="connsiteY204" fmla="*/ 903045 h 6858001"/>
              <a:gd name="connsiteX205" fmla="*/ 467032 w 874715"/>
              <a:gd name="connsiteY205" fmla="*/ 871859 h 6858001"/>
              <a:gd name="connsiteX206" fmla="*/ 481892 w 874715"/>
              <a:gd name="connsiteY206" fmla="*/ 823213 h 6858001"/>
              <a:gd name="connsiteX207" fmla="*/ 487416 w 874715"/>
              <a:gd name="connsiteY207" fmla="*/ 773781 h 6858001"/>
              <a:gd name="connsiteX208" fmla="*/ 464936 w 874715"/>
              <a:gd name="connsiteY208" fmla="*/ 690809 h 6858001"/>
              <a:gd name="connsiteX209" fmla="*/ 462650 w 874715"/>
              <a:gd name="connsiteY209" fmla="*/ 660603 h 6858001"/>
              <a:gd name="connsiteX210" fmla="*/ 451791 w 874715"/>
              <a:gd name="connsiteY210" fmla="*/ 593322 h 6858001"/>
              <a:gd name="connsiteX211" fmla="*/ 452553 w 874715"/>
              <a:gd name="connsiteY211" fmla="*/ 534478 h 6858001"/>
              <a:gd name="connsiteX212" fmla="*/ 469890 w 874715"/>
              <a:gd name="connsiteY212" fmla="*/ 487205 h 6858001"/>
              <a:gd name="connsiteX213" fmla="*/ 473318 w 874715"/>
              <a:gd name="connsiteY213" fmla="*/ 418552 h 6858001"/>
              <a:gd name="connsiteX214" fmla="*/ 460746 w 874715"/>
              <a:gd name="connsiteY214" fmla="*/ 374220 h 6858001"/>
              <a:gd name="connsiteX215" fmla="*/ 459032 w 874715"/>
              <a:gd name="connsiteY215" fmla="*/ 365198 h 6858001"/>
              <a:gd name="connsiteX216" fmla="*/ 458267 w 874715"/>
              <a:gd name="connsiteY216" fmla="*/ 249272 h 6858001"/>
              <a:gd name="connsiteX217" fmla="*/ 496179 w 874715"/>
              <a:gd name="connsiteY217" fmla="*/ 104514 h 6858001"/>
              <a:gd name="connsiteX218" fmla="*/ 504181 w 874715"/>
              <a:gd name="connsiteY218" fmla="*/ 80583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874715" h="6858001">
                <a:moveTo>
                  <a:pt x="669467" y="3720275"/>
                </a:moveTo>
                <a:lnTo>
                  <a:pt x="710453" y="3726292"/>
                </a:lnTo>
                <a:lnTo>
                  <a:pt x="710455" y="3726292"/>
                </a:lnTo>
                <a:lnTo>
                  <a:pt x="669465" y="3720275"/>
                </a:lnTo>
                <a:close/>
                <a:moveTo>
                  <a:pt x="834223" y="3333751"/>
                </a:moveTo>
                <a:lnTo>
                  <a:pt x="446757" y="3333751"/>
                </a:lnTo>
                <a:lnTo>
                  <a:pt x="441229" y="3376550"/>
                </a:lnTo>
                <a:lnTo>
                  <a:pt x="437178" y="3407910"/>
                </a:lnTo>
                <a:cubicBezTo>
                  <a:pt x="435005" y="3435408"/>
                  <a:pt x="434362" y="3463164"/>
                  <a:pt x="435790" y="3491262"/>
                </a:cubicBezTo>
                <a:cubicBezTo>
                  <a:pt x="436266" y="3500578"/>
                  <a:pt x="433599" y="3510777"/>
                  <a:pt x="429384" y="3520658"/>
                </a:cubicBezTo>
                <a:lnTo>
                  <a:pt x="427332" y="3524252"/>
                </a:lnTo>
                <a:lnTo>
                  <a:pt x="427331" y="3524252"/>
                </a:lnTo>
                <a:lnTo>
                  <a:pt x="413690" y="3548145"/>
                </a:lnTo>
                <a:cubicBezTo>
                  <a:pt x="391973" y="3578940"/>
                  <a:pt x="390257" y="3577567"/>
                  <a:pt x="408166" y="3612089"/>
                </a:cubicBezTo>
                <a:cubicBezTo>
                  <a:pt x="412548" y="3620328"/>
                  <a:pt x="415214" y="3630528"/>
                  <a:pt x="421692" y="3636610"/>
                </a:cubicBezTo>
                <a:cubicBezTo>
                  <a:pt x="438171" y="3652106"/>
                  <a:pt x="444409" y="3669416"/>
                  <a:pt x="445933" y="3687609"/>
                </a:cubicBezTo>
                <a:lnTo>
                  <a:pt x="443241" y="3725049"/>
                </a:lnTo>
                <a:lnTo>
                  <a:pt x="455589" y="3723372"/>
                </a:lnTo>
                <a:cubicBezTo>
                  <a:pt x="485111" y="3719138"/>
                  <a:pt x="514678" y="3715144"/>
                  <a:pt x="544787" y="3712739"/>
                </a:cubicBezTo>
                <a:lnTo>
                  <a:pt x="544802" y="3712740"/>
                </a:lnTo>
                <a:lnTo>
                  <a:pt x="544786" y="3712740"/>
                </a:lnTo>
                <a:cubicBezTo>
                  <a:pt x="514677" y="3715145"/>
                  <a:pt x="485110" y="3719139"/>
                  <a:pt x="455588" y="3723373"/>
                </a:cubicBezTo>
                <a:lnTo>
                  <a:pt x="443240" y="3725050"/>
                </a:lnTo>
                <a:lnTo>
                  <a:pt x="441884" y="3743904"/>
                </a:lnTo>
                <a:cubicBezTo>
                  <a:pt x="440932" y="3750574"/>
                  <a:pt x="439598" y="3758615"/>
                  <a:pt x="442266" y="3764306"/>
                </a:cubicBezTo>
                <a:cubicBezTo>
                  <a:pt x="454266" y="3790000"/>
                  <a:pt x="450076" y="3811773"/>
                  <a:pt x="433692" y="3834135"/>
                </a:cubicBezTo>
                <a:cubicBezTo>
                  <a:pt x="419595" y="3853553"/>
                  <a:pt x="411213" y="3875915"/>
                  <a:pt x="428740" y="3898864"/>
                </a:cubicBezTo>
                <a:cubicBezTo>
                  <a:pt x="467603" y="3949864"/>
                  <a:pt x="469507" y="4004392"/>
                  <a:pt x="444932" y="4062061"/>
                </a:cubicBezTo>
                <a:cubicBezTo>
                  <a:pt x="427405" y="4103253"/>
                  <a:pt x="423405" y="4143856"/>
                  <a:pt x="441122" y="4187207"/>
                </a:cubicBezTo>
                <a:cubicBezTo>
                  <a:pt x="447980" y="4203880"/>
                  <a:pt x="443408" y="4225456"/>
                  <a:pt x="444932" y="4244874"/>
                </a:cubicBezTo>
                <a:cubicBezTo>
                  <a:pt x="445694" y="4255860"/>
                  <a:pt x="445884" y="4268022"/>
                  <a:pt x="450648" y="4277434"/>
                </a:cubicBezTo>
                <a:cubicBezTo>
                  <a:pt x="462841" y="4302544"/>
                  <a:pt x="478461" y="4325885"/>
                  <a:pt x="490464" y="4351188"/>
                </a:cubicBezTo>
                <a:cubicBezTo>
                  <a:pt x="496178" y="4363350"/>
                  <a:pt x="499226" y="4377865"/>
                  <a:pt x="499418" y="4391596"/>
                </a:cubicBezTo>
                <a:cubicBezTo>
                  <a:pt x="500370" y="4432199"/>
                  <a:pt x="500370" y="4472804"/>
                  <a:pt x="498656" y="4513209"/>
                </a:cubicBezTo>
                <a:cubicBezTo>
                  <a:pt x="495988" y="4579901"/>
                  <a:pt x="495416" y="4647572"/>
                  <a:pt x="438646" y="4695629"/>
                </a:cubicBezTo>
                <a:cubicBezTo>
                  <a:pt x="434074" y="4699554"/>
                  <a:pt x="431406" y="4707987"/>
                  <a:pt x="430644" y="4714658"/>
                </a:cubicBezTo>
                <a:cubicBezTo>
                  <a:pt x="427025" y="4745453"/>
                  <a:pt x="426643" y="4777033"/>
                  <a:pt x="420737" y="4807436"/>
                </a:cubicBezTo>
                <a:cubicBezTo>
                  <a:pt x="415975" y="4831758"/>
                  <a:pt x="417499" y="4851963"/>
                  <a:pt x="434264" y="4870400"/>
                </a:cubicBezTo>
                <a:cubicBezTo>
                  <a:pt x="456362" y="4894527"/>
                  <a:pt x="469317" y="4923950"/>
                  <a:pt x="462269" y="4956119"/>
                </a:cubicBezTo>
                <a:cubicBezTo>
                  <a:pt x="455410" y="4988286"/>
                  <a:pt x="470269" y="5009470"/>
                  <a:pt x="485701" y="5033207"/>
                </a:cubicBezTo>
                <a:cubicBezTo>
                  <a:pt x="496940" y="5050467"/>
                  <a:pt x="511038" y="5070083"/>
                  <a:pt x="512180" y="5089305"/>
                </a:cubicBezTo>
                <a:cubicBezTo>
                  <a:pt x="514656" y="5132851"/>
                  <a:pt x="553902" y="5170316"/>
                  <a:pt x="531613" y="5217589"/>
                </a:cubicBezTo>
                <a:cubicBezTo>
                  <a:pt x="530089" y="5220727"/>
                  <a:pt x="533899" y="5226415"/>
                  <a:pt x="534851" y="5230926"/>
                </a:cubicBezTo>
                <a:cubicBezTo>
                  <a:pt x="542091" y="5267019"/>
                  <a:pt x="535041" y="5300953"/>
                  <a:pt x="511228" y="5327433"/>
                </a:cubicBezTo>
                <a:cubicBezTo>
                  <a:pt x="480175" y="5362152"/>
                  <a:pt x="477127" y="5400597"/>
                  <a:pt x="487225" y="5443357"/>
                </a:cubicBezTo>
                <a:cubicBezTo>
                  <a:pt x="490464" y="5457089"/>
                  <a:pt x="492750" y="5470820"/>
                  <a:pt x="495416" y="5484746"/>
                </a:cubicBezTo>
                <a:cubicBezTo>
                  <a:pt x="499226" y="5503576"/>
                  <a:pt x="503228" y="5522604"/>
                  <a:pt x="507038" y="5541432"/>
                </a:cubicBezTo>
                <a:cubicBezTo>
                  <a:pt x="510848" y="5559676"/>
                  <a:pt x="517324" y="5579880"/>
                  <a:pt x="500942" y="5594001"/>
                </a:cubicBezTo>
                <a:cubicBezTo>
                  <a:pt x="486843" y="5606164"/>
                  <a:pt x="488177" y="5614794"/>
                  <a:pt x="500370" y="5625974"/>
                </a:cubicBezTo>
                <a:cubicBezTo>
                  <a:pt x="543043" y="5664813"/>
                  <a:pt x="569714" y="5711889"/>
                  <a:pt x="571618" y="5771911"/>
                </a:cubicBezTo>
                <a:cubicBezTo>
                  <a:pt x="572000" y="5784268"/>
                  <a:pt x="574666" y="5796822"/>
                  <a:pt x="577524" y="5808982"/>
                </a:cubicBezTo>
                <a:cubicBezTo>
                  <a:pt x="579239" y="5816437"/>
                  <a:pt x="581145" y="5825462"/>
                  <a:pt x="586289" y="5829971"/>
                </a:cubicBezTo>
                <a:cubicBezTo>
                  <a:pt x="625532" y="5865083"/>
                  <a:pt x="652775" y="5908825"/>
                  <a:pt x="674684" y="5956490"/>
                </a:cubicBezTo>
                <a:cubicBezTo>
                  <a:pt x="682494" y="5973553"/>
                  <a:pt x="690304" y="5991797"/>
                  <a:pt x="692590" y="6010235"/>
                </a:cubicBezTo>
                <a:cubicBezTo>
                  <a:pt x="694876" y="6029456"/>
                  <a:pt x="691066" y="6049660"/>
                  <a:pt x="688970" y="6069276"/>
                </a:cubicBezTo>
                <a:cubicBezTo>
                  <a:pt x="687828" y="6080849"/>
                  <a:pt x="688018" y="6094187"/>
                  <a:pt x="682494" y="6103407"/>
                </a:cubicBezTo>
                <a:cubicBezTo>
                  <a:pt x="665157" y="6132633"/>
                  <a:pt x="646489" y="6160879"/>
                  <a:pt x="626294" y="6188144"/>
                </a:cubicBezTo>
                <a:cubicBezTo>
                  <a:pt x="608958" y="6211486"/>
                  <a:pt x="606481" y="6216194"/>
                  <a:pt x="628200" y="6236396"/>
                </a:cubicBezTo>
                <a:cubicBezTo>
                  <a:pt x="650489" y="6257190"/>
                  <a:pt x="662109" y="6283082"/>
                  <a:pt x="666871" y="6311718"/>
                </a:cubicBezTo>
                <a:cubicBezTo>
                  <a:pt x="674302" y="6357030"/>
                  <a:pt x="680588" y="6402732"/>
                  <a:pt x="684208" y="6448435"/>
                </a:cubicBezTo>
                <a:cubicBezTo>
                  <a:pt x="687446" y="6489823"/>
                  <a:pt x="669920" y="6509634"/>
                  <a:pt x="630104" y="6517873"/>
                </a:cubicBezTo>
                <a:cubicBezTo>
                  <a:pt x="608005" y="6522581"/>
                  <a:pt x="584001" y="6528663"/>
                  <a:pt x="578096" y="6553767"/>
                </a:cubicBezTo>
                <a:cubicBezTo>
                  <a:pt x="568570" y="6594765"/>
                  <a:pt x="564380" y="6637329"/>
                  <a:pt x="517706" y="6657533"/>
                </a:cubicBezTo>
                <a:cubicBezTo>
                  <a:pt x="527993" y="6668713"/>
                  <a:pt x="534089" y="6675579"/>
                  <a:pt x="540185" y="6682250"/>
                </a:cubicBezTo>
                <a:cubicBezTo>
                  <a:pt x="557140" y="6700686"/>
                  <a:pt x="564380" y="6738934"/>
                  <a:pt x="549712" y="6758356"/>
                </a:cubicBezTo>
                <a:cubicBezTo>
                  <a:pt x="528375" y="6786993"/>
                  <a:pt x="532375" y="6813278"/>
                  <a:pt x="548950" y="6840738"/>
                </a:cubicBezTo>
                <a:lnTo>
                  <a:pt x="556149" y="6858001"/>
                </a:lnTo>
                <a:lnTo>
                  <a:pt x="760427" y="6858001"/>
                </a:lnTo>
                <a:lnTo>
                  <a:pt x="763269" y="6846819"/>
                </a:lnTo>
                <a:cubicBezTo>
                  <a:pt x="771841" y="6790916"/>
                  <a:pt x="777937" y="6734620"/>
                  <a:pt x="784795" y="6678324"/>
                </a:cubicBezTo>
                <a:cubicBezTo>
                  <a:pt x="791844" y="6620265"/>
                  <a:pt x="799274" y="6562401"/>
                  <a:pt x="805560" y="6504338"/>
                </a:cubicBezTo>
                <a:cubicBezTo>
                  <a:pt x="808800" y="6472562"/>
                  <a:pt x="809370" y="6440589"/>
                  <a:pt x="812418" y="6408814"/>
                </a:cubicBezTo>
                <a:cubicBezTo>
                  <a:pt x="815086" y="6380959"/>
                  <a:pt x="820039" y="6353302"/>
                  <a:pt x="823279" y="6325450"/>
                </a:cubicBezTo>
                <a:cubicBezTo>
                  <a:pt x="825945" y="6301323"/>
                  <a:pt x="827469" y="6277000"/>
                  <a:pt x="830137" y="6252873"/>
                </a:cubicBezTo>
                <a:cubicBezTo>
                  <a:pt x="834517" y="6214231"/>
                  <a:pt x="839471" y="6175786"/>
                  <a:pt x="844043" y="6137341"/>
                </a:cubicBezTo>
                <a:cubicBezTo>
                  <a:pt x="845757" y="6121257"/>
                  <a:pt x="850520" y="6104387"/>
                  <a:pt x="847663" y="6089284"/>
                </a:cubicBezTo>
                <a:cubicBezTo>
                  <a:pt x="840423" y="6051230"/>
                  <a:pt x="842519" y="6013764"/>
                  <a:pt x="847471" y="5975908"/>
                </a:cubicBezTo>
                <a:cubicBezTo>
                  <a:pt x="849188" y="5962962"/>
                  <a:pt x="848806" y="5949036"/>
                  <a:pt x="845567" y="5936481"/>
                </a:cubicBezTo>
                <a:cubicBezTo>
                  <a:pt x="839089" y="5910785"/>
                  <a:pt x="829945" y="5885876"/>
                  <a:pt x="821945" y="5860571"/>
                </a:cubicBezTo>
                <a:cubicBezTo>
                  <a:pt x="820993" y="5857824"/>
                  <a:pt x="820801" y="5854490"/>
                  <a:pt x="820231" y="5851549"/>
                </a:cubicBezTo>
                <a:cubicBezTo>
                  <a:pt x="816990" y="5834874"/>
                  <a:pt x="813752" y="5818399"/>
                  <a:pt x="810894" y="5801726"/>
                </a:cubicBezTo>
                <a:cubicBezTo>
                  <a:pt x="809370" y="5792704"/>
                  <a:pt x="809180" y="5783484"/>
                  <a:pt x="807846" y="5774460"/>
                </a:cubicBezTo>
                <a:cubicBezTo>
                  <a:pt x="802512" y="5739546"/>
                  <a:pt x="811466" y="5701101"/>
                  <a:pt x="788415" y="5670892"/>
                </a:cubicBezTo>
                <a:cubicBezTo>
                  <a:pt x="773555" y="5651277"/>
                  <a:pt x="776985" y="5632250"/>
                  <a:pt x="779271" y="5611265"/>
                </a:cubicBezTo>
                <a:cubicBezTo>
                  <a:pt x="780985" y="5595374"/>
                  <a:pt x="780413" y="5579094"/>
                  <a:pt x="780605" y="5563010"/>
                </a:cubicBezTo>
                <a:cubicBezTo>
                  <a:pt x="781175" y="5534764"/>
                  <a:pt x="781367" y="5506518"/>
                  <a:pt x="782319" y="5478272"/>
                </a:cubicBezTo>
                <a:cubicBezTo>
                  <a:pt x="782699" y="5469249"/>
                  <a:pt x="787463" y="5460031"/>
                  <a:pt x="786701" y="5451203"/>
                </a:cubicBezTo>
                <a:cubicBezTo>
                  <a:pt x="783081" y="5410403"/>
                  <a:pt x="777365" y="5369604"/>
                  <a:pt x="774127" y="5328805"/>
                </a:cubicBezTo>
                <a:cubicBezTo>
                  <a:pt x="772223" y="5305660"/>
                  <a:pt x="775841" y="5281924"/>
                  <a:pt x="773175" y="5258975"/>
                </a:cubicBezTo>
                <a:cubicBezTo>
                  <a:pt x="770127" y="5232496"/>
                  <a:pt x="762317" y="5206604"/>
                  <a:pt x="757552" y="5180319"/>
                </a:cubicBezTo>
                <a:cubicBezTo>
                  <a:pt x="756220" y="5173061"/>
                  <a:pt x="757934" y="5165020"/>
                  <a:pt x="758314" y="5157370"/>
                </a:cubicBezTo>
                <a:cubicBezTo>
                  <a:pt x="758697" y="5148739"/>
                  <a:pt x="759459" y="5140304"/>
                  <a:pt x="759649" y="5131673"/>
                </a:cubicBezTo>
                <a:cubicBezTo>
                  <a:pt x="760031" y="5105388"/>
                  <a:pt x="759459" y="5079104"/>
                  <a:pt x="760793" y="5052820"/>
                </a:cubicBezTo>
                <a:cubicBezTo>
                  <a:pt x="761555" y="5036736"/>
                  <a:pt x="769365" y="5019868"/>
                  <a:pt x="766507" y="5004959"/>
                </a:cubicBezTo>
                <a:cubicBezTo>
                  <a:pt x="760983" y="4974557"/>
                  <a:pt x="773365" y="4944153"/>
                  <a:pt x="763079" y="4913751"/>
                </a:cubicBezTo>
                <a:cubicBezTo>
                  <a:pt x="760031" y="4904334"/>
                  <a:pt x="767651" y="4891388"/>
                  <a:pt x="768031" y="4880011"/>
                </a:cubicBezTo>
                <a:cubicBezTo>
                  <a:pt x="768983" y="4851570"/>
                  <a:pt x="768793" y="4823128"/>
                  <a:pt x="768603" y="4794687"/>
                </a:cubicBezTo>
                <a:cubicBezTo>
                  <a:pt x="768413" y="4769186"/>
                  <a:pt x="771079" y="4742705"/>
                  <a:pt x="765745" y="4718187"/>
                </a:cubicBezTo>
                <a:cubicBezTo>
                  <a:pt x="760031" y="4692491"/>
                  <a:pt x="760793" y="4669346"/>
                  <a:pt x="767269" y="4644434"/>
                </a:cubicBezTo>
                <a:cubicBezTo>
                  <a:pt x="771651" y="4627369"/>
                  <a:pt x="772223" y="4609322"/>
                  <a:pt x="773555" y="4591670"/>
                </a:cubicBezTo>
                <a:cubicBezTo>
                  <a:pt x="775079" y="4572644"/>
                  <a:pt x="771079" y="4551655"/>
                  <a:pt x="777365" y="4534394"/>
                </a:cubicBezTo>
                <a:cubicBezTo>
                  <a:pt x="796036" y="4483001"/>
                  <a:pt x="800036" y="4430237"/>
                  <a:pt x="800036" y="4376493"/>
                </a:cubicBezTo>
                <a:cubicBezTo>
                  <a:pt x="800036" y="4366684"/>
                  <a:pt x="797370" y="4356680"/>
                  <a:pt x="794512" y="4347267"/>
                </a:cubicBezTo>
                <a:cubicBezTo>
                  <a:pt x="777365" y="4292342"/>
                  <a:pt x="778889" y="4237224"/>
                  <a:pt x="789368" y="4181322"/>
                </a:cubicBezTo>
                <a:cubicBezTo>
                  <a:pt x="791654" y="4169748"/>
                  <a:pt x="792036" y="4156803"/>
                  <a:pt x="789750" y="4145230"/>
                </a:cubicBezTo>
                <a:cubicBezTo>
                  <a:pt x="783081" y="4112668"/>
                  <a:pt x="772031" y="4081088"/>
                  <a:pt x="767269" y="4048330"/>
                </a:cubicBezTo>
                <a:cubicBezTo>
                  <a:pt x="759459" y="3994194"/>
                  <a:pt x="785747" y="3947314"/>
                  <a:pt x="802894" y="3898864"/>
                </a:cubicBezTo>
                <a:cubicBezTo>
                  <a:pt x="819087" y="3852768"/>
                  <a:pt x="855664" y="3813538"/>
                  <a:pt x="847471" y="3759007"/>
                </a:cubicBezTo>
                <a:lnTo>
                  <a:pt x="848163" y="3756136"/>
                </a:lnTo>
                <a:lnTo>
                  <a:pt x="819543" y="3748731"/>
                </a:lnTo>
                <a:lnTo>
                  <a:pt x="819313" y="3748682"/>
                </a:lnTo>
                <a:lnTo>
                  <a:pt x="819544" y="3748730"/>
                </a:lnTo>
                <a:lnTo>
                  <a:pt x="848164" y="3756135"/>
                </a:lnTo>
                <a:lnTo>
                  <a:pt x="849545" y="3750401"/>
                </a:lnTo>
                <a:cubicBezTo>
                  <a:pt x="850902" y="3747434"/>
                  <a:pt x="852522" y="3744394"/>
                  <a:pt x="853189" y="3741353"/>
                </a:cubicBezTo>
                <a:cubicBezTo>
                  <a:pt x="856809" y="3724680"/>
                  <a:pt x="861189" y="3708009"/>
                  <a:pt x="862905" y="3691138"/>
                </a:cubicBezTo>
                <a:cubicBezTo>
                  <a:pt x="865191" y="3670544"/>
                  <a:pt x="864429" y="3649555"/>
                  <a:pt x="866333" y="3628959"/>
                </a:cubicBezTo>
                <a:cubicBezTo>
                  <a:pt x="868619" y="3602478"/>
                  <a:pt x="874715" y="3576391"/>
                  <a:pt x="874715" y="3550106"/>
                </a:cubicBezTo>
                <a:lnTo>
                  <a:pt x="871487" y="3524252"/>
                </a:lnTo>
                <a:lnTo>
                  <a:pt x="871488" y="3524252"/>
                </a:lnTo>
                <a:lnTo>
                  <a:pt x="870763" y="3518451"/>
                </a:lnTo>
                <a:cubicBezTo>
                  <a:pt x="868573" y="3507933"/>
                  <a:pt x="865953" y="3497439"/>
                  <a:pt x="864238" y="3486946"/>
                </a:cubicBezTo>
                <a:cubicBezTo>
                  <a:pt x="859476" y="3457327"/>
                  <a:pt x="860810" y="3424765"/>
                  <a:pt x="848618" y="3398677"/>
                </a:cubicBezTo>
                <a:lnTo>
                  <a:pt x="837595" y="3365728"/>
                </a:lnTo>
                <a:lnTo>
                  <a:pt x="834829" y="3357461"/>
                </a:lnTo>
                <a:close/>
                <a:moveTo>
                  <a:pt x="513783" y="0"/>
                </a:moveTo>
                <a:lnTo>
                  <a:pt x="72334" y="0"/>
                </a:lnTo>
                <a:lnTo>
                  <a:pt x="75447" y="27991"/>
                </a:lnTo>
                <a:cubicBezTo>
                  <a:pt x="80828" y="63323"/>
                  <a:pt x="87734" y="98434"/>
                  <a:pt x="88115" y="134133"/>
                </a:cubicBezTo>
                <a:cubicBezTo>
                  <a:pt x="88495" y="166498"/>
                  <a:pt x="94591" y="198471"/>
                  <a:pt x="62778" y="221224"/>
                </a:cubicBezTo>
                <a:cubicBezTo>
                  <a:pt x="58586" y="224165"/>
                  <a:pt x="60872" y="238486"/>
                  <a:pt x="62206" y="247312"/>
                </a:cubicBezTo>
                <a:cubicBezTo>
                  <a:pt x="65065" y="266927"/>
                  <a:pt x="72303" y="286346"/>
                  <a:pt x="72113" y="305764"/>
                </a:cubicBezTo>
                <a:cubicBezTo>
                  <a:pt x="71923" y="345976"/>
                  <a:pt x="68875" y="386383"/>
                  <a:pt x="65445" y="426397"/>
                </a:cubicBezTo>
                <a:cubicBezTo>
                  <a:pt x="64111" y="441500"/>
                  <a:pt x="58968" y="456017"/>
                  <a:pt x="55348" y="470924"/>
                </a:cubicBezTo>
                <a:cubicBezTo>
                  <a:pt x="53252" y="479162"/>
                  <a:pt x="47728" y="487990"/>
                  <a:pt x="48870" y="495638"/>
                </a:cubicBezTo>
                <a:cubicBezTo>
                  <a:pt x="55538" y="539970"/>
                  <a:pt x="39156" y="580573"/>
                  <a:pt x="30963" y="622548"/>
                </a:cubicBezTo>
                <a:cubicBezTo>
                  <a:pt x="27153" y="641968"/>
                  <a:pt x="18009" y="660210"/>
                  <a:pt x="11723" y="679040"/>
                </a:cubicBezTo>
                <a:cubicBezTo>
                  <a:pt x="10007" y="683943"/>
                  <a:pt x="8483" y="689436"/>
                  <a:pt x="8865" y="694341"/>
                </a:cubicBezTo>
                <a:cubicBezTo>
                  <a:pt x="11151" y="722389"/>
                  <a:pt x="14389" y="750244"/>
                  <a:pt x="16865" y="778095"/>
                </a:cubicBezTo>
                <a:cubicBezTo>
                  <a:pt x="19151" y="803401"/>
                  <a:pt x="19913" y="828900"/>
                  <a:pt x="47918" y="840866"/>
                </a:cubicBezTo>
                <a:cubicBezTo>
                  <a:pt x="52300" y="842633"/>
                  <a:pt x="55538" y="848516"/>
                  <a:pt x="58396" y="853028"/>
                </a:cubicBezTo>
                <a:cubicBezTo>
                  <a:pt x="102404" y="922662"/>
                  <a:pt x="101260" y="959929"/>
                  <a:pt x="54776" y="1027995"/>
                </a:cubicBezTo>
                <a:cubicBezTo>
                  <a:pt x="50014" y="1035056"/>
                  <a:pt x="46584" y="1050159"/>
                  <a:pt x="50394" y="1054866"/>
                </a:cubicBezTo>
                <a:cubicBezTo>
                  <a:pt x="82019" y="1094882"/>
                  <a:pt x="78589" y="1138623"/>
                  <a:pt x="68683" y="1184720"/>
                </a:cubicBezTo>
                <a:cubicBezTo>
                  <a:pt x="66017" y="1196684"/>
                  <a:pt x="66017" y="1213555"/>
                  <a:pt x="72303" y="1222576"/>
                </a:cubicBezTo>
                <a:cubicBezTo>
                  <a:pt x="101450" y="1265534"/>
                  <a:pt x="97260" y="1311630"/>
                  <a:pt x="88687" y="1358313"/>
                </a:cubicBezTo>
                <a:cubicBezTo>
                  <a:pt x="87353" y="1365570"/>
                  <a:pt x="80113" y="1374398"/>
                  <a:pt x="73447" y="1377535"/>
                </a:cubicBezTo>
                <a:cubicBezTo>
                  <a:pt x="49824" y="1388716"/>
                  <a:pt x="41822" y="1409705"/>
                  <a:pt x="35153" y="1432851"/>
                </a:cubicBezTo>
                <a:cubicBezTo>
                  <a:pt x="24295" y="1469335"/>
                  <a:pt x="11531" y="1505229"/>
                  <a:pt x="1244" y="1541910"/>
                </a:cubicBezTo>
                <a:cubicBezTo>
                  <a:pt x="-1232" y="1550935"/>
                  <a:pt x="292" y="1562114"/>
                  <a:pt x="3149" y="1571529"/>
                </a:cubicBezTo>
                <a:cubicBezTo>
                  <a:pt x="12865" y="1603698"/>
                  <a:pt x="37250" y="1624098"/>
                  <a:pt x="59730" y="1646459"/>
                </a:cubicBezTo>
                <a:cubicBezTo>
                  <a:pt x="69637" y="1656267"/>
                  <a:pt x="76685" y="1669800"/>
                  <a:pt x="82399" y="1682944"/>
                </a:cubicBezTo>
                <a:cubicBezTo>
                  <a:pt x="97070" y="1717073"/>
                  <a:pt x="110214" y="1751988"/>
                  <a:pt x="124120" y="1786511"/>
                </a:cubicBezTo>
                <a:cubicBezTo>
                  <a:pt x="125454" y="1789845"/>
                  <a:pt x="128883" y="1792590"/>
                  <a:pt x="131741" y="1795142"/>
                </a:cubicBezTo>
                <a:cubicBezTo>
                  <a:pt x="161842" y="1820640"/>
                  <a:pt x="192131" y="1845943"/>
                  <a:pt x="222232" y="1871640"/>
                </a:cubicBezTo>
                <a:cubicBezTo>
                  <a:pt x="227946" y="1876543"/>
                  <a:pt x="232138" y="1883606"/>
                  <a:pt x="237662" y="1888901"/>
                </a:cubicBezTo>
                <a:cubicBezTo>
                  <a:pt x="245282" y="1896356"/>
                  <a:pt x="252523" y="1905771"/>
                  <a:pt x="261667" y="1909694"/>
                </a:cubicBezTo>
                <a:cubicBezTo>
                  <a:pt x="290432" y="1921855"/>
                  <a:pt x="302816" y="1945197"/>
                  <a:pt x="308150" y="1974618"/>
                </a:cubicBezTo>
                <a:cubicBezTo>
                  <a:pt x="313103" y="2001493"/>
                  <a:pt x="317295" y="2028365"/>
                  <a:pt x="323009" y="2055042"/>
                </a:cubicBezTo>
                <a:cubicBezTo>
                  <a:pt x="329867" y="2087602"/>
                  <a:pt x="337297" y="2119968"/>
                  <a:pt x="345680" y="2152137"/>
                </a:cubicBezTo>
                <a:cubicBezTo>
                  <a:pt x="349300" y="2166063"/>
                  <a:pt x="353490" y="2180774"/>
                  <a:pt x="360920" y="2192740"/>
                </a:cubicBezTo>
                <a:cubicBezTo>
                  <a:pt x="381495" y="2226281"/>
                  <a:pt x="395401" y="2262177"/>
                  <a:pt x="389877" y="2301603"/>
                </a:cubicBezTo>
                <a:cubicBezTo>
                  <a:pt x="385495" y="2333183"/>
                  <a:pt x="396735" y="2359664"/>
                  <a:pt x="414262" y="2379279"/>
                </a:cubicBezTo>
                <a:cubicBezTo>
                  <a:pt x="446077" y="2414980"/>
                  <a:pt x="438837" y="2453227"/>
                  <a:pt x="428551" y="2491281"/>
                </a:cubicBezTo>
                <a:cubicBezTo>
                  <a:pt x="423216" y="2510897"/>
                  <a:pt x="423978" y="2526980"/>
                  <a:pt x="429121" y="2545615"/>
                </a:cubicBezTo>
                <a:cubicBezTo>
                  <a:pt x="441123" y="2588768"/>
                  <a:pt x="473700" y="2617603"/>
                  <a:pt x="502275" y="2645455"/>
                </a:cubicBezTo>
                <a:cubicBezTo>
                  <a:pt x="526660" y="2669191"/>
                  <a:pt x="540376" y="2695868"/>
                  <a:pt x="550665" y="2725094"/>
                </a:cubicBezTo>
                <a:cubicBezTo>
                  <a:pt x="563809" y="2761970"/>
                  <a:pt x="558857" y="2791196"/>
                  <a:pt x="527232" y="2808850"/>
                </a:cubicBezTo>
                <a:cubicBezTo>
                  <a:pt x="518277" y="2813754"/>
                  <a:pt x="507799" y="2822385"/>
                  <a:pt x="505133" y="2831604"/>
                </a:cubicBezTo>
                <a:cubicBezTo>
                  <a:pt x="491799" y="2876129"/>
                  <a:pt x="472366" y="2921245"/>
                  <a:pt x="484178" y="2968910"/>
                </a:cubicBezTo>
                <a:cubicBezTo>
                  <a:pt x="500371" y="3034817"/>
                  <a:pt x="499419" y="3099154"/>
                  <a:pt x="483416" y="3165061"/>
                </a:cubicBezTo>
                <a:cubicBezTo>
                  <a:pt x="470462" y="3218512"/>
                  <a:pt x="457126" y="3271963"/>
                  <a:pt x="447744" y="3326101"/>
                </a:cubicBezTo>
                <a:lnTo>
                  <a:pt x="446756" y="3333750"/>
                </a:lnTo>
                <a:lnTo>
                  <a:pt x="834222" y="3333750"/>
                </a:lnTo>
                <a:lnTo>
                  <a:pt x="833756" y="3315508"/>
                </a:lnTo>
                <a:cubicBezTo>
                  <a:pt x="835090" y="3305897"/>
                  <a:pt x="843092" y="3293538"/>
                  <a:pt x="851283" y="3289224"/>
                </a:cubicBezTo>
                <a:cubicBezTo>
                  <a:pt x="869571" y="3279612"/>
                  <a:pt x="872811" y="3266470"/>
                  <a:pt x="866523" y="3248621"/>
                </a:cubicBezTo>
                <a:cubicBezTo>
                  <a:pt x="861189" y="3233124"/>
                  <a:pt x="858523" y="3214098"/>
                  <a:pt x="848234" y="3203506"/>
                </a:cubicBezTo>
                <a:cubicBezTo>
                  <a:pt x="819088" y="3173494"/>
                  <a:pt x="818135" y="3135244"/>
                  <a:pt x="810325" y="3097977"/>
                </a:cubicBezTo>
                <a:cubicBezTo>
                  <a:pt x="805561" y="3075225"/>
                  <a:pt x="805371" y="3054039"/>
                  <a:pt x="808609" y="3031285"/>
                </a:cubicBezTo>
                <a:cubicBezTo>
                  <a:pt x="815849" y="2981857"/>
                  <a:pt x="805561" y="2933799"/>
                  <a:pt x="792417" y="2886329"/>
                </a:cubicBezTo>
                <a:cubicBezTo>
                  <a:pt x="783654" y="2854945"/>
                  <a:pt x="778320" y="2822776"/>
                  <a:pt x="769366" y="2791590"/>
                </a:cubicBezTo>
                <a:cubicBezTo>
                  <a:pt x="762508" y="2768247"/>
                  <a:pt x="754315" y="2744906"/>
                  <a:pt x="743267" y="2723527"/>
                </a:cubicBezTo>
                <a:cubicBezTo>
                  <a:pt x="727072" y="2692532"/>
                  <a:pt x="702688" y="2665466"/>
                  <a:pt x="709166" y="2626038"/>
                </a:cubicBezTo>
                <a:cubicBezTo>
                  <a:pt x="714880" y="2591317"/>
                  <a:pt x="702880" y="2559935"/>
                  <a:pt x="691449" y="2528158"/>
                </a:cubicBezTo>
                <a:cubicBezTo>
                  <a:pt x="683067" y="2504816"/>
                  <a:pt x="674493" y="2481477"/>
                  <a:pt x="669159" y="2457348"/>
                </a:cubicBezTo>
                <a:cubicBezTo>
                  <a:pt x="662872" y="2428709"/>
                  <a:pt x="665540" y="2396344"/>
                  <a:pt x="653918" y="2370844"/>
                </a:cubicBezTo>
                <a:cubicBezTo>
                  <a:pt x="641726" y="2344167"/>
                  <a:pt x="649918" y="2322005"/>
                  <a:pt x="653348" y="2298269"/>
                </a:cubicBezTo>
                <a:cubicBezTo>
                  <a:pt x="658682" y="2260413"/>
                  <a:pt x="668589" y="2222749"/>
                  <a:pt x="656014" y="2184501"/>
                </a:cubicBezTo>
                <a:cubicBezTo>
                  <a:pt x="640774" y="2138014"/>
                  <a:pt x="624391" y="2091918"/>
                  <a:pt x="609913" y="2045235"/>
                </a:cubicBezTo>
                <a:cubicBezTo>
                  <a:pt x="604386" y="2027187"/>
                  <a:pt x="602100" y="2007771"/>
                  <a:pt x="599624" y="1988939"/>
                </a:cubicBezTo>
                <a:cubicBezTo>
                  <a:pt x="597528" y="1971091"/>
                  <a:pt x="602862" y="1949711"/>
                  <a:pt x="594862" y="1935977"/>
                </a:cubicBezTo>
                <a:cubicBezTo>
                  <a:pt x="574287" y="1900670"/>
                  <a:pt x="564191" y="1864385"/>
                  <a:pt x="564191" y="1823583"/>
                </a:cubicBezTo>
                <a:cubicBezTo>
                  <a:pt x="564191" y="1808282"/>
                  <a:pt x="555617" y="1793374"/>
                  <a:pt x="554093" y="1777881"/>
                </a:cubicBezTo>
                <a:cubicBezTo>
                  <a:pt x="552189" y="1756694"/>
                  <a:pt x="547044" y="1732372"/>
                  <a:pt x="554285" y="1713934"/>
                </a:cubicBezTo>
                <a:cubicBezTo>
                  <a:pt x="571429" y="1670585"/>
                  <a:pt x="557141" y="1635476"/>
                  <a:pt x="540186" y="1597617"/>
                </a:cubicBezTo>
                <a:cubicBezTo>
                  <a:pt x="523422" y="1560348"/>
                  <a:pt x="510087" y="1521118"/>
                  <a:pt x="499037" y="1481495"/>
                </a:cubicBezTo>
                <a:cubicBezTo>
                  <a:pt x="495037" y="1466588"/>
                  <a:pt x="501705" y="1448740"/>
                  <a:pt x="503037" y="1432262"/>
                </a:cubicBezTo>
                <a:cubicBezTo>
                  <a:pt x="503419" y="1426376"/>
                  <a:pt x="503991" y="1419903"/>
                  <a:pt x="502085" y="1414609"/>
                </a:cubicBezTo>
                <a:cubicBezTo>
                  <a:pt x="483796" y="1363414"/>
                  <a:pt x="469890" y="1311432"/>
                  <a:pt x="479414" y="1255923"/>
                </a:cubicBezTo>
                <a:cubicBezTo>
                  <a:pt x="480368" y="1250824"/>
                  <a:pt x="478272" y="1245135"/>
                  <a:pt x="476938" y="1240034"/>
                </a:cubicBezTo>
                <a:cubicBezTo>
                  <a:pt x="470080" y="1215122"/>
                  <a:pt x="459222" y="1190799"/>
                  <a:pt x="456745" y="1165498"/>
                </a:cubicBezTo>
                <a:cubicBezTo>
                  <a:pt x="450649" y="1103121"/>
                  <a:pt x="448171" y="1040355"/>
                  <a:pt x="444171" y="977582"/>
                </a:cubicBezTo>
                <a:cubicBezTo>
                  <a:pt x="443981" y="973659"/>
                  <a:pt x="443981" y="969541"/>
                  <a:pt x="442647" y="966011"/>
                </a:cubicBezTo>
                <a:cubicBezTo>
                  <a:pt x="434455" y="942864"/>
                  <a:pt x="437123" y="922662"/>
                  <a:pt x="452743" y="903045"/>
                </a:cubicBezTo>
                <a:cubicBezTo>
                  <a:pt x="459602" y="894414"/>
                  <a:pt x="463222" y="882645"/>
                  <a:pt x="467032" y="871859"/>
                </a:cubicBezTo>
                <a:cubicBezTo>
                  <a:pt x="472748" y="855968"/>
                  <a:pt x="478272" y="839689"/>
                  <a:pt x="481892" y="823213"/>
                </a:cubicBezTo>
                <a:cubicBezTo>
                  <a:pt x="485320" y="806930"/>
                  <a:pt x="490083" y="789474"/>
                  <a:pt x="487416" y="773781"/>
                </a:cubicBezTo>
                <a:cubicBezTo>
                  <a:pt x="482654" y="745535"/>
                  <a:pt x="471986" y="718661"/>
                  <a:pt x="464936" y="690809"/>
                </a:cubicBezTo>
                <a:cubicBezTo>
                  <a:pt x="462460" y="681198"/>
                  <a:pt x="462842" y="670605"/>
                  <a:pt x="462650" y="660603"/>
                </a:cubicBezTo>
                <a:cubicBezTo>
                  <a:pt x="462080" y="637652"/>
                  <a:pt x="467604" y="614113"/>
                  <a:pt x="451791" y="593322"/>
                </a:cubicBezTo>
                <a:cubicBezTo>
                  <a:pt x="436933" y="574101"/>
                  <a:pt x="441313" y="554679"/>
                  <a:pt x="452553" y="534478"/>
                </a:cubicBezTo>
                <a:cubicBezTo>
                  <a:pt x="460556" y="519961"/>
                  <a:pt x="466842" y="503486"/>
                  <a:pt x="469890" y="487205"/>
                </a:cubicBezTo>
                <a:cubicBezTo>
                  <a:pt x="474080" y="464843"/>
                  <a:pt x="475796" y="442679"/>
                  <a:pt x="473318" y="418552"/>
                </a:cubicBezTo>
                <a:cubicBezTo>
                  <a:pt x="471604" y="401485"/>
                  <a:pt x="470842" y="387559"/>
                  <a:pt x="460746" y="374220"/>
                </a:cubicBezTo>
                <a:cubicBezTo>
                  <a:pt x="459222" y="372064"/>
                  <a:pt x="458840" y="368141"/>
                  <a:pt x="459032" y="365198"/>
                </a:cubicBezTo>
                <a:cubicBezTo>
                  <a:pt x="462270" y="326557"/>
                  <a:pt x="460556" y="288308"/>
                  <a:pt x="458267" y="249272"/>
                </a:cubicBezTo>
                <a:cubicBezTo>
                  <a:pt x="455221" y="199649"/>
                  <a:pt x="464174" y="147470"/>
                  <a:pt x="496179" y="104514"/>
                </a:cubicBezTo>
                <a:cubicBezTo>
                  <a:pt x="500943" y="98237"/>
                  <a:pt x="503037" y="88822"/>
                  <a:pt x="504181" y="80583"/>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66290A3-7E80-441D-AA1E-5263326B16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78285" y="0"/>
            <a:ext cx="874715" cy="6858001"/>
          </a:xfrm>
          <a:custGeom>
            <a:avLst/>
            <a:gdLst>
              <a:gd name="connsiteX0" fmla="*/ 669467 w 874715"/>
              <a:gd name="connsiteY0" fmla="*/ 3720275 h 6858001"/>
              <a:gd name="connsiteX1" fmla="*/ 710453 w 874715"/>
              <a:gd name="connsiteY1" fmla="*/ 3726292 h 6858001"/>
              <a:gd name="connsiteX2" fmla="*/ 710455 w 874715"/>
              <a:gd name="connsiteY2" fmla="*/ 3726292 h 6858001"/>
              <a:gd name="connsiteX3" fmla="*/ 669465 w 874715"/>
              <a:gd name="connsiteY3" fmla="*/ 3720275 h 6858001"/>
              <a:gd name="connsiteX4" fmla="*/ 834223 w 874715"/>
              <a:gd name="connsiteY4" fmla="*/ 3333751 h 6858001"/>
              <a:gd name="connsiteX5" fmla="*/ 446757 w 874715"/>
              <a:gd name="connsiteY5" fmla="*/ 3333751 h 6858001"/>
              <a:gd name="connsiteX6" fmla="*/ 441229 w 874715"/>
              <a:gd name="connsiteY6" fmla="*/ 3376550 h 6858001"/>
              <a:gd name="connsiteX7" fmla="*/ 437178 w 874715"/>
              <a:gd name="connsiteY7" fmla="*/ 3407910 h 6858001"/>
              <a:gd name="connsiteX8" fmla="*/ 435790 w 874715"/>
              <a:gd name="connsiteY8" fmla="*/ 3491262 h 6858001"/>
              <a:gd name="connsiteX9" fmla="*/ 429384 w 874715"/>
              <a:gd name="connsiteY9" fmla="*/ 3520658 h 6858001"/>
              <a:gd name="connsiteX10" fmla="*/ 427332 w 874715"/>
              <a:gd name="connsiteY10" fmla="*/ 3524252 h 6858001"/>
              <a:gd name="connsiteX11" fmla="*/ 427331 w 874715"/>
              <a:gd name="connsiteY11" fmla="*/ 3524252 h 6858001"/>
              <a:gd name="connsiteX12" fmla="*/ 413690 w 874715"/>
              <a:gd name="connsiteY12" fmla="*/ 3548145 h 6858001"/>
              <a:gd name="connsiteX13" fmla="*/ 408166 w 874715"/>
              <a:gd name="connsiteY13" fmla="*/ 3612089 h 6858001"/>
              <a:gd name="connsiteX14" fmla="*/ 421692 w 874715"/>
              <a:gd name="connsiteY14" fmla="*/ 3636610 h 6858001"/>
              <a:gd name="connsiteX15" fmla="*/ 445933 w 874715"/>
              <a:gd name="connsiteY15" fmla="*/ 3687609 h 6858001"/>
              <a:gd name="connsiteX16" fmla="*/ 443241 w 874715"/>
              <a:gd name="connsiteY16" fmla="*/ 3725049 h 6858001"/>
              <a:gd name="connsiteX17" fmla="*/ 455589 w 874715"/>
              <a:gd name="connsiteY17" fmla="*/ 3723372 h 6858001"/>
              <a:gd name="connsiteX18" fmla="*/ 544787 w 874715"/>
              <a:gd name="connsiteY18" fmla="*/ 3712739 h 6858001"/>
              <a:gd name="connsiteX19" fmla="*/ 544802 w 874715"/>
              <a:gd name="connsiteY19" fmla="*/ 3712740 h 6858001"/>
              <a:gd name="connsiteX20" fmla="*/ 544786 w 874715"/>
              <a:gd name="connsiteY20" fmla="*/ 3712740 h 6858001"/>
              <a:gd name="connsiteX21" fmla="*/ 455588 w 874715"/>
              <a:gd name="connsiteY21" fmla="*/ 3723373 h 6858001"/>
              <a:gd name="connsiteX22" fmla="*/ 443240 w 874715"/>
              <a:gd name="connsiteY22" fmla="*/ 3725050 h 6858001"/>
              <a:gd name="connsiteX23" fmla="*/ 441884 w 874715"/>
              <a:gd name="connsiteY23" fmla="*/ 3743904 h 6858001"/>
              <a:gd name="connsiteX24" fmla="*/ 442266 w 874715"/>
              <a:gd name="connsiteY24" fmla="*/ 3764306 h 6858001"/>
              <a:gd name="connsiteX25" fmla="*/ 433692 w 874715"/>
              <a:gd name="connsiteY25" fmla="*/ 3834135 h 6858001"/>
              <a:gd name="connsiteX26" fmla="*/ 428740 w 874715"/>
              <a:gd name="connsiteY26" fmla="*/ 3898864 h 6858001"/>
              <a:gd name="connsiteX27" fmla="*/ 444932 w 874715"/>
              <a:gd name="connsiteY27" fmla="*/ 4062061 h 6858001"/>
              <a:gd name="connsiteX28" fmla="*/ 441122 w 874715"/>
              <a:gd name="connsiteY28" fmla="*/ 4187207 h 6858001"/>
              <a:gd name="connsiteX29" fmla="*/ 444932 w 874715"/>
              <a:gd name="connsiteY29" fmla="*/ 4244874 h 6858001"/>
              <a:gd name="connsiteX30" fmla="*/ 450648 w 874715"/>
              <a:gd name="connsiteY30" fmla="*/ 4277434 h 6858001"/>
              <a:gd name="connsiteX31" fmla="*/ 490464 w 874715"/>
              <a:gd name="connsiteY31" fmla="*/ 4351188 h 6858001"/>
              <a:gd name="connsiteX32" fmla="*/ 499418 w 874715"/>
              <a:gd name="connsiteY32" fmla="*/ 4391596 h 6858001"/>
              <a:gd name="connsiteX33" fmla="*/ 498656 w 874715"/>
              <a:gd name="connsiteY33" fmla="*/ 4513209 h 6858001"/>
              <a:gd name="connsiteX34" fmla="*/ 438646 w 874715"/>
              <a:gd name="connsiteY34" fmla="*/ 4695629 h 6858001"/>
              <a:gd name="connsiteX35" fmla="*/ 430644 w 874715"/>
              <a:gd name="connsiteY35" fmla="*/ 4714658 h 6858001"/>
              <a:gd name="connsiteX36" fmla="*/ 420737 w 874715"/>
              <a:gd name="connsiteY36" fmla="*/ 4807436 h 6858001"/>
              <a:gd name="connsiteX37" fmla="*/ 434264 w 874715"/>
              <a:gd name="connsiteY37" fmla="*/ 4870400 h 6858001"/>
              <a:gd name="connsiteX38" fmla="*/ 462269 w 874715"/>
              <a:gd name="connsiteY38" fmla="*/ 4956119 h 6858001"/>
              <a:gd name="connsiteX39" fmla="*/ 485701 w 874715"/>
              <a:gd name="connsiteY39" fmla="*/ 5033207 h 6858001"/>
              <a:gd name="connsiteX40" fmla="*/ 512180 w 874715"/>
              <a:gd name="connsiteY40" fmla="*/ 5089305 h 6858001"/>
              <a:gd name="connsiteX41" fmla="*/ 531613 w 874715"/>
              <a:gd name="connsiteY41" fmla="*/ 5217589 h 6858001"/>
              <a:gd name="connsiteX42" fmla="*/ 534851 w 874715"/>
              <a:gd name="connsiteY42" fmla="*/ 5230926 h 6858001"/>
              <a:gd name="connsiteX43" fmla="*/ 511228 w 874715"/>
              <a:gd name="connsiteY43" fmla="*/ 5327433 h 6858001"/>
              <a:gd name="connsiteX44" fmla="*/ 487225 w 874715"/>
              <a:gd name="connsiteY44" fmla="*/ 5443357 h 6858001"/>
              <a:gd name="connsiteX45" fmla="*/ 495416 w 874715"/>
              <a:gd name="connsiteY45" fmla="*/ 5484746 h 6858001"/>
              <a:gd name="connsiteX46" fmla="*/ 507038 w 874715"/>
              <a:gd name="connsiteY46" fmla="*/ 5541432 h 6858001"/>
              <a:gd name="connsiteX47" fmla="*/ 500942 w 874715"/>
              <a:gd name="connsiteY47" fmla="*/ 5594001 h 6858001"/>
              <a:gd name="connsiteX48" fmla="*/ 500370 w 874715"/>
              <a:gd name="connsiteY48" fmla="*/ 5625974 h 6858001"/>
              <a:gd name="connsiteX49" fmla="*/ 571618 w 874715"/>
              <a:gd name="connsiteY49" fmla="*/ 5771911 h 6858001"/>
              <a:gd name="connsiteX50" fmla="*/ 577524 w 874715"/>
              <a:gd name="connsiteY50" fmla="*/ 5808982 h 6858001"/>
              <a:gd name="connsiteX51" fmla="*/ 586289 w 874715"/>
              <a:gd name="connsiteY51" fmla="*/ 5829971 h 6858001"/>
              <a:gd name="connsiteX52" fmla="*/ 674684 w 874715"/>
              <a:gd name="connsiteY52" fmla="*/ 5956490 h 6858001"/>
              <a:gd name="connsiteX53" fmla="*/ 692590 w 874715"/>
              <a:gd name="connsiteY53" fmla="*/ 6010235 h 6858001"/>
              <a:gd name="connsiteX54" fmla="*/ 688970 w 874715"/>
              <a:gd name="connsiteY54" fmla="*/ 6069276 h 6858001"/>
              <a:gd name="connsiteX55" fmla="*/ 682494 w 874715"/>
              <a:gd name="connsiteY55" fmla="*/ 6103407 h 6858001"/>
              <a:gd name="connsiteX56" fmla="*/ 626294 w 874715"/>
              <a:gd name="connsiteY56" fmla="*/ 6188144 h 6858001"/>
              <a:gd name="connsiteX57" fmla="*/ 628200 w 874715"/>
              <a:gd name="connsiteY57" fmla="*/ 6236396 h 6858001"/>
              <a:gd name="connsiteX58" fmla="*/ 666871 w 874715"/>
              <a:gd name="connsiteY58" fmla="*/ 6311718 h 6858001"/>
              <a:gd name="connsiteX59" fmla="*/ 684208 w 874715"/>
              <a:gd name="connsiteY59" fmla="*/ 6448435 h 6858001"/>
              <a:gd name="connsiteX60" fmla="*/ 630104 w 874715"/>
              <a:gd name="connsiteY60" fmla="*/ 6517873 h 6858001"/>
              <a:gd name="connsiteX61" fmla="*/ 578096 w 874715"/>
              <a:gd name="connsiteY61" fmla="*/ 6553767 h 6858001"/>
              <a:gd name="connsiteX62" fmla="*/ 517706 w 874715"/>
              <a:gd name="connsiteY62" fmla="*/ 6657533 h 6858001"/>
              <a:gd name="connsiteX63" fmla="*/ 540185 w 874715"/>
              <a:gd name="connsiteY63" fmla="*/ 6682250 h 6858001"/>
              <a:gd name="connsiteX64" fmla="*/ 549712 w 874715"/>
              <a:gd name="connsiteY64" fmla="*/ 6758356 h 6858001"/>
              <a:gd name="connsiteX65" fmla="*/ 548950 w 874715"/>
              <a:gd name="connsiteY65" fmla="*/ 6840738 h 6858001"/>
              <a:gd name="connsiteX66" fmla="*/ 556149 w 874715"/>
              <a:gd name="connsiteY66" fmla="*/ 6858001 h 6858001"/>
              <a:gd name="connsiteX67" fmla="*/ 760427 w 874715"/>
              <a:gd name="connsiteY67" fmla="*/ 6858001 h 6858001"/>
              <a:gd name="connsiteX68" fmla="*/ 763269 w 874715"/>
              <a:gd name="connsiteY68" fmla="*/ 6846819 h 6858001"/>
              <a:gd name="connsiteX69" fmla="*/ 784795 w 874715"/>
              <a:gd name="connsiteY69" fmla="*/ 6678324 h 6858001"/>
              <a:gd name="connsiteX70" fmla="*/ 805560 w 874715"/>
              <a:gd name="connsiteY70" fmla="*/ 6504338 h 6858001"/>
              <a:gd name="connsiteX71" fmla="*/ 812418 w 874715"/>
              <a:gd name="connsiteY71" fmla="*/ 6408814 h 6858001"/>
              <a:gd name="connsiteX72" fmla="*/ 823279 w 874715"/>
              <a:gd name="connsiteY72" fmla="*/ 6325450 h 6858001"/>
              <a:gd name="connsiteX73" fmla="*/ 830137 w 874715"/>
              <a:gd name="connsiteY73" fmla="*/ 6252873 h 6858001"/>
              <a:gd name="connsiteX74" fmla="*/ 844043 w 874715"/>
              <a:gd name="connsiteY74" fmla="*/ 6137341 h 6858001"/>
              <a:gd name="connsiteX75" fmla="*/ 847663 w 874715"/>
              <a:gd name="connsiteY75" fmla="*/ 6089284 h 6858001"/>
              <a:gd name="connsiteX76" fmla="*/ 847471 w 874715"/>
              <a:gd name="connsiteY76" fmla="*/ 5975908 h 6858001"/>
              <a:gd name="connsiteX77" fmla="*/ 845567 w 874715"/>
              <a:gd name="connsiteY77" fmla="*/ 5936481 h 6858001"/>
              <a:gd name="connsiteX78" fmla="*/ 821945 w 874715"/>
              <a:gd name="connsiteY78" fmla="*/ 5860571 h 6858001"/>
              <a:gd name="connsiteX79" fmla="*/ 820231 w 874715"/>
              <a:gd name="connsiteY79" fmla="*/ 5851549 h 6858001"/>
              <a:gd name="connsiteX80" fmla="*/ 810894 w 874715"/>
              <a:gd name="connsiteY80" fmla="*/ 5801726 h 6858001"/>
              <a:gd name="connsiteX81" fmla="*/ 807846 w 874715"/>
              <a:gd name="connsiteY81" fmla="*/ 5774460 h 6858001"/>
              <a:gd name="connsiteX82" fmla="*/ 788415 w 874715"/>
              <a:gd name="connsiteY82" fmla="*/ 5670892 h 6858001"/>
              <a:gd name="connsiteX83" fmla="*/ 779271 w 874715"/>
              <a:gd name="connsiteY83" fmla="*/ 5611265 h 6858001"/>
              <a:gd name="connsiteX84" fmla="*/ 780605 w 874715"/>
              <a:gd name="connsiteY84" fmla="*/ 5563010 h 6858001"/>
              <a:gd name="connsiteX85" fmla="*/ 782319 w 874715"/>
              <a:gd name="connsiteY85" fmla="*/ 5478272 h 6858001"/>
              <a:gd name="connsiteX86" fmla="*/ 786701 w 874715"/>
              <a:gd name="connsiteY86" fmla="*/ 5451203 h 6858001"/>
              <a:gd name="connsiteX87" fmla="*/ 774127 w 874715"/>
              <a:gd name="connsiteY87" fmla="*/ 5328805 h 6858001"/>
              <a:gd name="connsiteX88" fmla="*/ 773175 w 874715"/>
              <a:gd name="connsiteY88" fmla="*/ 5258975 h 6858001"/>
              <a:gd name="connsiteX89" fmla="*/ 757552 w 874715"/>
              <a:gd name="connsiteY89" fmla="*/ 5180319 h 6858001"/>
              <a:gd name="connsiteX90" fmla="*/ 758314 w 874715"/>
              <a:gd name="connsiteY90" fmla="*/ 5157370 h 6858001"/>
              <a:gd name="connsiteX91" fmla="*/ 759649 w 874715"/>
              <a:gd name="connsiteY91" fmla="*/ 5131673 h 6858001"/>
              <a:gd name="connsiteX92" fmla="*/ 760793 w 874715"/>
              <a:gd name="connsiteY92" fmla="*/ 5052820 h 6858001"/>
              <a:gd name="connsiteX93" fmla="*/ 766507 w 874715"/>
              <a:gd name="connsiteY93" fmla="*/ 5004959 h 6858001"/>
              <a:gd name="connsiteX94" fmla="*/ 763079 w 874715"/>
              <a:gd name="connsiteY94" fmla="*/ 4913751 h 6858001"/>
              <a:gd name="connsiteX95" fmla="*/ 768031 w 874715"/>
              <a:gd name="connsiteY95" fmla="*/ 4880011 h 6858001"/>
              <a:gd name="connsiteX96" fmla="*/ 768603 w 874715"/>
              <a:gd name="connsiteY96" fmla="*/ 4794687 h 6858001"/>
              <a:gd name="connsiteX97" fmla="*/ 765745 w 874715"/>
              <a:gd name="connsiteY97" fmla="*/ 4718187 h 6858001"/>
              <a:gd name="connsiteX98" fmla="*/ 767269 w 874715"/>
              <a:gd name="connsiteY98" fmla="*/ 4644434 h 6858001"/>
              <a:gd name="connsiteX99" fmla="*/ 773555 w 874715"/>
              <a:gd name="connsiteY99" fmla="*/ 4591670 h 6858001"/>
              <a:gd name="connsiteX100" fmla="*/ 777365 w 874715"/>
              <a:gd name="connsiteY100" fmla="*/ 4534394 h 6858001"/>
              <a:gd name="connsiteX101" fmla="*/ 800036 w 874715"/>
              <a:gd name="connsiteY101" fmla="*/ 4376493 h 6858001"/>
              <a:gd name="connsiteX102" fmla="*/ 794512 w 874715"/>
              <a:gd name="connsiteY102" fmla="*/ 4347267 h 6858001"/>
              <a:gd name="connsiteX103" fmla="*/ 789368 w 874715"/>
              <a:gd name="connsiteY103" fmla="*/ 4181322 h 6858001"/>
              <a:gd name="connsiteX104" fmla="*/ 789750 w 874715"/>
              <a:gd name="connsiteY104" fmla="*/ 4145230 h 6858001"/>
              <a:gd name="connsiteX105" fmla="*/ 767269 w 874715"/>
              <a:gd name="connsiteY105" fmla="*/ 4048330 h 6858001"/>
              <a:gd name="connsiteX106" fmla="*/ 802894 w 874715"/>
              <a:gd name="connsiteY106" fmla="*/ 3898864 h 6858001"/>
              <a:gd name="connsiteX107" fmla="*/ 847471 w 874715"/>
              <a:gd name="connsiteY107" fmla="*/ 3759007 h 6858001"/>
              <a:gd name="connsiteX108" fmla="*/ 848163 w 874715"/>
              <a:gd name="connsiteY108" fmla="*/ 3756136 h 6858001"/>
              <a:gd name="connsiteX109" fmla="*/ 819543 w 874715"/>
              <a:gd name="connsiteY109" fmla="*/ 3748731 h 6858001"/>
              <a:gd name="connsiteX110" fmla="*/ 819313 w 874715"/>
              <a:gd name="connsiteY110" fmla="*/ 3748682 h 6858001"/>
              <a:gd name="connsiteX111" fmla="*/ 819544 w 874715"/>
              <a:gd name="connsiteY111" fmla="*/ 3748730 h 6858001"/>
              <a:gd name="connsiteX112" fmla="*/ 848164 w 874715"/>
              <a:gd name="connsiteY112" fmla="*/ 3756135 h 6858001"/>
              <a:gd name="connsiteX113" fmla="*/ 849545 w 874715"/>
              <a:gd name="connsiteY113" fmla="*/ 3750401 h 6858001"/>
              <a:gd name="connsiteX114" fmla="*/ 853189 w 874715"/>
              <a:gd name="connsiteY114" fmla="*/ 3741353 h 6858001"/>
              <a:gd name="connsiteX115" fmla="*/ 862905 w 874715"/>
              <a:gd name="connsiteY115" fmla="*/ 3691138 h 6858001"/>
              <a:gd name="connsiteX116" fmla="*/ 866333 w 874715"/>
              <a:gd name="connsiteY116" fmla="*/ 3628959 h 6858001"/>
              <a:gd name="connsiteX117" fmla="*/ 874715 w 874715"/>
              <a:gd name="connsiteY117" fmla="*/ 3550106 h 6858001"/>
              <a:gd name="connsiteX118" fmla="*/ 871487 w 874715"/>
              <a:gd name="connsiteY118" fmla="*/ 3524252 h 6858001"/>
              <a:gd name="connsiteX119" fmla="*/ 871488 w 874715"/>
              <a:gd name="connsiteY119" fmla="*/ 3524252 h 6858001"/>
              <a:gd name="connsiteX120" fmla="*/ 870763 w 874715"/>
              <a:gd name="connsiteY120" fmla="*/ 3518451 h 6858001"/>
              <a:gd name="connsiteX121" fmla="*/ 864238 w 874715"/>
              <a:gd name="connsiteY121" fmla="*/ 3486946 h 6858001"/>
              <a:gd name="connsiteX122" fmla="*/ 848618 w 874715"/>
              <a:gd name="connsiteY122" fmla="*/ 3398677 h 6858001"/>
              <a:gd name="connsiteX123" fmla="*/ 837595 w 874715"/>
              <a:gd name="connsiteY123" fmla="*/ 3365728 h 6858001"/>
              <a:gd name="connsiteX124" fmla="*/ 834829 w 874715"/>
              <a:gd name="connsiteY124" fmla="*/ 3357461 h 6858001"/>
              <a:gd name="connsiteX125" fmla="*/ 513783 w 874715"/>
              <a:gd name="connsiteY125" fmla="*/ 0 h 6858001"/>
              <a:gd name="connsiteX126" fmla="*/ 72334 w 874715"/>
              <a:gd name="connsiteY126" fmla="*/ 0 h 6858001"/>
              <a:gd name="connsiteX127" fmla="*/ 75447 w 874715"/>
              <a:gd name="connsiteY127" fmla="*/ 27991 h 6858001"/>
              <a:gd name="connsiteX128" fmla="*/ 88115 w 874715"/>
              <a:gd name="connsiteY128" fmla="*/ 134133 h 6858001"/>
              <a:gd name="connsiteX129" fmla="*/ 62778 w 874715"/>
              <a:gd name="connsiteY129" fmla="*/ 221224 h 6858001"/>
              <a:gd name="connsiteX130" fmla="*/ 62206 w 874715"/>
              <a:gd name="connsiteY130" fmla="*/ 247312 h 6858001"/>
              <a:gd name="connsiteX131" fmla="*/ 72113 w 874715"/>
              <a:gd name="connsiteY131" fmla="*/ 305764 h 6858001"/>
              <a:gd name="connsiteX132" fmla="*/ 65445 w 874715"/>
              <a:gd name="connsiteY132" fmla="*/ 426397 h 6858001"/>
              <a:gd name="connsiteX133" fmla="*/ 55348 w 874715"/>
              <a:gd name="connsiteY133" fmla="*/ 470924 h 6858001"/>
              <a:gd name="connsiteX134" fmla="*/ 48870 w 874715"/>
              <a:gd name="connsiteY134" fmla="*/ 495638 h 6858001"/>
              <a:gd name="connsiteX135" fmla="*/ 30963 w 874715"/>
              <a:gd name="connsiteY135" fmla="*/ 622548 h 6858001"/>
              <a:gd name="connsiteX136" fmla="*/ 11723 w 874715"/>
              <a:gd name="connsiteY136" fmla="*/ 679040 h 6858001"/>
              <a:gd name="connsiteX137" fmla="*/ 8865 w 874715"/>
              <a:gd name="connsiteY137" fmla="*/ 694341 h 6858001"/>
              <a:gd name="connsiteX138" fmla="*/ 16865 w 874715"/>
              <a:gd name="connsiteY138" fmla="*/ 778095 h 6858001"/>
              <a:gd name="connsiteX139" fmla="*/ 47918 w 874715"/>
              <a:gd name="connsiteY139" fmla="*/ 840866 h 6858001"/>
              <a:gd name="connsiteX140" fmla="*/ 58396 w 874715"/>
              <a:gd name="connsiteY140" fmla="*/ 853028 h 6858001"/>
              <a:gd name="connsiteX141" fmla="*/ 54776 w 874715"/>
              <a:gd name="connsiteY141" fmla="*/ 1027995 h 6858001"/>
              <a:gd name="connsiteX142" fmla="*/ 50394 w 874715"/>
              <a:gd name="connsiteY142" fmla="*/ 1054866 h 6858001"/>
              <a:gd name="connsiteX143" fmla="*/ 68683 w 874715"/>
              <a:gd name="connsiteY143" fmla="*/ 1184720 h 6858001"/>
              <a:gd name="connsiteX144" fmla="*/ 72303 w 874715"/>
              <a:gd name="connsiteY144" fmla="*/ 1222576 h 6858001"/>
              <a:gd name="connsiteX145" fmla="*/ 88687 w 874715"/>
              <a:gd name="connsiteY145" fmla="*/ 1358313 h 6858001"/>
              <a:gd name="connsiteX146" fmla="*/ 73447 w 874715"/>
              <a:gd name="connsiteY146" fmla="*/ 1377535 h 6858001"/>
              <a:gd name="connsiteX147" fmla="*/ 35153 w 874715"/>
              <a:gd name="connsiteY147" fmla="*/ 1432851 h 6858001"/>
              <a:gd name="connsiteX148" fmla="*/ 1244 w 874715"/>
              <a:gd name="connsiteY148" fmla="*/ 1541910 h 6858001"/>
              <a:gd name="connsiteX149" fmla="*/ 3149 w 874715"/>
              <a:gd name="connsiteY149" fmla="*/ 1571529 h 6858001"/>
              <a:gd name="connsiteX150" fmla="*/ 59730 w 874715"/>
              <a:gd name="connsiteY150" fmla="*/ 1646459 h 6858001"/>
              <a:gd name="connsiteX151" fmla="*/ 82399 w 874715"/>
              <a:gd name="connsiteY151" fmla="*/ 1682944 h 6858001"/>
              <a:gd name="connsiteX152" fmla="*/ 124120 w 874715"/>
              <a:gd name="connsiteY152" fmla="*/ 1786511 h 6858001"/>
              <a:gd name="connsiteX153" fmla="*/ 131741 w 874715"/>
              <a:gd name="connsiteY153" fmla="*/ 1795142 h 6858001"/>
              <a:gd name="connsiteX154" fmla="*/ 222232 w 874715"/>
              <a:gd name="connsiteY154" fmla="*/ 1871640 h 6858001"/>
              <a:gd name="connsiteX155" fmla="*/ 237662 w 874715"/>
              <a:gd name="connsiteY155" fmla="*/ 1888901 h 6858001"/>
              <a:gd name="connsiteX156" fmla="*/ 261667 w 874715"/>
              <a:gd name="connsiteY156" fmla="*/ 1909694 h 6858001"/>
              <a:gd name="connsiteX157" fmla="*/ 308150 w 874715"/>
              <a:gd name="connsiteY157" fmla="*/ 1974618 h 6858001"/>
              <a:gd name="connsiteX158" fmla="*/ 323009 w 874715"/>
              <a:gd name="connsiteY158" fmla="*/ 2055042 h 6858001"/>
              <a:gd name="connsiteX159" fmla="*/ 345680 w 874715"/>
              <a:gd name="connsiteY159" fmla="*/ 2152137 h 6858001"/>
              <a:gd name="connsiteX160" fmla="*/ 360920 w 874715"/>
              <a:gd name="connsiteY160" fmla="*/ 2192740 h 6858001"/>
              <a:gd name="connsiteX161" fmla="*/ 389877 w 874715"/>
              <a:gd name="connsiteY161" fmla="*/ 2301603 h 6858001"/>
              <a:gd name="connsiteX162" fmla="*/ 414262 w 874715"/>
              <a:gd name="connsiteY162" fmla="*/ 2379279 h 6858001"/>
              <a:gd name="connsiteX163" fmla="*/ 428551 w 874715"/>
              <a:gd name="connsiteY163" fmla="*/ 2491281 h 6858001"/>
              <a:gd name="connsiteX164" fmla="*/ 429121 w 874715"/>
              <a:gd name="connsiteY164" fmla="*/ 2545615 h 6858001"/>
              <a:gd name="connsiteX165" fmla="*/ 502275 w 874715"/>
              <a:gd name="connsiteY165" fmla="*/ 2645455 h 6858001"/>
              <a:gd name="connsiteX166" fmla="*/ 550665 w 874715"/>
              <a:gd name="connsiteY166" fmla="*/ 2725094 h 6858001"/>
              <a:gd name="connsiteX167" fmla="*/ 527232 w 874715"/>
              <a:gd name="connsiteY167" fmla="*/ 2808850 h 6858001"/>
              <a:gd name="connsiteX168" fmla="*/ 505133 w 874715"/>
              <a:gd name="connsiteY168" fmla="*/ 2831604 h 6858001"/>
              <a:gd name="connsiteX169" fmla="*/ 484178 w 874715"/>
              <a:gd name="connsiteY169" fmla="*/ 2968910 h 6858001"/>
              <a:gd name="connsiteX170" fmla="*/ 483416 w 874715"/>
              <a:gd name="connsiteY170" fmla="*/ 3165061 h 6858001"/>
              <a:gd name="connsiteX171" fmla="*/ 447744 w 874715"/>
              <a:gd name="connsiteY171" fmla="*/ 3326101 h 6858001"/>
              <a:gd name="connsiteX172" fmla="*/ 446756 w 874715"/>
              <a:gd name="connsiteY172" fmla="*/ 3333750 h 6858001"/>
              <a:gd name="connsiteX173" fmla="*/ 834222 w 874715"/>
              <a:gd name="connsiteY173" fmla="*/ 3333750 h 6858001"/>
              <a:gd name="connsiteX174" fmla="*/ 833756 w 874715"/>
              <a:gd name="connsiteY174" fmla="*/ 3315508 h 6858001"/>
              <a:gd name="connsiteX175" fmla="*/ 851283 w 874715"/>
              <a:gd name="connsiteY175" fmla="*/ 3289224 h 6858001"/>
              <a:gd name="connsiteX176" fmla="*/ 866523 w 874715"/>
              <a:gd name="connsiteY176" fmla="*/ 3248621 h 6858001"/>
              <a:gd name="connsiteX177" fmla="*/ 848234 w 874715"/>
              <a:gd name="connsiteY177" fmla="*/ 3203506 h 6858001"/>
              <a:gd name="connsiteX178" fmla="*/ 810325 w 874715"/>
              <a:gd name="connsiteY178" fmla="*/ 3097977 h 6858001"/>
              <a:gd name="connsiteX179" fmla="*/ 808609 w 874715"/>
              <a:gd name="connsiteY179" fmla="*/ 3031285 h 6858001"/>
              <a:gd name="connsiteX180" fmla="*/ 792417 w 874715"/>
              <a:gd name="connsiteY180" fmla="*/ 2886329 h 6858001"/>
              <a:gd name="connsiteX181" fmla="*/ 769366 w 874715"/>
              <a:gd name="connsiteY181" fmla="*/ 2791590 h 6858001"/>
              <a:gd name="connsiteX182" fmla="*/ 743267 w 874715"/>
              <a:gd name="connsiteY182" fmla="*/ 2723527 h 6858001"/>
              <a:gd name="connsiteX183" fmla="*/ 709166 w 874715"/>
              <a:gd name="connsiteY183" fmla="*/ 2626038 h 6858001"/>
              <a:gd name="connsiteX184" fmla="*/ 691449 w 874715"/>
              <a:gd name="connsiteY184" fmla="*/ 2528158 h 6858001"/>
              <a:gd name="connsiteX185" fmla="*/ 669159 w 874715"/>
              <a:gd name="connsiteY185" fmla="*/ 2457348 h 6858001"/>
              <a:gd name="connsiteX186" fmla="*/ 653918 w 874715"/>
              <a:gd name="connsiteY186" fmla="*/ 2370844 h 6858001"/>
              <a:gd name="connsiteX187" fmla="*/ 653348 w 874715"/>
              <a:gd name="connsiteY187" fmla="*/ 2298269 h 6858001"/>
              <a:gd name="connsiteX188" fmla="*/ 656014 w 874715"/>
              <a:gd name="connsiteY188" fmla="*/ 2184501 h 6858001"/>
              <a:gd name="connsiteX189" fmla="*/ 609913 w 874715"/>
              <a:gd name="connsiteY189" fmla="*/ 2045235 h 6858001"/>
              <a:gd name="connsiteX190" fmla="*/ 599624 w 874715"/>
              <a:gd name="connsiteY190" fmla="*/ 1988939 h 6858001"/>
              <a:gd name="connsiteX191" fmla="*/ 594862 w 874715"/>
              <a:gd name="connsiteY191" fmla="*/ 1935977 h 6858001"/>
              <a:gd name="connsiteX192" fmla="*/ 564191 w 874715"/>
              <a:gd name="connsiteY192" fmla="*/ 1823583 h 6858001"/>
              <a:gd name="connsiteX193" fmla="*/ 554093 w 874715"/>
              <a:gd name="connsiteY193" fmla="*/ 1777881 h 6858001"/>
              <a:gd name="connsiteX194" fmla="*/ 554285 w 874715"/>
              <a:gd name="connsiteY194" fmla="*/ 1713934 h 6858001"/>
              <a:gd name="connsiteX195" fmla="*/ 540186 w 874715"/>
              <a:gd name="connsiteY195" fmla="*/ 1597617 h 6858001"/>
              <a:gd name="connsiteX196" fmla="*/ 499037 w 874715"/>
              <a:gd name="connsiteY196" fmla="*/ 1481495 h 6858001"/>
              <a:gd name="connsiteX197" fmla="*/ 503037 w 874715"/>
              <a:gd name="connsiteY197" fmla="*/ 1432262 h 6858001"/>
              <a:gd name="connsiteX198" fmla="*/ 502085 w 874715"/>
              <a:gd name="connsiteY198" fmla="*/ 1414609 h 6858001"/>
              <a:gd name="connsiteX199" fmla="*/ 479414 w 874715"/>
              <a:gd name="connsiteY199" fmla="*/ 1255923 h 6858001"/>
              <a:gd name="connsiteX200" fmla="*/ 476938 w 874715"/>
              <a:gd name="connsiteY200" fmla="*/ 1240034 h 6858001"/>
              <a:gd name="connsiteX201" fmla="*/ 456745 w 874715"/>
              <a:gd name="connsiteY201" fmla="*/ 1165498 h 6858001"/>
              <a:gd name="connsiteX202" fmla="*/ 444171 w 874715"/>
              <a:gd name="connsiteY202" fmla="*/ 977582 h 6858001"/>
              <a:gd name="connsiteX203" fmla="*/ 442647 w 874715"/>
              <a:gd name="connsiteY203" fmla="*/ 966011 h 6858001"/>
              <a:gd name="connsiteX204" fmla="*/ 452743 w 874715"/>
              <a:gd name="connsiteY204" fmla="*/ 903045 h 6858001"/>
              <a:gd name="connsiteX205" fmla="*/ 467032 w 874715"/>
              <a:gd name="connsiteY205" fmla="*/ 871859 h 6858001"/>
              <a:gd name="connsiteX206" fmla="*/ 481892 w 874715"/>
              <a:gd name="connsiteY206" fmla="*/ 823213 h 6858001"/>
              <a:gd name="connsiteX207" fmla="*/ 487416 w 874715"/>
              <a:gd name="connsiteY207" fmla="*/ 773781 h 6858001"/>
              <a:gd name="connsiteX208" fmla="*/ 464936 w 874715"/>
              <a:gd name="connsiteY208" fmla="*/ 690809 h 6858001"/>
              <a:gd name="connsiteX209" fmla="*/ 462650 w 874715"/>
              <a:gd name="connsiteY209" fmla="*/ 660603 h 6858001"/>
              <a:gd name="connsiteX210" fmla="*/ 451791 w 874715"/>
              <a:gd name="connsiteY210" fmla="*/ 593322 h 6858001"/>
              <a:gd name="connsiteX211" fmla="*/ 452553 w 874715"/>
              <a:gd name="connsiteY211" fmla="*/ 534478 h 6858001"/>
              <a:gd name="connsiteX212" fmla="*/ 469890 w 874715"/>
              <a:gd name="connsiteY212" fmla="*/ 487205 h 6858001"/>
              <a:gd name="connsiteX213" fmla="*/ 473318 w 874715"/>
              <a:gd name="connsiteY213" fmla="*/ 418552 h 6858001"/>
              <a:gd name="connsiteX214" fmla="*/ 460746 w 874715"/>
              <a:gd name="connsiteY214" fmla="*/ 374220 h 6858001"/>
              <a:gd name="connsiteX215" fmla="*/ 459032 w 874715"/>
              <a:gd name="connsiteY215" fmla="*/ 365198 h 6858001"/>
              <a:gd name="connsiteX216" fmla="*/ 458267 w 874715"/>
              <a:gd name="connsiteY216" fmla="*/ 249272 h 6858001"/>
              <a:gd name="connsiteX217" fmla="*/ 496179 w 874715"/>
              <a:gd name="connsiteY217" fmla="*/ 104514 h 6858001"/>
              <a:gd name="connsiteX218" fmla="*/ 504181 w 874715"/>
              <a:gd name="connsiteY218" fmla="*/ 80583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874715" h="6858001">
                <a:moveTo>
                  <a:pt x="669467" y="3720275"/>
                </a:moveTo>
                <a:lnTo>
                  <a:pt x="710453" y="3726292"/>
                </a:lnTo>
                <a:lnTo>
                  <a:pt x="710455" y="3726292"/>
                </a:lnTo>
                <a:lnTo>
                  <a:pt x="669465" y="3720275"/>
                </a:lnTo>
                <a:close/>
                <a:moveTo>
                  <a:pt x="834223" y="3333751"/>
                </a:moveTo>
                <a:lnTo>
                  <a:pt x="446757" y="3333751"/>
                </a:lnTo>
                <a:lnTo>
                  <a:pt x="441229" y="3376550"/>
                </a:lnTo>
                <a:lnTo>
                  <a:pt x="437178" y="3407910"/>
                </a:lnTo>
                <a:cubicBezTo>
                  <a:pt x="435005" y="3435408"/>
                  <a:pt x="434362" y="3463164"/>
                  <a:pt x="435790" y="3491262"/>
                </a:cubicBezTo>
                <a:cubicBezTo>
                  <a:pt x="436266" y="3500578"/>
                  <a:pt x="433599" y="3510777"/>
                  <a:pt x="429384" y="3520658"/>
                </a:cubicBezTo>
                <a:lnTo>
                  <a:pt x="427332" y="3524252"/>
                </a:lnTo>
                <a:lnTo>
                  <a:pt x="427331" y="3524252"/>
                </a:lnTo>
                <a:lnTo>
                  <a:pt x="413690" y="3548145"/>
                </a:lnTo>
                <a:cubicBezTo>
                  <a:pt x="391973" y="3578940"/>
                  <a:pt x="390257" y="3577567"/>
                  <a:pt x="408166" y="3612089"/>
                </a:cubicBezTo>
                <a:cubicBezTo>
                  <a:pt x="412548" y="3620328"/>
                  <a:pt x="415214" y="3630528"/>
                  <a:pt x="421692" y="3636610"/>
                </a:cubicBezTo>
                <a:cubicBezTo>
                  <a:pt x="438171" y="3652106"/>
                  <a:pt x="444409" y="3669416"/>
                  <a:pt x="445933" y="3687609"/>
                </a:cubicBezTo>
                <a:lnTo>
                  <a:pt x="443241" y="3725049"/>
                </a:lnTo>
                <a:lnTo>
                  <a:pt x="455589" y="3723372"/>
                </a:lnTo>
                <a:cubicBezTo>
                  <a:pt x="485111" y="3719138"/>
                  <a:pt x="514678" y="3715144"/>
                  <a:pt x="544787" y="3712739"/>
                </a:cubicBezTo>
                <a:lnTo>
                  <a:pt x="544802" y="3712740"/>
                </a:lnTo>
                <a:lnTo>
                  <a:pt x="544786" y="3712740"/>
                </a:lnTo>
                <a:cubicBezTo>
                  <a:pt x="514677" y="3715145"/>
                  <a:pt x="485110" y="3719139"/>
                  <a:pt x="455588" y="3723373"/>
                </a:cubicBezTo>
                <a:lnTo>
                  <a:pt x="443240" y="3725050"/>
                </a:lnTo>
                <a:lnTo>
                  <a:pt x="441884" y="3743904"/>
                </a:lnTo>
                <a:cubicBezTo>
                  <a:pt x="440932" y="3750574"/>
                  <a:pt x="439598" y="3758615"/>
                  <a:pt x="442266" y="3764306"/>
                </a:cubicBezTo>
                <a:cubicBezTo>
                  <a:pt x="454266" y="3790000"/>
                  <a:pt x="450076" y="3811773"/>
                  <a:pt x="433692" y="3834135"/>
                </a:cubicBezTo>
                <a:cubicBezTo>
                  <a:pt x="419595" y="3853553"/>
                  <a:pt x="411213" y="3875915"/>
                  <a:pt x="428740" y="3898864"/>
                </a:cubicBezTo>
                <a:cubicBezTo>
                  <a:pt x="467603" y="3949864"/>
                  <a:pt x="469507" y="4004392"/>
                  <a:pt x="444932" y="4062061"/>
                </a:cubicBezTo>
                <a:cubicBezTo>
                  <a:pt x="427405" y="4103253"/>
                  <a:pt x="423405" y="4143856"/>
                  <a:pt x="441122" y="4187207"/>
                </a:cubicBezTo>
                <a:cubicBezTo>
                  <a:pt x="447980" y="4203880"/>
                  <a:pt x="443408" y="4225456"/>
                  <a:pt x="444932" y="4244874"/>
                </a:cubicBezTo>
                <a:cubicBezTo>
                  <a:pt x="445694" y="4255860"/>
                  <a:pt x="445884" y="4268022"/>
                  <a:pt x="450648" y="4277434"/>
                </a:cubicBezTo>
                <a:cubicBezTo>
                  <a:pt x="462841" y="4302544"/>
                  <a:pt x="478461" y="4325885"/>
                  <a:pt x="490464" y="4351188"/>
                </a:cubicBezTo>
                <a:cubicBezTo>
                  <a:pt x="496178" y="4363350"/>
                  <a:pt x="499226" y="4377865"/>
                  <a:pt x="499418" y="4391596"/>
                </a:cubicBezTo>
                <a:cubicBezTo>
                  <a:pt x="500370" y="4432199"/>
                  <a:pt x="500370" y="4472804"/>
                  <a:pt x="498656" y="4513209"/>
                </a:cubicBezTo>
                <a:cubicBezTo>
                  <a:pt x="495988" y="4579901"/>
                  <a:pt x="495416" y="4647572"/>
                  <a:pt x="438646" y="4695629"/>
                </a:cubicBezTo>
                <a:cubicBezTo>
                  <a:pt x="434074" y="4699554"/>
                  <a:pt x="431406" y="4707987"/>
                  <a:pt x="430644" y="4714658"/>
                </a:cubicBezTo>
                <a:cubicBezTo>
                  <a:pt x="427025" y="4745453"/>
                  <a:pt x="426643" y="4777033"/>
                  <a:pt x="420737" y="4807436"/>
                </a:cubicBezTo>
                <a:cubicBezTo>
                  <a:pt x="415975" y="4831758"/>
                  <a:pt x="417499" y="4851963"/>
                  <a:pt x="434264" y="4870400"/>
                </a:cubicBezTo>
                <a:cubicBezTo>
                  <a:pt x="456362" y="4894527"/>
                  <a:pt x="469317" y="4923950"/>
                  <a:pt x="462269" y="4956119"/>
                </a:cubicBezTo>
                <a:cubicBezTo>
                  <a:pt x="455410" y="4988286"/>
                  <a:pt x="470269" y="5009470"/>
                  <a:pt x="485701" y="5033207"/>
                </a:cubicBezTo>
                <a:cubicBezTo>
                  <a:pt x="496940" y="5050467"/>
                  <a:pt x="511038" y="5070083"/>
                  <a:pt x="512180" y="5089305"/>
                </a:cubicBezTo>
                <a:cubicBezTo>
                  <a:pt x="514656" y="5132851"/>
                  <a:pt x="553902" y="5170316"/>
                  <a:pt x="531613" y="5217589"/>
                </a:cubicBezTo>
                <a:cubicBezTo>
                  <a:pt x="530089" y="5220727"/>
                  <a:pt x="533899" y="5226415"/>
                  <a:pt x="534851" y="5230926"/>
                </a:cubicBezTo>
                <a:cubicBezTo>
                  <a:pt x="542091" y="5267019"/>
                  <a:pt x="535041" y="5300953"/>
                  <a:pt x="511228" y="5327433"/>
                </a:cubicBezTo>
                <a:cubicBezTo>
                  <a:pt x="480175" y="5362152"/>
                  <a:pt x="477127" y="5400597"/>
                  <a:pt x="487225" y="5443357"/>
                </a:cubicBezTo>
                <a:cubicBezTo>
                  <a:pt x="490464" y="5457089"/>
                  <a:pt x="492750" y="5470820"/>
                  <a:pt x="495416" y="5484746"/>
                </a:cubicBezTo>
                <a:cubicBezTo>
                  <a:pt x="499226" y="5503576"/>
                  <a:pt x="503228" y="5522604"/>
                  <a:pt x="507038" y="5541432"/>
                </a:cubicBezTo>
                <a:cubicBezTo>
                  <a:pt x="510848" y="5559676"/>
                  <a:pt x="517324" y="5579880"/>
                  <a:pt x="500942" y="5594001"/>
                </a:cubicBezTo>
                <a:cubicBezTo>
                  <a:pt x="486843" y="5606164"/>
                  <a:pt x="488177" y="5614794"/>
                  <a:pt x="500370" y="5625974"/>
                </a:cubicBezTo>
                <a:cubicBezTo>
                  <a:pt x="543043" y="5664813"/>
                  <a:pt x="569714" y="5711889"/>
                  <a:pt x="571618" y="5771911"/>
                </a:cubicBezTo>
                <a:cubicBezTo>
                  <a:pt x="572000" y="5784268"/>
                  <a:pt x="574666" y="5796822"/>
                  <a:pt x="577524" y="5808982"/>
                </a:cubicBezTo>
                <a:cubicBezTo>
                  <a:pt x="579239" y="5816437"/>
                  <a:pt x="581145" y="5825462"/>
                  <a:pt x="586289" y="5829971"/>
                </a:cubicBezTo>
                <a:cubicBezTo>
                  <a:pt x="625532" y="5865083"/>
                  <a:pt x="652775" y="5908825"/>
                  <a:pt x="674684" y="5956490"/>
                </a:cubicBezTo>
                <a:cubicBezTo>
                  <a:pt x="682494" y="5973553"/>
                  <a:pt x="690304" y="5991797"/>
                  <a:pt x="692590" y="6010235"/>
                </a:cubicBezTo>
                <a:cubicBezTo>
                  <a:pt x="694876" y="6029456"/>
                  <a:pt x="691066" y="6049660"/>
                  <a:pt x="688970" y="6069276"/>
                </a:cubicBezTo>
                <a:cubicBezTo>
                  <a:pt x="687828" y="6080849"/>
                  <a:pt x="688018" y="6094187"/>
                  <a:pt x="682494" y="6103407"/>
                </a:cubicBezTo>
                <a:cubicBezTo>
                  <a:pt x="665157" y="6132633"/>
                  <a:pt x="646489" y="6160879"/>
                  <a:pt x="626294" y="6188144"/>
                </a:cubicBezTo>
                <a:cubicBezTo>
                  <a:pt x="608958" y="6211486"/>
                  <a:pt x="606481" y="6216194"/>
                  <a:pt x="628200" y="6236396"/>
                </a:cubicBezTo>
                <a:cubicBezTo>
                  <a:pt x="650489" y="6257190"/>
                  <a:pt x="662109" y="6283082"/>
                  <a:pt x="666871" y="6311718"/>
                </a:cubicBezTo>
                <a:cubicBezTo>
                  <a:pt x="674302" y="6357030"/>
                  <a:pt x="680588" y="6402732"/>
                  <a:pt x="684208" y="6448435"/>
                </a:cubicBezTo>
                <a:cubicBezTo>
                  <a:pt x="687446" y="6489823"/>
                  <a:pt x="669920" y="6509634"/>
                  <a:pt x="630104" y="6517873"/>
                </a:cubicBezTo>
                <a:cubicBezTo>
                  <a:pt x="608005" y="6522581"/>
                  <a:pt x="584001" y="6528663"/>
                  <a:pt x="578096" y="6553767"/>
                </a:cubicBezTo>
                <a:cubicBezTo>
                  <a:pt x="568570" y="6594765"/>
                  <a:pt x="564380" y="6637329"/>
                  <a:pt x="517706" y="6657533"/>
                </a:cubicBezTo>
                <a:cubicBezTo>
                  <a:pt x="527993" y="6668713"/>
                  <a:pt x="534089" y="6675579"/>
                  <a:pt x="540185" y="6682250"/>
                </a:cubicBezTo>
                <a:cubicBezTo>
                  <a:pt x="557140" y="6700686"/>
                  <a:pt x="564380" y="6738934"/>
                  <a:pt x="549712" y="6758356"/>
                </a:cubicBezTo>
                <a:cubicBezTo>
                  <a:pt x="528375" y="6786993"/>
                  <a:pt x="532375" y="6813278"/>
                  <a:pt x="548950" y="6840738"/>
                </a:cubicBezTo>
                <a:lnTo>
                  <a:pt x="556149" y="6858001"/>
                </a:lnTo>
                <a:lnTo>
                  <a:pt x="760427" y="6858001"/>
                </a:lnTo>
                <a:lnTo>
                  <a:pt x="763269" y="6846819"/>
                </a:lnTo>
                <a:cubicBezTo>
                  <a:pt x="771841" y="6790916"/>
                  <a:pt x="777937" y="6734620"/>
                  <a:pt x="784795" y="6678324"/>
                </a:cubicBezTo>
                <a:cubicBezTo>
                  <a:pt x="791844" y="6620265"/>
                  <a:pt x="799274" y="6562401"/>
                  <a:pt x="805560" y="6504338"/>
                </a:cubicBezTo>
                <a:cubicBezTo>
                  <a:pt x="808800" y="6472562"/>
                  <a:pt x="809370" y="6440589"/>
                  <a:pt x="812418" y="6408814"/>
                </a:cubicBezTo>
                <a:cubicBezTo>
                  <a:pt x="815086" y="6380959"/>
                  <a:pt x="820039" y="6353302"/>
                  <a:pt x="823279" y="6325450"/>
                </a:cubicBezTo>
                <a:cubicBezTo>
                  <a:pt x="825945" y="6301323"/>
                  <a:pt x="827469" y="6277000"/>
                  <a:pt x="830137" y="6252873"/>
                </a:cubicBezTo>
                <a:cubicBezTo>
                  <a:pt x="834517" y="6214231"/>
                  <a:pt x="839471" y="6175786"/>
                  <a:pt x="844043" y="6137341"/>
                </a:cubicBezTo>
                <a:cubicBezTo>
                  <a:pt x="845757" y="6121257"/>
                  <a:pt x="850520" y="6104387"/>
                  <a:pt x="847663" y="6089284"/>
                </a:cubicBezTo>
                <a:cubicBezTo>
                  <a:pt x="840423" y="6051230"/>
                  <a:pt x="842519" y="6013764"/>
                  <a:pt x="847471" y="5975908"/>
                </a:cubicBezTo>
                <a:cubicBezTo>
                  <a:pt x="849188" y="5962962"/>
                  <a:pt x="848806" y="5949036"/>
                  <a:pt x="845567" y="5936481"/>
                </a:cubicBezTo>
                <a:cubicBezTo>
                  <a:pt x="839089" y="5910785"/>
                  <a:pt x="829945" y="5885876"/>
                  <a:pt x="821945" y="5860571"/>
                </a:cubicBezTo>
                <a:cubicBezTo>
                  <a:pt x="820993" y="5857824"/>
                  <a:pt x="820801" y="5854490"/>
                  <a:pt x="820231" y="5851549"/>
                </a:cubicBezTo>
                <a:cubicBezTo>
                  <a:pt x="816990" y="5834874"/>
                  <a:pt x="813752" y="5818399"/>
                  <a:pt x="810894" y="5801726"/>
                </a:cubicBezTo>
                <a:cubicBezTo>
                  <a:pt x="809370" y="5792704"/>
                  <a:pt x="809180" y="5783484"/>
                  <a:pt x="807846" y="5774460"/>
                </a:cubicBezTo>
                <a:cubicBezTo>
                  <a:pt x="802512" y="5739546"/>
                  <a:pt x="811466" y="5701101"/>
                  <a:pt x="788415" y="5670892"/>
                </a:cubicBezTo>
                <a:cubicBezTo>
                  <a:pt x="773555" y="5651277"/>
                  <a:pt x="776985" y="5632250"/>
                  <a:pt x="779271" y="5611265"/>
                </a:cubicBezTo>
                <a:cubicBezTo>
                  <a:pt x="780985" y="5595374"/>
                  <a:pt x="780413" y="5579094"/>
                  <a:pt x="780605" y="5563010"/>
                </a:cubicBezTo>
                <a:cubicBezTo>
                  <a:pt x="781175" y="5534764"/>
                  <a:pt x="781367" y="5506518"/>
                  <a:pt x="782319" y="5478272"/>
                </a:cubicBezTo>
                <a:cubicBezTo>
                  <a:pt x="782699" y="5469249"/>
                  <a:pt x="787463" y="5460031"/>
                  <a:pt x="786701" y="5451203"/>
                </a:cubicBezTo>
                <a:cubicBezTo>
                  <a:pt x="783081" y="5410403"/>
                  <a:pt x="777365" y="5369604"/>
                  <a:pt x="774127" y="5328805"/>
                </a:cubicBezTo>
                <a:cubicBezTo>
                  <a:pt x="772223" y="5305660"/>
                  <a:pt x="775841" y="5281924"/>
                  <a:pt x="773175" y="5258975"/>
                </a:cubicBezTo>
                <a:cubicBezTo>
                  <a:pt x="770127" y="5232496"/>
                  <a:pt x="762317" y="5206604"/>
                  <a:pt x="757552" y="5180319"/>
                </a:cubicBezTo>
                <a:cubicBezTo>
                  <a:pt x="756220" y="5173061"/>
                  <a:pt x="757934" y="5165020"/>
                  <a:pt x="758314" y="5157370"/>
                </a:cubicBezTo>
                <a:cubicBezTo>
                  <a:pt x="758697" y="5148739"/>
                  <a:pt x="759459" y="5140304"/>
                  <a:pt x="759649" y="5131673"/>
                </a:cubicBezTo>
                <a:cubicBezTo>
                  <a:pt x="760031" y="5105388"/>
                  <a:pt x="759459" y="5079104"/>
                  <a:pt x="760793" y="5052820"/>
                </a:cubicBezTo>
                <a:cubicBezTo>
                  <a:pt x="761555" y="5036736"/>
                  <a:pt x="769365" y="5019868"/>
                  <a:pt x="766507" y="5004959"/>
                </a:cubicBezTo>
                <a:cubicBezTo>
                  <a:pt x="760983" y="4974557"/>
                  <a:pt x="773365" y="4944153"/>
                  <a:pt x="763079" y="4913751"/>
                </a:cubicBezTo>
                <a:cubicBezTo>
                  <a:pt x="760031" y="4904334"/>
                  <a:pt x="767651" y="4891388"/>
                  <a:pt x="768031" y="4880011"/>
                </a:cubicBezTo>
                <a:cubicBezTo>
                  <a:pt x="768983" y="4851570"/>
                  <a:pt x="768793" y="4823128"/>
                  <a:pt x="768603" y="4794687"/>
                </a:cubicBezTo>
                <a:cubicBezTo>
                  <a:pt x="768413" y="4769186"/>
                  <a:pt x="771079" y="4742705"/>
                  <a:pt x="765745" y="4718187"/>
                </a:cubicBezTo>
                <a:cubicBezTo>
                  <a:pt x="760031" y="4692491"/>
                  <a:pt x="760793" y="4669346"/>
                  <a:pt x="767269" y="4644434"/>
                </a:cubicBezTo>
                <a:cubicBezTo>
                  <a:pt x="771651" y="4627369"/>
                  <a:pt x="772223" y="4609322"/>
                  <a:pt x="773555" y="4591670"/>
                </a:cubicBezTo>
                <a:cubicBezTo>
                  <a:pt x="775079" y="4572644"/>
                  <a:pt x="771079" y="4551655"/>
                  <a:pt x="777365" y="4534394"/>
                </a:cubicBezTo>
                <a:cubicBezTo>
                  <a:pt x="796036" y="4483001"/>
                  <a:pt x="800036" y="4430237"/>
                  <a:pt x="800036" y="4376493"/>
                </a:cubicBezTo>
                <a:cubicBezTo>
                  <a:pt x="800036" y="4366684"/>
                  <a:pt x="797370" y="4356680"/>
                  <a:pt x="794512" y="4347267"/>
                </a:cubicBezTo>
                <a:cubicBezTo>
                  <a:pt x="777365" y="4292342"/>
                  <a:pt x="778889" y="4237224"/>
                  <a:pt x="789368" y="4181322"/>
                </a:cubicBezTo>
                <a:cubicBezTo>
                  <a:pt x="791654" y="4169748"/>
                  <a:pt x="792036" y="4156803"/>
                  <a:pt x="789750" y="4145230"/>
                </a:cubicBezTo>
                <a:cubicBezTo>
                  <a:pt x="783081" y="4112668"/>
                  <a:pt x="772031" y="4081088"/>
                  <a:pt x="767269" y="4048330"/>
                </a:cubicBezTo>
                <a:cubicBezTo>
                  <a:pt x="759459" y="3994194"/>
                  <a:pt x="785747" y="3947314"/>
                  <a:pt x="802894" y="3898864"/>
                </a:cubicBezTo>
                <a:cubicBezTo>
                  <a:pt x="819087" y="3852768"/>
                  <a:pt x="855664" y="3813538"/>
                  <a:pt x="847471" y="3759007"/>
                </a:cubicBezTo>
                <a:lnTo>
                  <a:pt x="848163" y="3756136"/>
                </a:lnTo>
                <a:lnTo>
                  <a:pt x="819543" y="3748731"/>
                </a:lnTo>
                <a:lnTo>
                  <a:pt x="819313" y="3748682"/>
                </a:lnTo>
                <a:lnTo>
                  <a:pt x="819544" y="3748730"/>
                </a:lnTo>
                <a:lnTo>
                  <a:pt x="848164" y="3756135"/>
                </a:lnTo>
                <a:lnTo>
                  <a:pt x="849545" y="3750401"/>
                </a:lnTo>
                <a:cubicBezTo>
                  <a:pt x="850902" y="3747434"/>
                  <a:pt x="852522" y="3744394"/>
                  <a:pt x="853189" y="3741353"/>
                </a:cubicBezTo>
                <a:cubicBezTo>
                  <a:pt x="856809" y="3724680"/>
                  <a:pt x="861189" y="3708009"/>
                  <a:pt x="862905" y="3691138"/>
                </a:cubicBezTo>
                <a:cubicBezTo>
                  <a:pt x="865191" y="3670544"/>
                  <a:pt x="864429" y="3649555"/>
                  <a:pt x="866333" y="3628959"/>
                </a:cubicBezTo>
                <a:cubicBezTo>
                  <a:pt x="868619" y="3602478"/>
                  <a:pt x="874715" y="3576391"/>
                  <a:pt x="874715" y="3550106"/>
                </a:cubicBezTo>
                <a:lnTo>
                  <a:pt x="871487" y="3524252"/>
                </a:lnTo>
                <a:lnTo>
                  <a:pt x="871488" y="3524252"/>
                </a:lnTo>
                <a:lnTo>
                  <a:pt x="870763" y="3518451"/>
                </a:lnTo>
                <a:cubicBezTo>
                  <a:pt x="868573" y="3507933"/>
                  <a:pt x="865953" y="3497439"/>
                  <a:pt x="864238" y="3486946"/>
                </a:cubicBezTo>
                <a:cubicBezTo>
                  <a:pt x="859476" y="3457327"/>
                  <a:pt x="860810" y="3424765"/>
                  <a:pt x="848618" y="3398677"/>
                </a:cubicBezTo>
                <a:lnTo>
                  <a:pt x="837595" y="3365728"/>
                </a:lnTo>
                <a:lnTo>
                  <a:pt x="834829" y="3357461"/>
                </a:lnTo>
                <a:close/>
                <a:moveTo>
                  <a:pt x="513783" y="0"/>
                </a:moveTo>
                <a:lnTo>
                  <a:pt x="72334" y="0"/>
                </a:lnTo>
                <a:lnTo>
                  <a:pt x="75447" y="27991"/>
                </a:lnTo>
                <a:cubicBezTo>
                  <a:pt x="80828" y="63323"/>
                  <a:pt x="87734" y="98434"/>
                  <a:pt x="88115" y="134133"/>
                </a:cubicBezTo>
                <a:cubicBezTo>
                  <a:pt x="88495" y="166498"/>
                  <a:pt x="94591" y="198471"/>
                  <a:pt x="62778" y="221224"/>
                </a:cubicBezTo>
                <a:cubicBezTo>
                  <a:pt x="58586" y="224165"/>
                  <a:pt x="60872" y="238486"/>
                  <a:pt x="62206" y="247312"/>
                </a:cubicBezTo>
                <a:cubicBezTo>
                  <a:pt x="65065" y="266927"/>
                  <a:pt x="72303" y="286346"/>
                  <a:pt x="72113" y="305764"/>
                </a:cubicBezTo>
                <a:cubicBezTo>
                  <a:pt x="71923" y="345976"/>
                  <a:pt x="68875" y="386383"/>
                  <a:pt x="65445" y="426397"/>
                </a:cubicBezTo>
                <a:cubicBezTo>
                  <a:pt x="64111" y="441500"/>
                  <a:pt x="58968" y="456017"/>
                  <a:pt x="55348" y="470924"/>
                </a:cubicBezTo>
                <a:cubicBezTo>
                  <a:pt x="53252" y="479162"/>
                  <a:pt x="47728" y="487990"/>
                  <a:pt x="48870" y="495638"/>
                </a:cubicBezTo>
                <a:cubicBezTo>
                  <a:pt x="55538" y="539970"/>
                  <a:pt x="39156" y="580573"/>
                  <a:pt x="30963" y="622548"/>
                </a:cubicBezTo>
                <a:cubicBezTo>
                  <a:pt x="27153" y="641968"/>
                  <a:pt x="18009" y="660210"/>
                  <a:pt x="11723" y="679040"/>
                </a:cubicBezTo>
                <a:cubicBezTo>
                  <a:pt x="10007" y="683943"/>
                  <a:pt x="8483" y="689436"/>
                  <a:pt x="8865" y="694341"/>
                </a:cubicBezTo>
                <a:cubicBezTo>
                  <a:pt x="11151" y="722389"/>
                  <a:pt x="14389" y="750244"/>
                  <a:pt x="16865" y="778095"/>
                </a:cubicBezTo>
                <a:cubicBezTo>
                  <a:pt x="19151" y="803401"/>
                  <a:pt x="19913" y="828900"/>
                  <a:pt x="47918" y="840866"/>
                </a:cubicBezTo>
                <a:cubicBezTo>
                  <a:pt x="52300" y="842633"/>
                  <a:pt x="55538" y="848516"/>
                  <a:pt x="58396" y="853028"/>
                </a:cubicBezTo>
                <a:cubicBezTo>
                  <a:pt x="102404" y="922662"/>
                  <a:pt x="101260" y="959929"/>
                  <a:pt x="54776" y="1027995"/>
                </a:cubicBezTo>
                <a:cubicBezTo>
                  <a:pt x="50014" y="1035056"/>
                  <a:pt x="46584" y="1050159"/>
                  <a:pt x="50394" y="1054866"/>
                </a:cubicBezTo>
                <a:cubicBezTo>
                  <a:pt x="82019" y="1094882"/>
                  <a:pt x="78589" y="1138623"/>
                  <a:pt x="68683" y="1184720"/>
                </a:cubicBezTo>
                <a:cubicBezTo>
                  <a:pt x="66017" y="1196684"/>
                  <a:pt x="66017" y="1213555"/>
                  <a:pt x="72303" y="1222576"/>
                </a:cubicBezTo>
                <a:cubicBezTo>
                  <a:pt x="101450" y="1265534"/>
                  <a:pt x="97260" y="1311630"/>
                  <a:pt x="88687" y="1358313"/>
                </a:cubicBezTo>
                <a:cubicBezTo>
                  <a:pt x="87353" y="1365570"/>
                  <a:pt x="80113" y="1374398"/>
                  <a:pt x="73447" y="1377535"/>
                </a:cubicBezTo>
                <a:cubicBezTo>
                  <a:pt x="49824" y="1388716"/>
                  <a:pt x="41822" y="1409705"/>
                  <a:pt x="35153" y="1432851"/>
                </a:cubicBezTo>
                <a:cubicBezTo>
                  <a:pt x="24295" y="1469335"/>
                  <a:pt x="11531" y="1505229"/>
                  <a:pt x="1244" y="1541910"/>
                </a:cubicBezTo>
                <a:cubicBezTo>
                  <a:pt x="-1232" y="1550935"/>
                  <a:pt x="292" y="1562114"/>
                  <a:pt x="3149" y="1571529"/>
                </a:cubicBezTo>
                <a:cubicBezTo>
                  <a:pt x="12865" y="1603698"/>
                  <a:pt x="37250" y="1624098"/>
                  <a:pt x="59730" y="1646459"/>
                </a:cubicBezTo>
                <a:cubicBezTo>
                  <a:pt x="69637" y="1656267"/>
                  <a:pt x="76685" y="1669800"/>
                  <a:pt x="82399" y="1682944"/>
                </a:cubicBezTo>
                <a:cubicBezTo>
                  <a:pt x="97070" y="1717073"/>
                  <a:pt x="110214" y="1751988"/>
                  <a:pt x="124120" y="1786511"/>
                </a:cubicBezTo>
                <a:cubicBezTo>
                  <a:pt x="125454" y="1789845"/>
                  <a:pt x="128883" y="1792590"/>
                  <a:pt x="131741" y="1795142"/>
                </a:cubicBezTo>
                <a:cubicBezTo>
                  <a:pt x="161842" y="1820640"/>
                  <a:pt x="192131" y="1845943"/>
                  <a:pt x="222232" y="1871640"/>
                </a:cubicBezTo>
                <a:cubicBezTo>
                  <a:pt x="227946" y="1876543"/>
                  <a:pt x="232138" y="1883606"/>
                  <a:pt x="237662" y="1888901"/>
                </a:cubicBezTo>
                <a:cubicBezTo>
                  <a:pt x="245282" y="1896356"/>
                  <a:pt x="252523" y="1905771"/>
                  <a:pt x="261667" y="1909694"/>
                </a:cubicBezTo>
                <a:cubicBezTo>
                  <a:pt x="290432" y="1921855"/>
                  <a:pt x="302816" y="1945197"/>
                  <a:pt x="308150" y="1974618"/>
                </a:cubicBezTo>
                <a:cubicBezTo>
                  <a:pt x="313103" y="2001493"/>
                  <a:pt x="317295" y="2028365"/>
                  <a:pt x="323009" y="2055042"/>
                </a:cubicBezTo>
                <a:cubicBezTo>
                  <a:pt x="329867" y="2087602"/>
                  <a:pt x="337297" y="2119968"/>
                  <a:pt x="345680" y="2152137"/>
                </a:cubicBezTo>
                <a:cubicBezTo>
                  <a:pt x="349300" y="2166063"/>
                  <a:pt x="353490" y="2180774"/>
                  <a:pt x="360920" y="2192740"/>
                </a:cubicBezTo>
                <a:cubicBezTo>
                  <a:pt x="381495" y="2226281"/>
                  <a:pt x="395401" y="2262177"/>
                  <a:pt x="389877" y="2301603"/>
                </a:cubicBezTo>
                <a:cubicBezTo>
                  <a:pt x="385495" y="2333183"/>
                  <a:pt x="396735" y="2359664"/>
                  <a:pt x="414262" y="2379279"/>
                </a:cubicBezTo>
                <a:cubicBezTo>
                  <a:pt x="446077" y="2414980"/>
                  <a:pt x="438837" y="2453227"/>
                  <a:pt x="428551" y="2491281"/>
                </a:cubicBezTo>
                <a:cubicBezTo>
                  <a:pt x="423216" y="2510897"/>
                  <a:pt x="423978" y="2526980"/>
                  <a:pt x="429121" y="2545615"/>
                </a:cubicBezTo>
                <a:cubicBezTo>
                  <a:pt x="441123" y="2588768"/>
                  <a:pt x="473700" y="2617603"/>
                  <a:pt x="502275" y="2645455"/>
                </a:cubicBezTo>
                <a:cubicBezTo>
                  <a:pt x="526660" y="2669191"/>
                  <a:pt x="540376" y="2695868"/>
                  <a:pt x="550665" y="2725094"/>
                </a:cubicBezTo>
                <a:cubicBezTo>
                  <a:pt x="563809" y="2761970"/>
                  <a:pt x="558857" y="2791196"/>
                  <a:pt x="527232" y="2808850"/>
                </a:cubicBezTo>
                <a:cubicBezTo>
                  <a:pt x="518277" y="2813754"/>
                  <a:pt x="507799" y="2822385"/>
                  <a:pt x="505133" y="2831604"/>
                </a:cubicBezTo>
                <a:cubicBezTo>
                  <a:pt x="491799" y="2876129"/>
                  <a:pt x="472366" y="2921245"/>
                  <a:pt x="484178" y="2968910"/>
                </a:cubicBezTo>
                <a:cubicBezTo>
                  <a:pt x="500371" y="3034817"/>
                  <a:pt x="499419" y="3099154"/>
                  <a:pt x="483416" y="3165061"/>
                </a:cubicBezTo>
                <a:cubicBezTo>
                  <a:pt x="470462" y="3218512"/>
                  <a:pt x="457126" y="3271963"/>
                  <a:pt x="447744" y="3326101"/>
                </a:cubicBezTo>
                <a:lnTo>
                  <a:pt x="446756" y="3333750"/>
                </a:lnTo>
                <a:lnTo>
                  <a:pt x="834222" y="3333750"/>
                </a:lnTo>
                <a:lnTo>
                  <a:pt x="833756" y="3315508"/>
                </a:lnTo>
                <a:cubicBezTo>
                  <a:pt x="835090" y="3305897"/>
                  <a:pt x="843092" y="3293538"/>
                  <a:pt x="851283" y="3289224"/>
                </a:cubicBezTo>
                <a:cubicBezTo>
                  <a:pt x="869571" y="3279612"/>
                  <a:pt x="872811" y="3266470"/>
                  <a:pt x="866523" y="3248621"/>
                </a:cubicBezTo>
                <a:cubicBezTo>
                  <a:pt x="861189" y="3233124"/>
                  <a:pt x="858523" y="3214098"/>
                  <a:pt x="848234" y="3203506"/>
                </a:cubicBezTo>
                <a:cubicBezTo>
                  <a:pt x="819088" y="3173494"/>
                  <a:pt x="818135" y="3135244"/>
                  <a:pt x="810325" y="3097977"/>
                </a:cubicBezTo>
                <a:cubicBezTo>
                  <a:pt x="805561" y="3075225"/>
                  <a:pt x="805371" y="3054039"/>
                  <a:pt x="808609" y="3031285"/>
                </a:cubicBezTo>
                <a:cubicBezTo>
                  <a:pt x="815849" y="2981857"/>
                  <a:pt x="805561" y="2933799"/>
                  <a:pt x="792417" y="2886329"/>
                </a:cubicBezTo>
                <a:cubicBezTo>
                  <a:pt x="783654" y="2854945"/>
                  <a:pt x="778320" y="2822776"/>
                  <a:pt x="769366" y="2791590"/>
                </a:cubicBezTo>
                <a:cubicBezTo>
                  <a:pt x="762508" y="2768247"/>
                  <a:pt x="754315" y="2744906"/>
                  <a:pt x="743267" y="2723527"/>
                </a:cubicBezTo>
                <a:cubicBezTo>
                  <a:pt x="727072" y="2692532"/>
                  <a:pt x="702688" y="2665466"/>
                  <a:pt x="709166" y="2626038"/>
                </a:cubicBezTo>
                <a:cubicBezTo>
                  <a:pt x="714880" y="2591317"/>
                  <a:pt x="702880" y="2559935"/>
                  <a:pt x="691449" y="2528158"/>
                </a:cubicBezTo>
                <a:cubicBezTo>
                  <a:pt x="683067" y="2504816"/>
                  <a:pt x="674493" y="2481477"/>
                  <a:pt x="669159" y="2457348"/>
                </a:cubicBezTo>
                <a:cubicBezTo>
                  <a:pt x="662872" y="2428709"/>
                  <a:pt x="665540" y="2396344"/>
                  <a:pt x="653918" y="2370844"/>
                </a:cubicBezTo>
                <a:cubicBezTo>
                  <a:pt x="641726" y="2344167"/>
                  <a:pt x="649918" y="2322005"/>
                  <a:pt x="653348" y="2298269"/>
                </a:cubicBezTo>
                <a:cubicBezTo>
                  <a:pt x="658682" y="2260413"/>
                  <a:pt x="668589" y="2222749"/>
                  <a:pt x="656014" y="2184501"/>
                </a:cubicBezTo>
                <a:cubicBezTo>
                  <a:pt x="640774" y="2138014"/>
                  <a:pt x="624391" y="2091918"/>
                  <a:pt x="609913" y="2045235"/>
                </a:cubicBezTo>
                <a:cubicBezTo>
                  <a:pt x="604386" y="2027187"/>
                  <a:pt x="602100" y="2007771"/>
                  <a:pt x="599624" y="1988939"/>
                </a:cubicBezTo>
                <a:cubicBezTo>
                  <a:pt x="597528" y="1971091"/>
                  <a:pt x="602862" y="1949711"/>
                  <a:pt x="594862" y="1935977"/>
                </a:cubicBezTo>
                <a:cubicBezTo>
                  <a:pt x="574287" y="1900670"/>
                  <a:pt x="564191" y="1864385"/>
                  <a:pt x="564191" y="1823583"/>
                </a:cubicBezTo>
                <a:cubicBezTo>
                  <a:pt x="564191" y="1808282"/>
                  <a:pt x="555617" y="1793374"/>
                  <a:pt x="554093" y="1777881"/>
                </a:cubicBezTo>
                <a:cubicBezTo>
                  <a:pt x="552189" y="1756694"/>
                  <a:pt x="547044" y="1732372"/>
                  <a:pt x="554285" y="1713934"/>
                </a:cubicBezTo>
                <a:cubicBezTo>
                  <a:pt x="571429" y="1670585"/>
                  <a:pt x="557141" y="1635476"/>
                  <a:pt x="540186" y="1597617"/>
                </a:cubicBezTo>
                <a:cubicBezTo>
                  <a:pt x="523422" y="1560348"/>
                  <a:pt x="510087" y="1521118"/>
                  <a:pt x="499037" y="1481495"/>
                </a:cubicBezTo>
                <a:cubicBezTo>
                  <a:pt x="495037" y="1466588"/>
                  <a:pt x="501705" y="1448740"/>
                  <a:pt x="503037" y="1432262"/>
                </a:cubicBezTo>
                <a:cubicBezTo>
                  <a:pt x="503419" y="1426376"/>
                  <a:pt x="503991" y="1419903"/>
                  <a:pt x="502085" y="1414609"/>
                </a:cubicBezTo>
                <a:cubicBezTo>
                  <a:pt x="483796" y="1363414"/>
                  <a:pt x="469890" y="1311432"/>
                  <a:pt x="479414" y="1255923"/>
                </a:cubicBezTo>
                <a:cubicBezTo>
                  <a:pt x="480368" y="1250824"/>
                  <a:pt x="478272" y="1245135"/>
                  <a:pt x="476938" y="1240034"/>
                </a:cubicBezTo>
                <a:cubicBezTo>
                  <a:pt x="470080" y="1215122"/>
                  <a:pt x="459222" y="1190799"/>
                  <a:pt x="456745" y="1165498"/>
                </a:cubicBezTo>
                <a:cubicBezTo>
                  <a:pt x="450649" y="1103121"/>
                  <a:pt x="448171" y="1040355"/>
                  <a:pt x="444171" y="977582"/>
                </a:cubicBezTo>
                <a:cubicBezTo>
                  <a:pt x="443981" y="973659"/>
                  <a:pt x="443981" y="969541"/>
                  <a:pt x="442647" y="966011"/>
                </a:cubicBezTo>
                <a:cubicBezTo>
                  <a:pt x="434455" y="942864"/>
                  <a:pt x="437123" y="922662"/>
                  <a:pt x="452743" y="903045"/>
                </a:cubicBezTo>
                <a:cubicBezTo>
                  <a:pt x="459602" y="894414"/>
                  <a:pt x="463222" y="882645"/>
                  <a:pt x="467032" y="871859"/>
                </a:cubicBezTo>
                <a:cubicBezTo>
                  <a:pt x="472748" y="855968"/>
                  <a:pt x="478272" y="839689"/>
                  <a:pt x="481892" y="823213"/>
                </a:cubicBezTo>
                <a:cubicBezTo>
                  <a:pt x="485320" y="806930"/>
                  <a:pt x="490083" y="789474"/>
                  <a:pt x="487416" y="773781"/>
                </a:cubicBezTo>
                <a:cubicBezTo>
                  <a:pt x="482654" y="745535"/>
                  <a:pt x="471986" y="718661"/>
                  <a:pt x="464936" y="690809"/>
                </a:cubicBezTo>
                <a:cubicBezTo>
                  <a:pt x="462460" y="681198"/>
                  <a:pt x="462842" y="670605"/>
                  <a:pt x="462650" y="660603"/>
                </a:cubicBezTo>
                <a:cubicBezTo>
                  <a:pt x="462080" y="637652"/>
                  <a:pt x="467604" y="614113"/>
                  <a:pt x="451791" y="593322"/>
                </a:cubicBezTo>
                <a:cubicBezTo>
                  <a:pt x="436933" y="574101"/>
                  <a:pt x="441313" y="554679"/>
                  <a:pt x="452553" y="534478"/>
                </a:cubicBezTo>
                <a:cubicBezTo>
                  <a:pt x="460556" y="519961"/>
                  <a:pt x="466842" y="503486"/>
                  <a:pt x="469890" y="487205"/>
                </a:cubicBezTo>
                <a:cubicBezTo>
                  <a:pt x="474080" y="464843"/>
                  <a:pt x="475796" y="442679"/>
                  <a:pt x="473318" y="418552"/>
                </a:cubicBezTo>
                <a:cubicBezTo>
                  <a:pt x="471604" y="401485"/>
                  <a:pt x="470842" y="387559"/>
                  <a:pt x="460746" y="374220"/>
                </a:cubicBezTo>
                <a:cubicBezTo>
                  <a:pt x="459222" y="372064"/>
                  <a:pt x="458840" y="368141"/>
                  <a:pt x="459032" y="365198"/>
                </a:cubicBezTo>
                <a:cubicBezTo>
                  <a:pt x="462270" y="326557"/>
                  <a:pt x="460556" y="288308"/>
                  <a:pt x="458267" y="249272"/>
                </a:cubicBezTo>
                <a:cubicBezTo>
                  <a:pt x="455221" y="199649"/>
                  <a:pt x="464174" y="147470"/>
                  <a:pt x="496179" y="104514"/>
                </a:cubicBezTo>
                <a:cubicBezTo>
                  <a:pt x="500943" y="98237"/>
                  <a:pt x="503037" y="88822"/>
                  <a:pt x="504181" y="80583"/>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5" name="Content Placeholder 2">
            <a:extLst>
              <a:ext uri="{FF2B5EF4-FFF2-40B4-BE49-F238E27FC236}">
                <a16:creationId xmlns:a16="http://schemas.microsoft.com/office/drawing/2014/main" id="{74018D01-DD27-46B6-B055-AC1ABC1B1EE5}"/>
              </a:ext>
            </a:extLst>
          </p:cNvPr>
          <p:cNvGraphicFramePr>
            <a:graphicFrameLocks noGrp="1"/>
          </p:cNvGraphicFramePr>
          <p:nvPr>
            <p:ph idx="1"/>
            <p:extLst>
              <p:ext uri="{D42A27DB-BD31-4B8C-83A1-F6EECF244321}">
                <p14:modId xmlns:p14="http://schemas.microsoft.com/office/powerpoint/2010/main" val="3943895741"/>
              </p:ext>
            </p:extLst>
          </p:nvPr>
        </p:nvGraphicFramePr>
        <p:xfrm>
          <a:off x="5334000" y="766719"/>
          <a:ext cx="6096000" cy="53292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47462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B13FDC9-1FC9-CD44-A8CB-A1C8C65B6282}"/>
              </a:ext>
            </a:extLst>
          </p:cNvPr>
          <p:cNvSpPr>
            <a:spLocks noGrp="1"/>
          </p:cNvSpPr>
          <p:nvPr>
            <p:ph type="title"/>
          </p:nvPr>
        </p:nvSpPr>
        <p:spPr>
          <a:xfrm>
            <a:off x="835024" y="841377"/>
            <a:ext cx="4745505" cy="1666499"/>
          </a:xfrm>
        </p:spPr>
        <p:txBody>
          <a:bodyPr anchor="b">
            <a:normAutofit/>
          </a:bodyPr>
          <a:lstStyle/>
          <a:p>
            <a:r>
              <a:rPr lang="en-US" dirty="0"/>
              <a:t>The Big Bang</a:t>
            </a:r>
          </a:p>
        </p:txBody>
      </p:sp>
      <p:sp>
        <p:nvSpPr>
          <p:cNvPr id="3" name="Content Placeholder 2">
            <a:extLst>
              <a:ext uri="{FF2B5EF4-FFF2-40B4-BE49-F238E27FC236}">
                <a16:creationId xmlns:a16="http://schemas.microsoft.com/office/drawing/2014/main" id="{225225CD-5E99-F945-AA0A-56FFA93877B5}"/>
              </a:ext>
            </a:extLst>
          </p:cNvPr>
          <p:cNvSpPr>
            <a:spLocks noGrp="1"/>
          </p:cNvSpPr>
          <p:nvPr>
            <p:ph idx="1"/>
          </p:nvPr>
        </p:nvSpPr>
        <p:spPr>
          <a:xfrm>
            <a:off x="835022" y="3429000"/>
            <a:ext cx="4745505" cy="2648765"/>
          </a:xfrm>
        </p:spPr>
        <p:txBody>
          <a:bodyPr>
            <a:normAutofit/>
          </a:bodyPr>
          <a:lstStyle/>
          <a:p>
            <a:pPr marL="514350" indent="-514350">
              <a:buFont typeface="+mj-lt"/>
              <a:buAutoNum type="arabicPeriod"/>
            </a:pPr>
            <a:r>
              <a:rPr lang="en-CA" sz="2000" dirty="0"/>
              <a:t>Everything beginning has a cause</a:t>
            </a:r>
          </a:p>
          <a:p>
            <a:pPr marL="514350" indent="-514350">
              <a:buFont typeface="+mj-lt"/>
              <a:buAutoNum type="arabicPeriod"/>
            </a:pPr>
            <a:r>
              <a:rPr lang="en-CA" sz="2000" dirty="0"/>
              <a:t>Universe had a beginning</a:t>
            </a:r>
          </a:p>
          <a:p>
            <a:pPr marL="514350" indent="-514350">
              <a:buFont typeface="+mj-lt"/>
              <a:buAutoNum type="arabicPeriod"/>
            </a:pPr>
            <a:r>
              <a:rPr lang="en-CA" sz="2000" dirty="0"/>
              <a:t>Therefore, the universe had a cause</a:t>
            </a:r>
          </a:p>
          <a:p>
            <a:pPr marL="514350" indent="-514350">
              <a:buFont typeface="+mj-lt"/>
              <a:buAutoNum type="arabicPeriod"/>
            </a:pPr>
            <a:endParaRPr lang="en-US" sz="2000" dirty="0"/>
          </a:p>
        </p:txBody>
      </p:sp>
      <p:grpSp>
        <p:nvGrpSpPr>
          <p:cNvPr id="73" name="Group 72">
            <a:extLst>
              <a:ext uri="{FF2B5EF4-FFF2-40B4-BE49-F238E27FC236}">
                <a16:creationId xmlns:a16="http://schemas.microsoft.com/office/drawing/2014/main" id="{6A15AA18-4B71-46A7-A76C-9CF96DE14FA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96000" y="841376"/>
            <a:ext cx="5260976" cy="4707593"/>
            <a:chOff x="6096000" y="841376"/>
            <a:chExt cx="5260976" cy="4707593"/>
          </a:xfrm>
          <a:effectLst>
            <a:outerShdw blurRad="381000" dist="152400" dir="5400000" algn="ctr" rotWithShape="0">
              <a:srgbClr val="000000">
                <a:alpha val="10000"/>
              </a:srgbClr>
            </a:outerShdw>
          </a:effectLst>
        </p:grpSpPr>
        <p:grpSp>
          <p:nvGrpSpPr>
            <p:cNvPr id="74" name="Group 73">
              <a:extLst>
                <a:ext uri="{FF2B5EF4-FFF2-40B4-BE49-F238E27FC236}">
                  <a16:creationId xmlns:a16="http://schemas.microsoft.com/office/drawing/2014/main" id="{34DE4BFB-2B70-4E62-89FD-1D466CCFE27A}"/>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6096001" y="841376"/>
              <a:ext cx="5260975" cy="4707593"/>
              <a:chOff x="6096001" y="841376"/>
              <a:chExt cx="5260975" cy="4707593"/>
            </a:xfrm>
          </p:grpSpPr>
          <p:sp>
            <p:nvSpPr>
              <p:cNvPr id="78" name="Freeform: Shape 77">
                <a:extLst>
                  <a:ext uri="{FF2B5EF4-FFF2-40B4-BE49-F238E27FC236}">
                    <a16:creationId xmlns:a16="http://schemas.microsoft.com/office/drawing/2014/main" id="{464E5BEB-6761-4106-B1D6-D9A6908B4F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841376"/>
                <a:ext cx="5260975" cy="4707593"/>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3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3 w 5260975"/>
                  <a:gd name="connsiteY10" fmla="*/ 3775382 h 4707593"/>
                  <a:gd name="connsiteX11" fmla="*/ 4897844 w 5260975"/>
                  <a:gd name="connsiteY11" fmla="*/ 3792472 h 4707593"/>
                  <a:gd name="connsiteX12" fmla="*/ 4870767 w 5260975"/>
                  <a:gd name="connsiteY12" fmla="*/ 3811388 h 4707593"/>
                  <a:gd name="connsiteX13" fmla="*/ 4847916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49 w 5260975"/>
                  <a:gd name="connsiteY22" fmla="*/ 4089832 h 4707593"/>
                  <a:gd name="connsiteX23" fmla="*/ 4468944 w 5260975"/>
                  <a:gd name="connsiteY23" fmla="*/ 4113356 h 4707593"/>
                  <a:gd name="connsiteX24" fmla="*/ 4452622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9" name="Freeform: Shape 78">
                <a:extLst>
                  <a:ext uri="{FF2B5EF4-FFF2-40B4-BE49-F238E27FC236}">
                    <a16:creationId xmlns:a16="http://schemas.microsoft.com/office/drawing/2014/main" id="{A11FAE02-7EEB-4450-9123-148CC979D3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841376"/>
                <a:ext cx="5260975" cy="4707593"/>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3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3 w 5260975"/>
                  <a:gd name="connsiteY10" fmla="*/ 3775382 h 4707593"/>
                  <a:gd name="connsiteX11" fmla="*/ 4897844 w 5260975"/>
                  <a:gd name="connsiteY11" fmla="*/ 3792472 h 4707593"/>
                  <a:gd name="connsiteX12" fmla="*/ 4870767 w 5260975"/>
                  <a:gd name="connsiteY12" fmla="*/ 3811388 h 4707593"/>
                  <a:gd name="connsiteX13" fmla="*/ 4847916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49 w 5260975"/>
                  <a:gd name="connsiteY22" fmla="*/ 4089832 h 4707593"/>
                  <a:gd name="connsiteX23" fmla="*/ 4468944 w 5260975"/>
                  <a:gd name="connsiteY23" fmla="*/ 4113356 h 4707593"/>
                  <a:gd name="connsiteX24" fmla="*/ 4452622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tx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75" name="Group 74">
              <a:extLst>
                <a:ext uri="{FF2B5EF4-FFF2-40B4-BE49-F238E27FC236}">
                  <a16:creationId xmlns:a16="http://schemas.microsoft.com/office/drawing/2014/main" id="{F62FB0BB-9179-4751-A08F-1DBBC8B87E10}"/>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6096000" y="4138312"/>
              <a:ext cx="5260975" cy="1410656"/>
              <a:chOff x="6096000" y="4138312"/>
              <a:chExt cx="5260975" cy="1410656"/>
            </a:xfrm>
          </p:grpSpPr>
          <p:sp>
            <p:nvSpPr>
              <p:cNvPr id="76" name="Freeform: Shape 75">
                <a:extLst>
                  <a:ext uri="{FF2B5EF4-FFF2-40B4-BE49-F238E27FC236}">
                    <a16:creationId xmlns:a16="http://schemas.microsoft.com/office/drawing/2014/main" id="{33819F96-CF55-40C3-A784-AC461852C4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7" name="Freeform: Shape 76">
                <a:extLst>
                  <a:ext uri="{FF2B5EF4-FFF2-40B4-BE49-F238E27FC236}">
                    <a16:creationId xmlns:a16="http://schemas.microsoft.com/office/drawing/2014/main" id="{0578D5C7-AD30-4D50-98FC-F0E0C28CDD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pic>
        <p:nvPicPr>
          <p:cNvPr id="3074" name="Picture 2" descr="Disassembled Bicycle - TODD MCLELLAN MOTION/STILLS">
            <a:extLst>
              <a:ext uri="{FF2B5EF4-FFF2-40B4-BE49-F238E27FC236}">
                <a16:creationId xmlns:a16="http://schemas.microsoft.com/office/drawing/2014/main" id="{6A534FC8-17DD-A447-B115-6943AD375276}"/>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756490" y="1350833"/>
            <a:ext cx="3939996" cy="306334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B934460-CCFB-4645-B5BA-442DEC275CDC}"/>
              </a:ext>
            </a:extLst>
          </p:cNvPr>
          <p:cNvSpPr txBox="1"/>
          <p:nvPr/>
        </p:nvSpPr>
        <p:spPr>
          <a:xfrm>
            <a:off x="0" y="5651681"/>
            <a:ext cx="7035800" cy="1200329"/>
          </a:xfrm>
          <a:prstGeom prst="rect">
            <a:avLst/>
          </a:prstGeom>
          <a:noFill/>
        </p:spPr>
        <p:txBody>
          <a:bodyPr wrap="square" rtlCol="0">
            <a:spAutoFit/>
          </a:bodyPr>
          <a:lstStyle/>
          <a:p>
            <a:r>
              <a:rPr lang="en-CA" dirty="0"/>
              <a:t>“1 In the beginning God created the heavens and the earth. 2 The earth was without form, and void; and darkness was on the face of the deep. And the Spirit of God was hovering over the face of the waters.</a:t>
            </a:r>
          </a:p>
          <a:p>
            <a:r>
              <a:rPr lang="en-CA" dirty="0"/>
              <a:t>3 Then God said, "Let there be light"; and there was light.” (Genesis 1:1-3)</a:t>
            </a:r>
          </a:p>
        </p:txBody>
      </p:sp>
    </p:spTree>
    <p:extLst>
      <p:ext uri="{BB962C8B-B14F-4D97-AF65-F5344CB8AC3E}">
        <p14:creationId xmlns:p14="http://schemas.microsoft.com/office/powerpoint/2010/main" val="37515077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19A81-3443-574B-B651-36543736491F}"/>
              </a:ext>
            </a:extLst>
          </p:cNvPr>
          <p:cNvSpPr>
            <a:spLocks noGrp="1"/>
          </p:cNvSpPr>
          <p:nvPr>
            <p:ph type="title"/>
          </p:nvPr>
        </p:nvSpPr>
        <p:spPr/>
        <p:txBody>
          <a:bodyPr/>
          <a:lstStyle/>
          <a:p>
            <a:r>
              <a:rPr lang="en-US" dirty="0"/>
              <a:t>The Big Bang</a:t>
            </a:r>
          </a:p>
        </p:txBody>
      </p:sp>
      <p:sp>
        <p:nvSpPr>
          <p:cNvPr id="3" name="Content Placeholder 2">
            <a:extLst>
              <a:ext uri="{FF2B5EF4-FFF2-40B4-BE49-F238E27FC236}">
                <a16:creationId xmlns:a16="http://schemas.microsoft.com/office/drawing/2014/main" id="{11351475-7563-EC4E-809A-B20F5CBBF113}"/>
              </a:ext>
            </a:extLst>
          </p:cNvPr>
          <p:cNvSpPr>
            <a:spLocks noGrp="1"/>
          </p:cNvSpPr>
          <p:nvPr>
            <p:ph idx="1"/>
          </p:nvPr>
        </p:nvSpPr>
        <p:spPr>
          <a:xfrm>
            <a:off x="762000" y="2787649"/>
            <a:ext cx="10668000" cy="3308351"/>
          </a:xfrm>
        </p:spPr>
        <p:txBody>
          <a:bodyPr>
            <a:normAutofit fontScale="92500" lnSpcReduction="20000"/>
          </a:bodyPr>
          <a:lstStyle/>
          <a:p>
            <a:pPr marL="0" indent="0">
              <a:buNone/>
            </a:pPr>
            <a:r>
              <a:rPr lang="en-US" dirty="0"/>
              <a:t>“God is the unmoved mover”</a:t>
            </a:r>
          </a:p>
          <a:p>
            <a:pPr marL="0" indent="0" algn="r">
              <a:buNone/>
            </a:pPr>
            <a:r>
              <a:rPr lang="en-US" dirty="0"/>
              <a:t>Aristotle (3</a:t>
            </a:r>
            <a:r>
              <a:rPr lang="en-US" baseline="30000" dirty="0"/>
              <a:t>rd</a:t>
            </a:r>
            <a:r>
              <a:rPr lang="en-US" dirty="0"/>
              <a:t> Century B.C)</a:t>
            </a:r>
          </a:p>
          <a:p>
            <a:pPr marL="0" indent="0" algn="r">
              <a:buNone/>
            </a:pPr>
            <a:endParaRPr lang="en-US" dirty="0"/>
          </a:p>
          <a:p>
            <a:pPr marL="0" indent="0">
              <a:buNone/>
            </a:pPr>
            <a:r>
              <a:rPr lang="en-CA" dirty="0"/>
              <a:t>“It is fitting indeed and right that we praise You, bless You, serve You, worship You, and glorify You, the one only true God the lover of mankind. You are ineffable, You are invisible, You are infinite, You are without beginning, You are ever-lasting, You are timeless, immeasurable, incomprehensible, unchangeable, Creator of all, Savoir of everyone.</a:t>
            </a:r>
            <a:r>
              <a:rPr lang="en-US" dirty="0"/>
              <a:t>”</a:t>
            </a:r>
          </a:p>
          <a:p>
            <a:pPr marL="0" indent="0" algn="r">
              <a:buNone/>
            </a:pPr>
            <a:r>
              <a:rPr lang="en-US" dirty="0"/>
              <a:t>St. Gregory the Theologian</a:t>
            </a:r>
            <a:r>
              <a:rPr lang="en-US" dirty="0">
                <a:sym typeface="Wingdings" pitchFamily="2" charset="2"/>
              </a:rPr>
              <a:t> (4</a:t>
            </a:r>
            <a:r>
              <a:rPr lang="en-US" baseline="30000" dirty="0">
                <a:sym typeface="Wingdings" pitchFamily="2" charset="2"/>
              </a:rPr>
              <a:t>th</a:t>
            </a:r>
            <a:r>
              <a:rPr lang="en-US" dirty="0">
                <a:sym typeface="Wingdings" pitchFamily="2" charset="2"/>
              </a:rPr>
              <a:t> Century A.D)</a:t>
            </a:r>
            <a:endParaRPr lang="en-US" dirty="0"/>
          </a:p>
        </p:txBody>
      </p:sp>
    </p:spTree>
    <p:extLst>
      <p:ext uri="{BB962C8B-B14F-4D97-AF65-F5344CB8AC3E}">
        <p14:creationId xmlns:p14="http://schemas.microsoft.com/office/powerpoint/2010/main" val="16943023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1B3A0-7418-984E-A0A2-0729EA13ED76}"/>
              </a:ext>
            </a:extLst>
          </p:cNvPr>
          <p:cNvSpPr>
            <a:spLocks noGrp="1"/>
          </p:cNvSpPr>
          <p:nvPr>
            <p:ph type="title"/>
          </p:nvPr>
        </p:nvSpPr>
        <p:spPr/>
        <p:txBody>
          <a:bodyPr/>
          <a:lstStyle/>
          <a:p>
            <a:r>
              <a:rPr lang="en-US" dirty="0"/>
              <a:t>Anthropic constants</a:t>
            </a:r>
          </a:p>
        </p:txBody>
      </p:sp>
      <p:sp>
        <p:nvSpPr>
          <p:cNvPr id="3" name="Content Placeholder 2">
            <a:extLst>
              <a:ext uri="{FF2B5EF4-FFF2-40B4-BE49-F238E27FC236}">
                <a16:creationId xmlns:a16="http://schemas.microsoft.com/office/drawing/2014/main" id="{7CDDB3C2-57EB-584F-98E1-1C284B6F28D1}"/>
              </a:ext>
            </a:extLst>
          </p:cNvPr>
          <p:cNvSpPr>
            <a:spLocks noGrp="1"/>
          </p:cNvSpPr>
          <p:nvPr>
            <p:ph idx="1"/>
          </p:nvPr>
        </p:nvSpPr>
        <p:spPr/>
        <p:txBody>
          <a:bodyPr>
            <a:normAutofit fontScale="92500" lnSpcReduction="20000"/>
          </a:bodyPr>
          <a:lstStyle/>
          <a:p>
            <a:pPr marL="0" indent="0" algn="ctr">
              <a:buNone/>
            </a:pPr>
            <a:r>
              <a:rPr lang="en-US" dirty="0"/>
              <a:t>The cosmological constant</a:t>
            </a:r>
          </a:p>
          <a:p>
            <a:pPr marL="0" indent="0" algn="ctr">
              <a:buNone/>
            </a:pPr>
            <a:r>
              <a:rPr lang="en-US" dirty="0"/>
              <a:t>0.0000000000000000000000000000000000000000000000000000000000000000000000000000000000000000000000000000000000000000000000001</a:t>
            </a:r>
          </a:p>
          <a:p>
            <a:pPr marL="0" indent="0" algn="ctr">
              <a:buNone/>
            </a:pPr>
            <a:endParaRPr lang="en-US" dirty="0"/>
          </a:p>
          <a:p>
            <a:pPr marL="0" indent="0" algn="ctr">
              <a:buNone/>
            </a:pPr>
            <a:r>
              <a:rPr lang="en-US" dirty="0"/>
              <a:t>Odds that all are available by chance</a:t>
            </a:r>
          </a:p>
          <a:p>
            <a:pPr marL="0" indent="0" algn="ctr">
              <a:buNone/>
            </a:pPr>
            <a:r>
              <a:rPr lang="en-US" dirty="0"/>
              <a:t>0.0000000000000000000000000000000000000000000000000000000000000000000000000000000000000000000000000000000000000000000000000000000000000000001</a:t>
            </a:r>
          </a:p>
        </p:txBody>
      </p:sp>
    </p:spTree>
    <p:extLst>
      <p:ext uri="{BB962C8B-B14F-4D97-AF65-F5344CB8AC3E}">
        <p14:creationId xmlns:p14="http://schemas.microsoft.com/office/powerpoint/2010/main" val="1949130804"/>
      </p:ext>
    </p:extLst>
  </p:cSld>
  <p:clrMapOvr>
    <a:masterClrMapping/>
  </p:clrMapOvr>
</p:sld>
</file>

<file path=ppt/theme/theme1.xml><?xml version="1.0" encoding="utf-8"?>
<a:theme xmlns:a="http://schemas.openxmlformats.org/drawingml/2006/main" name="TornVTI">
  <a:themeElements>
    <a:clrScheme name="AnalogousFromLightSeedRightStep">
      <a:dk1>
        <a:srgbClr val="000000"/>
      </a:dk1>
      <a:lt1>
        <a:srgbClr val="FFFFFF"/>
      </a:lt1>
      <a:dk2>
        <a:srgbClr val="412624"/>
      </a:dk2>
      <a:lt2>
        <a:srgbClr val="E2E8E3"/>
      </a:lt2>
      <a:accent1>
        <a:srgbClr val="E27BCB"/>
      </a:accent1>
      <a:accent2>
        <a:srgbClr val="DB5D8A"/>
      </a:accent2>
      <a:accent3>
        <a:srgbClr val="E2817B"/>
      </a:accent3>
      <a:accent4>
        <a:srgbClr val="D99354"/>
      </a:accent4>
      <a:accent5>
        <a:srgbClr val="AFA65F"/>
      </a:accent5>
      <a:accent6>
        <a:srgbClr val="8FAE4A"/>
      </a:accent6>
      <a:hlink>
        <a:srgbClr val="568E63"/>
      </a:hlink>
      <a:folHlink>
        <a:srgbClr val="7F7F7F"/>
      </a:folHlink>
    </a:clrScheme>
    <a:fontScheme name="Torn">
      <a:majorFont>
        <a:latin typeface="Impact"/>
        <a:ea typeface=""/>
        <a:cs typeface=""/>
      </a:majorFont>
      <a:minorFont>
        <a:latin typeface="Arial Nova Co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ornVTI" id="{D93270A2-BAD7-4DCC-9D1D-3427EACCFA88}" vid="{1B17486C-9B79-43FC-98F9-5BF7AA5600D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1237</TotalTime>
  <Words>4762</Words>
  <Application>Microsoft Macintosh PowerPoint</Application>
  <PresentationFormat>Widescreen</PresentationFormat>
  <Paragraphs>217</Paragraphs>
  <Slides>28</Slides>
  <Notes>22</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Arial Nova Cond</vt:lpstr>
      <vt:lpstr>Calibri</vt:lpstr>
      <vt:lpstr>Courier New</vt:lpstr>
      <vt:lpstr>Impact</vt:lpstr>
      <vt:lpstr>TornVTI</vt:lpstr>
      <vt:lpstr>Logical Evidence For God</vt:lpstr>
      <vt:lpstr>Some questions for YOU!</vt:lpstr>
      <vt:lpstr>Some Key Points</vt:lpstr>
      <vt:lpstr>PowerPoint Presentation</vt:lpstr>
      <vt:lpstr>Three proofs</vt:lpstr>
      <vt:lpstr>The scientific method</vt:lpstr>
      <vt:lpstr>The Big Bang</vt:lpstr>
      <vt:lpstr>The Big Bang</vt:lpstr>
      <vt:lpstr>Anthropic constants</vt:lpstr>
      <vt:lpstr>What about a multiverse? Aliens?</vt:lpstr>
      <vt:lpstr>What then created the universe?</vt:lpstr>
      <vt:lpstr>A designer</vt:lpstr>
      <vt:lpstr>A designer</vt:lpstr>
      <vt:lpstr>Biology</vt:lpstr>
      <vt:lpstr>Biology - The human assembly manual</vt:lpstr>
      <vt:lpstr>What about evolution? The RNA theory?</vt:lpstr>
      <vt:lpstr>Conclusion</vt:lpstr>
      <vt:lpstr>Extra Stuff</vt:lpstr>
      <vt:lpstr>S’more questions </vt:lpstr>
      <vt:lpstr>Why does god seem hidden from us? </vt:lpstr>
      <vt:lpstr>Can God’s sovereignty and my free will co-exist? </vt:lpstr>
      <vt:lpstr>Why create people knowing they’ll end up in hell? </vt:lpstr>
      <vt:lpstr>If God is all loving, why is there evil in the world?</vt:lpstr>
      <vt:lpstr>Why can’t God end all evil? What about natural disasters?</vt:lpstr>
      <vt:lpstr>Why does God allow people to suffer? </vt:lpstr>
      <vt:lpstr>Will God send me to hell just because I don’t believe in Jesus? </vt:lpstr>
      <vt:lpstr>What about those that die without knowing about Christ?</vt:lpstr>
      <vt:lpstr>Books I recommend you read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Logical Evidence For God</dc:title>
  <dc:creator>Nicolas Mourad</dc:creator>
  <cp:lastModifiedBy>Nelly Onsy Menshawy</cp:lastModifiedBy>
  <cp:revision>90</cp:revision>
  <dcterms:created xsi:type="dcterms:W3CDTF">2022-02-11T23:41:37Z</dcterms:created>
  <dcterms:modified xsi:type="dcterms:W3CDTF">2025-04-09T03:05:55Z</dcterms:modified>
</cp:coreProperties>
</file>