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4"/>
  </p:normalViewPr>
  <p:slideViewPr>
    <p:cSldViewPr snapToGrid="0" snapToObjects="1">
      <p:cViewPr varScale="1">
        <p:scale>
          <a:sx n="100" d="100"/>
          <a:sy n="100" d="100"/>
        </p:scale>
        <p:origin x="1000" y="168"/>
      </p:cViewPr>
      <p:guideLst/>
    </p:cSldViewPr>
  </p:slideViewPr>
  <p:outlineViewPr>
    <p:cViewPr>
      <p:scale>
        <a:sx n="33" d="100"/>
        <a:sy n="33" d="100"/>
      </p:scale>
      <p:origin x="0" y="-74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D5E58C-5905-4EC2-8C23-ABAB43745049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D0FECE7-00B2-4145-9866-7D0D9A9339AA}">
      <dgm:prSet/>
      <dgm:spPr/>
      <dgm:t>
        <a:bodyPr/>
        <a:lstStyle/>
        <a:p>
          <a:r>
            <a:rPr lang="en-US" dirty="0"/>
            <a:t>Emphasize the importance of physical activities and sports</a:t>
          </a:r>
        </a:p>
      </dgm:t>
    </dgm:pt>
    <dgm:pt modelId="{58A87E37-A3F8-4ACF-BB10-2A8B060E06D4}" type="parTrans" cxnId="{0A014B83-C452-4500-A4E9-B47D05CF9495}">
      <dgm:prSet/>
      <dgm:spPr/>
      <dgm:t>
        <a:bodyPr/>
        <a:lstStyle/>
        <a:p>
          <a:endParaRPr lang="en-US"/>
        </a:p>
      </dgm:t>
    </dgm:pt>
    <dgm:pt modelId="{0B9D65A5-2F5D-471E-B7C0-1521CD69030A}" type="sibTrans" cxnId="{0A014B83-C452-4500-A4E9-B47D05CF9495}">
      <dgm:prSet/>
      <dgm:spPr/>
      <dgm:t>
        <a:bodyPr/>
        <a:lstStyle/>
        <a:p>
          <a:endParaRPr lang="en-US"/>
        </a:p>
      </dgm:t>
    </dgm:pt>
    <dgm:pt modelId="{00A01DB6-A804-4C3C-AD6A-09FD26335959}">
      <dgm:prSet/>
      <dgm:spPr/>
      <dgm:t>
        <a:bodyPr/>
        <a:lstStyle/>
        <a:p>
          <a:r>
            <a:rPr lang="en-US"/>
            <a:t>Promote curiosity</a:t>
          </a:r>
        </a:p>
      </dgm:t>
    </dgm:pt>
    <dgm:pt modelId="{57A82A03-3183-48BF-B79A-D52705A1C2B1}" type="parTrans" cxnId="{A87D8CA9-B016-47F4-A78B-D4EAA6001A79}">
      <dgm:prSet/>
      <dgm:spPr/>
      <dgm:t>
        <a:bodyPr/>
        <a:lstStyle/>
        <a:p>
          <a:endParaRPr lang="en-US"/>
        </a:p>
      </dgm:t>
    </dgm:pt>
    <dgm:pt modelId="{89EDA715-EE86-4FE7-8E55-559AC33056C9}" type="sibTrans" cxnId="{A87D8CA9-B016-47F4-A78B-D4EAA6001A79}">
      <dgm:prSet/>
      <dgm:spPr/>
      <dgm:t>
        <a:bodyPr/>
        <a:lstStyle/>
        <a:p>
          <a:endParaRPr lang="en-US"/>
        </a:p>
      </dgm:t>
    </dgm:pt>
    <dgm:pt modelId="{C3F6A1CC-FADD-4DEB-8051-0C6D97FBF6E9}">
      <dgm:prSet/>
      <dgm:spPr/>
      <dgm:t>
        <a:bodyPr/>
        <a:lstStyle/>
        <a:p>
          <a:r>
            <a:rPr lang="en-US"/>
            <a:t>Treat everyone the same</a:t>
          </a:r>
        </a:p>
      </dgm:t>
    </dgm:pt>
    <dgm:pt modelId="{364F7A2F-FA06-4F34-B4D4-C0B93F8B48CF}" type="parTrans" cxnId="{5EF3254D-04EC-4A37-9F33-9735F8A590CB}">
      <dgm:prSet/>
      <dgm:spPr/>
      <dgm:t>
        <a:bodyPr/>
        <a:lstStyle/>
        <a:p>
          <a:endParaRPr lang="en-US"/>
        </a:p>
      </dgm:t>
    </dgm:pt>
    <dgm:pt modelId="{AF0BDFC2-598D-4EF6-A53B-87C77640155C}" type="sibTrans" cxnId="{5EF3254D-04EC-4A37-9F33-9735F8A590CB}">
      <dgm:prSet/>
      <dgm:spPr/>
      <dgm:t>
        <a:bodyPr/>
        <a:lstStyle/>
        <a:p>
          <a:endParaRPr lang="en-US"/>
        </a:p>
      </dgm:t>
    </dgm:pt>
    <dgm:pt modelId="{DC07C636-BC64-4201-A56F-070DDA03B699}">
      <dgm:prSet/>
      <dgm:spPr/>
      <dgm:t>
        <a:bodyPr/>
        <a:lstStyle/>
        <a:p>
          <a:r>
            <a:rPr lang="en-US"/>
            <a:t>Promote talent development like music, songs, drawings, and writing</a:t>
          </a:r>
        </a:p>
      </dgm:t>
    </dgm:pt>
    <dgm:pt modelId="{482390DE-A12D-422F-ABDB-09FCD32BE202}" type="parTrans" cxnId="{65F65719-FB32-4C6E-A171-E6A44C24DDD5}">
      <dgm:prSet/>
      <dgm:spPr/>
      <dgm:t>
        <a:bodyPr/>
        <a:lstStyle/>
        <a:p>
          <a:endParaRPr lang="en-US"/>
        </a:p>
      </dgm:t>
    </dgm:pt>
    <dgm:pt modelId="{3B6AEC9D-BC0B-42D6-A7EE-F8D42EF2480A}" type="sibTrans" cxnId="{65F65719-FB32-4C6E-A171-E6A44C24DDD5}">
      <dgm:prSet/>
      <dgm:spPr/>
      <dgm:t>
        <a:bodyPr/>
        <a:lstStyle/>
        <a:p>
          <a:endParaRPr lang="en-US"/>
        </a:p>
      </dgm:t>
    </dgm:pt>
    <dgm:pt modelId="{8CA17557-A7D7-400D-A5D6-DD3BA3BFFAD8}">
      <dgm:prSet/>
      <dgm:spPr/>
      <dgm:t>
        <a:bodyPr/>
        <a:lstStyle/>
        <a:p>
          <a:r>
            <a:rPr lang="en-US"/>
            <a:t>Promote respect for elders and peers</a:t>
          </a:r>
        </a:p>
      </dgm:t>
    </dgm:pt>
    <dgm:pt modelId="{2AFECA25-90A7-485D-9FCD-629C9D870507}" type="parTrans" cxnId="{35C1BF34-DBF3-4A83-B790-66E55EE76A0A}">
      <dgm:prSet/>
      <dgm:spPr/>
      <dgm:t>
        <a:bodyPr/>
        <a:lstStyle/>
        <a:p>
          <a:endParaRPr lang="en-US"/>
        </a:p>
      </dgm:t>
    </dgm:pt>
    <dgm:pt modelId="{4CA7FDC8-D6F2-4846-8849-C9055DA8C1C9}" type="sibTrans" cxnId="{35C1BF34-DBF3-4A83-B790-66E55EE76A0A}">
      <dgm:prSet/>
      <dgm:spPr/>
      <dgm:t>
        <a:bodyPr/>
        <a:lstStyle/>
        <a:p>
          <a:endParaRPr lang="en-US"/>
        </a:p>
      </dgm:t>
    </dgm:pt>
    <dgm:pt modelId="{B5C58B55-9C21-419D-A6A6-A6AAEECFCE34}">
      <dgm:prSet/>
      <dgm:spPr/>
      <dgm:t>
        <a:bodyPr/>
        <a:lstStyle/>
        <a:p>
          <a:r>
            <a:rPr lang="en-US"/>
            <a:t>Promote respect for the church</a:t>
          </a:r>
        </a:p>
      </dgm:t>
    </dgm:pt>
    <dgm:pt modelId="{BB719CFF-7516-4831-B61E-D2AEBB893A96}" type="parTrans" cxnId="{FCE07167-58A0-414B-8582-D4D455E3CDE8}">
      <dgm:prSet/>
      <dgm:spPr/>
      <dgm:t>
        <a:bodyPr/>
        <a:lstStyle/>
        <a:p>
          <a:endParaRPr lang="en-US"/>
        </a:p>
      </dgm:t>
    </dgm:pt>
    <dgm:pt modelId="{CA9C2138-08B0-462F-9290-EDF72B42AFB6}" type="sibTrans" cxnId="{FCE07167-58A0-414B-8582-D4D455E3CDE8}">
      <dgm:prSet/>
      <dgm:spPr/>
      <dgm:t>
        <a:bodyPr/>
        <a:lstStyle/>
        <a:p>
          <a:endParaRPr lang="en-US"/>
        </a:p>
      </dgm:t>
    </dgm:pt>
    <dgm:pt modelId="{81B005F0-1537-C247-AD3E-728AB307C73F}" type="pres">
      <dgm:prSet presAssocID="{35D5E58C-5905-4EC2-8C23-ABAB43745049}" presName="vert0" presStyleCnt="0">
        <dgm:presLayoutVars>
          <dgm:dir/>
          <dgm:animOne val="branch"/>
          <dgm:animLvl val="lvl"/>
        </dgm:presLayoutVars>
      </dgm:prSet>
      <dgm:spPr/>
    </dgm:pt>
    <dgm:pt modelId="{3676F104-6487-8543-9ACF-668A560AEE81}" type="pres">
      <dgm:prSet presAssocID="{1D0FECE7-00B2-4145-9866-7D0D9A9339AA}" presName="thickLine" presStyleLbl="alignNode1" presStyleIdx="0" presStyleCnt="6"/>
      <dgm:spPr/>
    </dgm:pt>
    <dgm:pt modelId="{7DF55D2F-079D-F148-A35C-66CC31C3449C}" type="pres">
      <dgm:prSet presAssocID="{1D0FECE7-00B2-4145-9866-7D0D9A9339AA}" presName="horz1" presStyleCnt="0"/>
      <dgm:spPr/>
    </dgm:pt>
    <dgm:pt modelId="{DF2DE09F-8C4D-4841-90A4-EF341D4D5A71}" type="pres">
      <dgm:prSet presAssocID="{1D0FECE7-00B2-4145-9866-7D0D9A9339AA}" presName="tx1" presStyleLbl="revTx" presStyleIdx="0" presStyleCnt="6"/>
      <dgm:spPr/>
    </dgm:pt>
    <dgm:pt modelId="{755B44F2-522F-F543-86CE-17823CA50C63}" type="pres">
      <dgm:prSet presAssocID="{1D0FECE7-00B2-4145-9866-7D0D9A9339AA}" presName="vert1" presStyleCnt="0"/>
      <dgm:spPr/>
    </dgm:pt>
    <dgm:pt modelId="{78B980B2-B910-3348-B8A1-470112664DA9}" type="pres">
      <dgm:prSet presAssocID="{00A01DB6-A804-4C3C-AD6A-09FD26335959}" presName="thickLine" presStyleLbl="alignNode1" presStyleIdx="1" presStyleCnt="6"/>
      <dgm:spPr/>
    </dgm:pt>
    <dgm:pt modelId="{3E4F1A25-1E55-404E-B540-CCF2FB471986}" type="pres">
      <dgm:prSet presAssocID="{00A01DB6-A804-4C3C-AD6A-09FD26335959}" presName="horz1" presStyleCnt="0"/>
      <dgm:spPr/>
    </dgm:pt>
    <dgm:pt modelId="{FB5D0716-00B4-8E4D-A560-281725F5AE7B}" type="pres">
      <dgm:prSet presAssocID="{00A01DB6-A804-4C3C-AD6A-09FD26335959}" presName="tx1" presStyleLbl="revTx" presStyleIdx="1" presStyleCnt="6"/>
      <dgm:spPr/>
    </dgm:pt>
    <dgm:pt modelId="{AE4B1B3A-7C47-D542-AC34-D2C311393302}" type="pres">
      <dgm:prSet presAssocID="{00A01DB6-A804-4C3C-AD6A-09FD26335959}" presName="vert1" presStyleCnt="0"/>
      <dgm:spPr/>
    </dgm:pt>
    <dgm:pt modelId="{377A2C5E-B352-144F-9AC0-4A39B30BA833}" type="pres">
      <dgm:prSet presAssocID="{C3F6A1CC-FADD-4DEB-8051-0C6D97FBF6E9}" presName="thickLine" presStyleLbl="alignNode1" presStyleIdx="2" presStyleCnt="6"/>
      <dgm:spPr/>
    </dgm:pt>
    <dgm:pt modelId="{D94B2E97-BEC6-1140-B9EF-F4C81AB8669F}" type="pres">
      <dgm:prSet presAssocID="{C3F6A1CC-FADD-4DEB-8051-0C6D97FBF6E9}" presName="horz1" presStyleCnt="0"/>
      <dgm:spPr/>
    </dgm:pt>
    <dgm:pt modelId="{500C3DF0-3C69-604C-BBB5-E090AB968C8E}" type="pres">
      <dgm:prSet presAssocID="{C3F6A1CC-FADD-4DEB-8051-0C6D97FBF6E9}" presName="tx1" presStyleLbl="revTx" presStyleIdx="2" presStyleCnt="6"/>
      <dgm:spPr/>
    </dgm:pt>
    <dgm:pt modelId="{26772678-B89D-CB4F-B496-8EFA109D5727}" type="pres">
      <dgm:prSet presAssocID="{C3F6A1CC-FADD-4DEB-8051-0C6D97FBF6E9}" presName="vert1" presStyleCnt="0"/>
      <dgm:spPr/>
    </dgm:pt>
    <dgm:pt modelId="{89AE780F-4057-5542-AF2E-AEFE56C022CD}" type="pres">
      <dgm:prSet presAssocID="{DC07C636-BC64-4201-A56F-070DDA03B699}" presName="thickLine" presStyleLbl="alignNode1" presStyleIdx="3" presStyleCnt="6"/>
      <dgm:spPr/>
    </dgm:pt>
    <dgm:pt modelId="{4B9338FB-420A-2040-8265-37CD8F56E5F3}" type="pres">
      <dgm:prSet presAssocID="{DC07C636-BC64-4201-A56F-070DDA03B699}" presName="horz1" presStyleCnt="0"/>
      <dgm:spPr/>
    </dgm:pt>
    <dgm:pt modelId="{0224EF0C-E1BE-0845-B23A-02463888620C}" type="pres">
      <dgm:prSet presAssocID="{DC07C636-BC64-4201-A56F-070DDA03B699}" presName="tx1" presStyleLbl="revTx" presStyleIdx="3" presStyleCnt="6"/>
      <dgm:spPr/>
    </dgm:pt>
    <dgm:pt modelId="{98355710-6AA3-B342-AE44-79203FC424FC}" type="pres">
      <dgm:prSet presAssocID="{DC07C636-BC64-4201-A56F-070DDA03B699}" presName="vert1" presStyleCnt="0"/>
      <dgm:spPr/>
    </dgm:pt>
    <dgm:pt modelId="{7F0650B9-5EF9-474C-862E-4648C7FE62BC}" type="pres">
      <dgm:prSet presAssocID="{8CA17557-A7D7-400D-A5D6-DD3BA3BFFAD8}" presName="thickLine" presStyleLbl="alignNode1" presStyleIdx="4" presStyleCnt="6"/>
      <dgm:spPr/>
    </dgm:pt>
    <dgm:pt modelId="{03363E5C-BE42-294E-8CB0-633D330DA8B3}" type="pres">
      <dgm:prSet presAssocID="{8CA17557-A7D7-400D-A5D6-DD3BA3BFFAD8}" presName="horz1" presStyleCnt="0"/>
      <dgm:spPr/>
    </dgm:pt>
    <dgm:pt modelId="{411C9F17-1936-1C47-A2B9-7C9AC16E6B88}" type="pres">
      <dgm:prSet presAssocID="{8CA17557-A7D7-400D-A5D6-DD3BA3BFFAD8}" presName="tx1" presStyleLbl="revTx" presStyleIdx="4" presStyleCnt="6"/>
      <dgm:spPr/>
    </dgm:pt>
    <dgm:pt modelId="{9FA19A19-429E-7A47-8B86-16BFFB2C9AC0}" type="pres">
      <dgm:prSet presAssocID="{8CA17557-A7D7-400D-A5D6-DD3BA3BFFAD8}" presName="vert1" presStyleCnt="0"/>
      <dgm:spPr/>
    </dgm:pt>
    <dgm:pt modelId="{C76DBF60-4643-4F41-BB76-56C4CF1533F2}" type="pres">
      <dgm:prSet presAssocID="{B5C58B55-9C21-419D-A6A6-A6AAEECFCE34}" presName="thickLine" presStyleLbl="alignNode1" presStyleIdx="5" presStyleCnt="6"/>
      <dgm:spPr/>
    </dgm:pt>
    <dgm:pt modelId="{0EF63083-9476-834F-B4E3-91321CCE295F}" type="pres">
      <dgm:prSet presAssocID="{B5C58B55-9C21-419D-A6A6-A6AAEECFCE34}" presName="horz1" presStyleCnt="0"/>
      <dgm:spPr/>
    </dgm:pt>
    <dgm:pt modelId="{0060564B-A68D-F34D-ADC2-8E34746C19DC}" type="pres">
      <dgm:prSet presAssocID="{B5C58B55-9C21-419D-A6A6-A6AAEECFCE34}" presName="tx1" presStyleLbl="revTx" presStyleIdx="5" presStyleCnt="6"/>
      <dgm:spPr/>
    </dgm:pt>
    <dgm:pt modelId="{7A556456-3A66-BF41-AD45-92254F541FD0}" type="pres">
      <dgm:prSet presAssocID="{B5C58B55-9C21-419D-A6A6-A6AAEECFCE34}" presName="vert1" presStyleCnt="0"/>
      <dgm:spPr/>
    </dgm:pt>
  </dgm:ptLst>
  <dgm:cxnLst>
    <dgm:cxn modelId="{A49D3E00-58AE-D24D-9AD0-69722D672001}" type="presOf" srcId="{B5C58B55-9C21-419D-A6A6-A6AAEECFCE34}" destId="{0060564B-A68D-F34D-ADC2-8E34746C19DC}" srcOrd="0" destOrd="0" presId="urn:microsoft.com/office/officeart/2008/layout/LinedList"/>
    <dgm:cxn modelId="{65F65719-FB32-4C6E-A171-E6A44C24DDD5}" srcId="{35D5E58C-5905-4EC2-8C23-ABAB43745049}" destId="{DC07C636-BC64-4201-A56F-070DDA03B699}" srcOrd="3" destOrd="0" parTransId="{482390DE-A12D-422F-ABDB-09FCD32BE202}" sibTransId="{3B6AEC9D-BC0B-42D6-A7EE-F8D42EF2480A}"/>
    <dgm:cxn modelId="{E60C1F1C-8EBF-DC40-A9F8-F3CDDAA1130D}" type="presOf" srcId="{DC07C636-BC64-4201-A56F-070DDA03B699}" destId="{0224EF0C-E1BE-0845-B23A-02463888620C}" srcOrd="0" destOrd="0" presId="urn:microsoft.com/office/officeart/2008/layout/LinedList"/>
    <dgm:cxn modelId="{001CF129-8EFB-F843-9353-8FCC3A32286C}" type="presOf" srcId="{8CA17557-A7D7-400D-A5D6-DD3BA3BFFAD8}" destId="{411C9F17-1936-1C47-A2B9-7C9AC16E6B88}" srcOrd="0" destOrd="0" presId="urn:microsoft.com/office/officeart/2008/layout/LinedList"/>
    <dgm:cxn modelId="{35C1BF34-DBF3-4A83-B790-66E55EE76A0A}" srcId="{35D5E58C-5905-4EC2-8C23-ABAB43745049}" destId="{8CA17557-A7D7-400D-A5D6-DD3BA3BFFAD8}" srcOrd="4" destOrd="0" parTransId="{2AFECA25-90A7-485D-9FCD-629C9D870507}" sibTransId="{4CA7FDC8-D6F2-4846-8849-C9055DA8C1C9}"/>
    <dgm:cxn modelId="{F2C20136-0652-4C43-B47A-9DC87A2CC125}" type="presOf" srcId="{C3F6A1CC-FADD-4DEB-8051-0C6D97FBF6E9}" destId="{500C3DF0-3C69-604C-BBB5-E090AB968C8E}" srcOrd="0" destOrd="0" presId="urn:microsoft.com/office/officeart/2008/layout/LinedList"/>
    <dgm:cxn modelId="{5EF3254D-04EC-4A37-9F33-9735F8A590CB}" srcId="{35D5E58C-5905-4EC2-8C23-ABAB43745049}" destId="{C3F6A1CC-FADD-4DEB-8051-0C6D97FBF6E9}" srcOrd="2" destOrd="0" parTransId="{364F7A2F-FA06-4F34-B4D4-C0B93F8B48CF}" sibTransId="{AF0BDFC2-598D-4EF6-A53B-87C77640155C}"/>
    <dgm:cxn modelId="{FCE07167-58A0-414B-8582-D4D455E3CDE8}" srcId="{35D5E58C-5905-4EC2-8C23-ABAB43745049}" destId="{B5C58B55-9C21-419D-A6A6-A6AAEECFCE34}" srcOrd="5" destOrd="0" parTransId="{BB719CFF-7516-4831-B61E-D2AEBB893A96}" sibTransId="{CA9C2138-08B0-462F-9290-EDF72B42AFB6}"/>
    <dgm:cxn modelId="{FFFF3D6D-76FC-FD42-B6D0-B3CCFD805F37}" type="presOf" srcId="{35D5E58C-5905-4EC2-8C23-ABAB43745049}" destId="{81B005F0-1537-C247-AD3E-728AB307C73F}" srcOrd="0" destOrd="0" presId="urn:microsoft.com/office/officeart/2008/layout/LinedList"/>
    <dgm:cxn modelId="{0A014B83-C452-4500-A4E9-B47D05CF9495}" srcId="{35D5E58C-5905-4EC2-8C23-ABAB43745049}" destId="{1D0FECE7-00B2-4145-9866-7D0D9A9339AA}" srcOrd="0" destOrd="0" parTransId="{58A87E37-A3F8-4ACF-BB10-2A8B060E06D4}" sibTransId="{0B9D65A5-2F5D-471E-B7C0-1521CD69030A}"/>
    <dgm:cxn modelId="{A87D8CA9-B016-47F4-A78B-D4EAA6001A79}" srcId="{35D5E58C-5905-4EC2-8C23-ABAB43745049}" destId="{00A01DB6-A804-4C3C-AD6A-09FD26335959}" srcOrd="1" destOrd="0" parTransId="{57A82A03-3183-48BF-B79A-D52705A1C2B1}" sibTransId="{89EDA715-EE86-4FE7-8E55-559AC33056C9}"/>
    <dgm:cxn modelId="{DFA36DD4-6766-DB41-9E0A-ECFFBFA5FE9F}" type="presOf" srcId="{00A01DB6-A804-4C3C-AD6A-09FD26335959}" destId="{FB5D0716-00B4-8E4D-A560-281725F5AE7B}" srcOrd="0" destOrd="0" presId="urn:microsoft.com/office/officeart/2008/layout/LinedList"/>
    <dgm:cxn modelId="{E9A5E2E6-C312-DC4D-AADA-48F3C786D4CB}" type="presOf" srcId="{1D0FECE7-00B2-4145-9866-7D0D9A9339AA}" destId="{DF2DE09F-8C4D-4841-90A4-EF341D4D5A71}" srcOrd="0" destOrd="0" presId="urn:microsoft.com/office/officeart/2008/layout/LinedList"/>
    <dgm:cxn modelId="{A335339B-6CAF-E14E-B2C5-40477AC1050E}" type="presParOf" srcId="{81B005F0-1537-C247-AD3E-728AB307C73F}" destId="{3676F104-6487-8543-9ACF-668A560AEE81}" srcOrd="0" destOrd="0" presId="urn:microsoft.com/office/officeart/2008/layout/LinedList"/>
    <dgm:cxn modelId="{DEA0BF2D-04DC-6F48-B64D-5F5FDA5B7A82}" type="presParOf" srcId="{81B005F0-1537-C247-AD3E-728AB307C73F}" destId="{7DF55D2F-079D-F148-A35C-66CC31C3449C}" srcOrd="1" destOrd="0" presId="urn:microsoft.com/office/officeart/2008/layout/LinedList"/>
    <dgm:cxn modelId="{939B3991-BD58-A94F-B087-EAFCEBF66589}" type="presParOf" srcId="{7DF55D2F-079D-F148-A35C-66CC31C3449C}" destId="{DF2DE09F-8C4D-4841-90A4-EF341D4D5A71}" srcOrd="0" destOrd="0" presId="urn:microsoft.com/office/officeart/2008/layout/LinedList"/>
    <dgm:cxn modelId="{D78967BA-6735-154F-AE59-0C8B9CE0C9B4}" type="presParOf" srcId="{7DF55D2F-079D-F148-A35C-66CC31C3449C}" destId="{755B44F2-522F-F543-86CE-17823CA50C63}" srcOrd="1" destOrd="0" presId="urn:microsoft.com/office/officeart/2008/layout/LinedList"/>
    <dgm:cxn modelId="{503EDA7D-78AF-2A49-9240-017121638AF6}" type="presParOf" srcId="{81B005F0-1537-C247-AD3E-728AB307C73F}" destId="{78B980B2-B910-3348-B8A1-470112664DA9}" srcOrd="2" destOrd="0" presId="urn:microsoft.com/office/officeart/2008/layout/LinedList"/>
    <dgm:cxn modelId="{F1B22B27-22B6-4443-BDF8-0CE941CC95C4}" type="presParOf" srcId="{81B005F0-1537-C247-AD3E-728AB307C73F}" destId="{3E4F1A25-1E55-404E-B540-CCF2FB471986}" srcOrd="3" destOrd="0" presId="urn:microsoft.com/office/officeart/2008/layout/LinedList"/>
    <dgm:cxn modelId="{CE0EF84F-44C7-6145-BD2C-C9425378D4EE}" type="presParOf" srcId="{3E4F1A25-1E55-404E-B540-CCF2FB471986}" destId="{FB5D0716-00B4-8E4D-A560-281725F5AE7B}" srcOrd="0" destOrd="0" presId="urn:microsoft.com/office/officeart/2008/layout/LinedList"/>
    <dgm:cxn modelId="{4010DCD9-A5CF-D247-B4C5-452B89790E71}" type="presParOf" srcId="{3E4F1A25-1E55-404E-B540-CCF2FB471986}" destId="{AE4B1B3A-7C47-D542-AC34-D2C311393302}" srcOrd="1" destOrd="0" presId="urn:microsoft.com/office/officeart/2008/layout/LinedList"/>
    <dgm:cxn modelId="{D6923967-4897-704C-9C4E-41A8F6A0BED4}" type="presParOf" srcId="{81B005F0-1537-C247-AD3E-728AB307C73F}" destId="{377A2C5E-B352-144F-9AC0-4A39B30BA833}" srcOrd="4" destOrd="0" presId="urn:microsoft.com/office/officeart/2008/layout/LinedList"/>
    <dgm:cxn modelId="{AE045DCE-5831-3242-B715-CBD1C824D661}" type="presParOf" srcId="{81B005F0-1537-C247-AD3E-728AB307C73F}" destId="{D94B2E97-BEC6-1140-B9EF-F4C81AB8669F}" srcOrd="5" destOrd="0" presId="urn:microsoft.com/office/officeart/2008/layout/LinedList"/>
    <dgm:cxn modelId="{C1E9312F-58E8-194F-BC52-A30975922906}" type="presParOf" srcId="{D94B2E97-BEC6-1140-B9EF-F4C81AB8669F}" destId="{500C3DF0-3C69-604C-BBB5-E090AB968C8E}" srcOrd="0" destOrd="0" presId="urn:microsoft.com/office/officeart/2008/layout/LinedList"/>
    <dgm:cxn modelId="{885A5413-B086-4F4D-8E71-3F0C88663FE2}" type="presParOf" srcId="{D94B2E97-BEC6-1140-B9EF-F4C81AB8669F}" destId="{26772678-B89D-CB4F-B496-8EFA109D5727}" srcOrd="1" destOrd="0" presId="urn:microsoft.com/office/officeart/2008/layout/LinedList"/>
    <dgm:cxn modelId="{B62B2FF5-C7ED-D043-BD5C-FE9E476AE92A}" type="presParOf" srcId="{81B005F0-1537-C247-AD3E-728AB307C73F}" destId="{89AE780F-4057-5542-AF2E-AEFE56C022CD}" srcOrd="6" destOrd="0" presId="urn:microsoft.com/office/officeart/2008/layout/LinedList"/>
    <dgm:cxn modelId="{CFC18016-A764-424F-BF43-25C9F5B51903}" type="presParOf" srcId="{81B005F0-1537-C247-AD3E-728AB307C73F}" destId="{4B9338FB-420A-2040-8265-37CD8F56E5F3}" srcOrd="7" destOrd="0" presId="urn:microsoft.com/office/officeart/2008/layout/LinedList"/>
    <dgm:cxn modelId="{4D00D1FB-B984-6D4D-84B4-38D843D02B9D}" type="presParOf" srcId="{4B9338FB-420A-2040-8265-37CD8F56E5F3}" destId="{0224EF0C-E1BE-0845-B23A-02463888620C}" srcOrd="0" destOrd="0" presId="urn:microsoft.com/office/officeart/2008/layout/LinedList"/>
    <dgm:cxn modelId="{4D798EEC-38B3-3B4A-85D6-3A59719C0899}" type="presParOf" srcId="{4B9338FB-420A-2040-8265-37CD8F56E5F3}" destId="{98355710-6AA3-B342-AE44-79203FC424FC}" srcOrd="1" destOrd="0" presId="urn:microsoft.com/office/officeart/2008/layout/LinedList"/>
    <dgm:cxn modelId="{52274B38-15B6-804F-AF4C-7E09F795A6D1}" type="presParOf" srcId="{81B005F0-1537-C247-AD3E-728AB307C73F}" destId="{7F0650B9-5EF9-474C-862E-4648C7FE62BC}" srcOrd="8" destOrd="0" presId="urn:microsoft.com/office/officeart/2008/layout/LinedList"/>
    <dgm:cxn modelId="{55F3F09E-1411-3442-9F00-7AF4742ADB86}" type="presParOf" srcId="{81B005F0-1537-C247-AD3E-728AB307C73F}" destId="{03363E5C-BE42-294E-8CB0-633D330DA8B3}" srcOrd="9" destOrd="0" presId="urn:microsoft.com/office/officeart/2008/layout/LinedList"/>
    <dgm:cxn modelId="{00076D31-46D6-FB43-B75A-9E9364647C15}" type="presParOf" srcId="{03363E5C-BE42-294E-8CB0-633D330DA8B3}" destId="{411C9F17-1936-1C47-A2B9-7C9AC16E6B88}" srcOrd="0" destOrd="0" presId="urn:microsoft.com/office/officeart/2008/layout/LinedList"/>
    <dgm:cxn modelId="{677A1157-21CE-1949-89E6-3937F19BBFB4}" type="presParOf" srcId="{03363E5C-BE42-294E-8CB0-633D330DA8B3}" destId="{9FA19A19-429E-7A47-8B86-16BFFB2C9AC0}" srcOrd="1" destOrd="0" presId="urn:microsoft.com/office/officeart/2008/layout/LinedList"/>
    <dgm:cxn modelId="{C2207FAB-9C99-2041-95F1-BFDFD19EF718}" type="presParOf" srcId="{81B005F0-1537-C247-AD3E-728AB307C73F}" destId="{C76DBF60-4643-4F41-BB76-56C4CF1533F2}" srcOrd="10" destOrd="0" presId="urn:microsoft.com/office/officeart/2008/layout/LinedList"/>
    <dgm:cxn modelId="{DAFFD9E0-814E-DE4F-B425-3FDD543641B3}" type="presParOf" srcId="{81B005F0-1537-C247-AD3E-728AB307C73F}" destId="{0EF63083-9476-834F-B4E3-91321CCE295F}" srcOrd="11" destOrd="0" presId="urn:microsoft.com/office/officeart/2008/layout/LinedList"/>
    <dgm:cxn modelId="{B6BE6A5A-7B86-5E4E-8C01-B7A823798A8B}" type="presParOf" srcId="{0EF63083-9476-834F-B4E3-91321CCE295F}" destId="{0060564B-A68D-F34D-ADC2-8E34746C19DC}" srcOrd="0" destOrd="0" presId="urn:microsoft.com/office/officeart/2008/layout/LinedList"/>
    <dgm:cxn modelId="{3947E9BF-2A07-9748-A893-F36E3A088FCA}" type="presParOf" srcId="{0EF63083-9476-834F-B4E3-91321CCE295F}" destId="{7A556456-3A66-BF41-AD45-92254F541FD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08F0E3-052C-4ADB-912F-6EE90A23B1B3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73C5FFE-D712-40DA-92DC-B7531BA1A22E}">
      <dgm:prSet/>
      <dgm:spPr/>
      <dgm:t>
        <a:bodyPr/>
        <a:lstStyle/>
        <a:p>
          <a:pPr>
            <a:defRPr cap="all"/>
          </a:pPr>
          <a:r>
            <a:rPr lang="en-US" b="1" u="sng"/>
            <a:t>References</a:t>
          </a:r>
          <a:endParaRPr lang="en-US"/>
        </a:p>
      </dgm:t>
    </dgm:pt>
    <dgm:pt modelId="{798E94BC-4C54-44A7-97E8-4E2FE70743B4}" type="parTrans" cxnId="{DA5147FF-EAF1-499D-A87B-41077E9FDF92}">
      <dgm:prSet/>
      <dgm:spPr/>
      <dgm:t>
        <a:bodyPr/>
        <a:lstStyle/>
        <a:p>
          <a:endParaRPr lang="en-US"/>
        </a:p>
      </dgm:t>
    </dgm:pt>
    <dgm:pt modelId="{7F351CA1-885E-4665-ADF6-14C0DC3B9EEB}" type="sibTrans" cxnId="{DA5147FF-EAF1-499D-A87B-41077E9FDF92}">
      <dgm:prSet/>
      <dgm:spPr/>
      <dgm:t>
        <a:bodyPr/>
        <a:lstStyle/>
        <a:p>
          <a:endParaRPr lang="en-US"/>
        </a:p>
      </dgm:t>
    </dgm:pt>
    <dgm:pt modelId="{2E567F4F-731F-4D58-8BE9-B71A7B29A12B}">
      <dgm:prSet/>
      <dgm:spPr/>
      <dgm:t>
        <a:bodyPr/>
        <a:lstStyle/>
        <a:p>
          <a:pPr>
            <a:defRPr cap="all"/>
          </a:pPr>
          <a:r>
            <a:rPr lang="en-US"/>
            <a:t>https://Coptic-treasures.com</a:t>
          </a:r>
        </a:p>
      </dgm:t>
    </dgm:pt>
    <dgm:pt modelId="{06F57522-D50B-42B0-96E4-6592A2937100}" type="parTrans" cxnId="{33183D57-301C-4BDF-B913-A8F122EF6BED}">
      <dgm:prSet/>
      <dgm:spPr/>
      <dgm:t>
        <a:bodyPr/>
        <a:lstStyle/>
        <a:p>
          <a:endParaRPr lang="en-US"/>
        </a:p>
      </dgm:t>
    </dgm:pt>
    <dgm:pt modelId="{1FDD0284-A5BC-4C22-A9D8-D8B8EA90B051}" type="sibTrans" cxnId="{33183D57-301C-4BDF-B913-A8F122EF6BED}">
      <dgm:prSet/>
      <dgm:spPr/>
      <dgm:t>
        <a:bodyPr/>
        <a:lstStyle/>
        <a:p>
          <a:endParaRPr lang="en-US"/>
        </a:p>
      </dgm:t>
    </dgm:pt>
    <dgm:pt modelId="{2AB716E7-B6A9-4864-903F-79919AB532D9}" type="pres">
      <dgm:prSet presAssocID="{3E08F0E3-052C-4ADB-912F-6EE90A23B1B3}" presName="root" presStyleCnt="0">
        <dgm:presLayoutVars>
          <dgm:dir/>
          <dgm:resizeHandles val="exact"/>
        </dgm:presLayoutVars>
      </dgm:prSet>
      <dgm:spPr/>
    </dgm:pt>
    <dgm:pt modelId="{AEAC1116-E902-45EC-AE4A-7D6F83B28CD7}" type="pres">
      <dgm:prSet presAssocID="{673C5FFE-D712-40DA-92DC-B7531BA1A22E}" presName="compNode" presStyleCnt="0"/>
      <dgm:spPr/>
    </dgm:pt>
    <dgm:pt modelId="{07D27BB1-A667-4AB2-A0AC-FADBFDEBF6EB}" type="pres">
      <dgm:prSet presAssocID="{673C5FFE-D712-40DA-92DC-B7531BA1A22E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24EF4E01-EA45-417C-B6CF-C0824947E4A8}" type="pres">
      <dgm:prSet presAssocID="{673C5FFE-D712-40DA-92DC-B7531BA1A22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654A848A-FB68-4DC8-82DC-CC9F989FEB86}" type="pres">
      <dgm:prSet presAssocID="{673C5FFE-D712-40DA-92DC-B7531BA1A22E}" presName="spaceRect" presStyleCnt="0"/>
      <dgm:spPr/>
    </dgm:pt>
    <dgm:pt modelId="{D747AF74-8808-45B3-B1D9-ED3E77B980C4}" type="pres">
      <dgm:prSet presAssocID="{673C5FFE-D712-40DA-92DC-B7531BA1A22E}" presName="textRect" presStyleLbl="revTx" presStyleIdx="0" presStyleCnt="2">
        <dgm:presLayoutVars>
          <dgm:chMax val="1"/>
          <dgm:chPref val="1"/>
        </dgm:presLayoutVars>
      </dgm:prSet>
      <dgm:spPr/>
    </dgm:pt>
    <dgm:pt modelId="{F1A20647-E4C3-4731-9BCE-5E7B82365D70}" type="pres">
      <dgm:prSet presAssocID="{7F351CA1-885E-4665-ADF6-14C0DC3B9EEB}" presName="sibTrans" presStyleCnt="0"/>
      <dgm:spPr/>
    </dgm:pt>
    <dgm:pt modelId="{850AD936-2C2B-4E1A-809C-65E9455DAAB2}" type="pres">
      <dgm:prSet presAssocID="{2E567F4F-731F-4D58-8BE9-B71A7B29A12B}" presName="compNode" presStyleCnt="0"/>
      <dgm:spPr/>
    </dgm:pt>
    <dgm:pt modelId="{5501F627-719B-49A3-9E70-88ECCB88D481}" type="pres">
      <dgm:prSet presAssocID="{2E567F4F-731F-4D58-8BE9-B71A7B29A12B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AFC8814D-3105-4D45-90DD-1111712B41AE}" type="pres">
      <dgm:prSet presAssocID="{2E567F4F-731F-4D58-8BE9-B71A7B29A12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AC6821AC-B5F8-4922-9919-93E72FD1DF1C}" type="pres">
      <dgm:prSet presAssocID="{2E567F4F-731F-4D58-8BE9-B71A7B29A12B}" presName="spaceRect" presStyleCnt="0"/>
      <dgm:spPr/>
    </dgm:pt>
    <dgm:pt modelId="{4A446994-B318-48F9-9479-B2163E5E4511}" type="pres">
      <dgm:prSet presAssocID="{2E567F4F-731F-4D58-8BE9-B71A7B29A12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247E420-DB06-4E06-B2FD-581C6CE8AD37}" type="presOf" srcId="{3E08F0E3-052C-4ADB-912F-6EE90A23B1B3}" destId="{2AB716E7-B6A9-4864-903F-79919AB532D9}" srcOrd="0" destOrd="0" presId="urn:microsoft.com/office/officeart/2018/5/layout/IconLeafLabelList"/>
    <dgm:cxn modelId="{33183D57-301C-4BDF-B913-A8F122EF6BED}" srcId="{3E08F0E3-052C-4ADB-912F-6EE90A23B1B3}" destId="{2E567F4F-731F-4D58-8BE9-B71A7B29A12B}" srcOrd="1" destOrd="0" parTransId="{06F57522-D50B-42B0-96E4-6592A2937100}" sibTransId="{1FDD0284-A5BC-4C22-A9D8-D8B8EA90B051}"/>
    <dgm:cxn modelId="{48D043A8-784A-4525-98FE-22A92EE2ECCB}" type="presOf" srcId="{673C5FFE-D712-40DA-92DC-B7531BA1A22E}" destId="{D747AF74-8808-45B3-B1D9-ED3E77B980C4}" srcOrd="0" destOrd="0" presId="urn:microsoft.com/office/officeart/2018/5/layout/IconLeafLabelList"/>
    <dgm:cxn modelId="{80BAF7F4-229A-4968-A488-2F133AE66355}" type="presOf" srcId="{2E567F4F-731F-4D58-8BE9-B71A7B29A12B}" destId="{4A446994-B318-48F9-9479-B2163E5E4511}" srcOrd="0" destOrd="0" presId="urn:microsoft.com/office/officeart/2018/5/layout/IconLeafLabelList"/>
    <dgm:cxn modelId="{DA5147FF-EAF1-499D-A87B-41077E9FDF92}" srcId="{3E08F0E3-052C-4ADB-912F-6EE90A23B1B3}" destId="{673C5FFE-D712-40DA-92DC-B7531BA1A22E}" srcOrd="0" destOrd="0" parTransId="{798E94BC-4C54-44A7-97E8-4E2FE70743B4}" sibTransId="{7F351CA1-885E-4665-ADF6-14C0DC3B9EEB}"/>
    <dgm:cxn modelId="{DF86129D-4998-47DF-82E1-82475511FFE4}" type="presParOf" srcId="{2AB716E7-B6A9-4864-903F-79919AB532D9}" destId="{AEAC1116-E902-45EC-AE4A-7D6F83B28CD7}" srcOrd="0" destOrd="0" presId="urn:microsoft.com/office/officeart/2018/5/layout/IconLeafLabelList"/>
    <dgm:cxn modelId="{7E69ABA9-CA58-48F2-9967-6EB7ADC79521}" type="presParOf" srcId="{AEAC1116-E902-45EC-AE4A-7D6F83B28CD7}" destId="{07D27BB1-A667-4AB2-A0AC-FADBFDEBF6EB}" srcOrd="0" destOrd="0" presId="urn:microsoft.com/office/officeart/2018/5/layout/IconLeafLabelList"/>
    <dgm:cxn modelId="{CDE1E88B-E274-4F4E-A6C7-B18DE52D19E3}" type="presParOf" srcId="{AEAC1116-E902-45EC-AE4A-7D6F83B28CD7}" destId="{24EF4E01-EA45-417C-B6CF-C0824947E4A8}" srcOrd="1" destOrd="0" presId="urn:microsoft.com/office/officeart/2018/5/layout/IconLeafLabelList"/>
    <dgm:cxn modelId="{3791C527-7FDB-47BD-A921-26937DC08F90}" type="presParOf" srcId="{AEAC1116-E902-45EC-AE4A-7D6F83B28CD7}" destId="{654A848A-FB68-4DC8-82DC-CC9F989FEB86}" srcOrd="2" destOrd="0" presId="urn:microsoft.com/office/officeart/2018/5/layout/IconLeafLabelList"/>
    <dgm:cxn modelId="{AE67E1B3-E33B-4F25-8E49-C650BF3BE182}" type="presParOf" srcId="{AEAC1116-E902-45EC-AE4A-7D6F83B28CD7}" destId="{D747AF74-8808-45B3-B1D9-ED3E77B980C4}" srcOrd="3" destOrd="0" presId="urn:microsoft.com/office/officeart/2018/5/layout/IconLeafLabelList"/>
    <dgm:cxn modelId="{C2451B3B-F576-42EA-B07F-2488E8217ECB}" type="presParOf" srcId="{2AB716E7-B6A9-4864-903F-79919AB532D9}" destId="{F1A20647-E4C3-4731-9BCE-5E7B82365D70}" srcOrd="1" destOrd="0" presId="urn:microsoft.com/office/officeart/2018/5/layout/IconLeafLabelList"/>
    <dgm:cxn modelId="{57143E83-6B21-4022-8483-098235159D95}" type="presParOf" srcId="{2AB716E7-B6A9-4864-903F-79919AB532D9}" destId="{850AD936-2C2B-4E1A-809C-65E9455DAAB2}" srcOrd="2" destOrd="0" presId="urn:microsoft.com/office/officeart/2018/5/layout/IconLeafLabelList"/>
    <dgm:cxn modelId="{65AA8389-BE7A-4D3C-9C90-404ADF925085}" type="presParOf" srcId="{850AD936-2C2B-4E1A-809C-65E9455DAAB2}" destId="{5501F627-719B-49A3-9E70-88ECCB88D481}" srcOrd="0" destOrd="0" presId="urn:microsoft.com/office/officeart/2018/5/layout/IconLeafLabelList"/>
    <dgm:cxn modelId="{4517F1AF-6E11-455D-ABE4-5AD49683C56E}" type="presParOf" srcId="{850AD936-2C2B-4E1A-809C-65E9455DAAB2}" destId="{AFC8814D-3105-4D45-90DD-1111712B41AE}" srcOrd="1" destOrd="0" presId="urn:microsoft.com/office/officeart/2018/5/layout/IconLeafLabelList"/>
    <dgm:cxn modelId="{5582E584-5CA7-401A-917F-3CCC501C5A22}" type="presParOf" srcId="{850AD936-2C2B-4E1A-809C-65E9455DAAB2}" destId="{AC6821AC-B5F8-4922-9919-93E72FD1DF1C}" srcOrd="2" destOrd="0" presId="urn:microsoft.com/office/officeart/2018/5/layout/IconLeafLabelList"/>
    <dgm:cxn modelId="{1675DB0E-1ED9-401A-9E88-B0C1369382F0}" type="presParOf" srcId="{850AD936-2C2B-4E1A-809C-65E9455DAAB2}" destId="{4A446994-B318-48F9-9479-B2163E5E4511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6F104-6487-8543-9ACF-668A560AEE81}">
      <dsp:nvSpPr>
        <dsp:cNvPr id="0" name=""/>
        <dsp:cNvSpPr/>
      </dsp:nvSpPr>
      <dsp:spPr>
        <a:xfrm>
          <a:off x="0" y="2569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2DE09F-8C4D-4841-90A4-EF341D4D5A71}">
      <dsp:nvSpPr>
        <dsp:cNvPr id="0" name=""/>
        <dsp:cNvSpPr/>
      </dsp:nvSpPr>
      <dsp:spPr>
        <a:xfrm>
          <a:off x="0" y="2569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Emphasize the importance of physical activities and sports</a:t>
          </a:r>
        </a:p>
      </dsp:txBody>
      <dsp:txXfrm>
        <a:off x="0" y="2569"/>
        <a:ext cx="10515600" cy="876237"/>
      </dsp:txXfrm>
    </dsp:sp>
    <dsp:sp modelId="{78B980B2-B910-3348-B8A1-470112664DA9}">
      <dsp:nvSpPr>
        <dsp:cNvPr id="0" name=""/>
        <dsp:cNvSpPr/>
      </dsp:nvSpPr>
      <dsp:spPr>
        <a:xfrm>
          <a:off x="0" y="878806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D0716-00B4-8E4D-A560-281725F5AE7B}">
      <dsp:nvSpPr>
        <dsp:cNvPr id="0" name=""/>
        <dsp:cNvSpPr/>
      </dsp:nvSpPr>
      <dsp:spPr>
        <a:xfrm>
          <a:off x="0" y="878806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Promote curiosity</a:t>
          </a:r>
        </a:p>
      </dsp:txBody>
      <dsp:txXfrm>
        <a:off x="0" y="878806"/>
        <a:ext cx="10515600" cy="876237"/>
      </dsp:txXfrm>
    </dsp:sp>
    <dsp:sp modelId="{377A2C5E-B352-144F-9AC0-4A39B30BA833}">
      <dsp:nvSpPr>
        <dsp:cNvPr id="0" name=""/>
        <dsp:cNvSpPr/>
      </dsp:nvSpPr>
      <dsp:spPr>
        <a:xfrm>
          <a:off x="0" y="1755044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C3DF0-3C69-604C-BBB5-E090AB968C8E}">
      <dsp:nvSpPr>
        <dsp:cNvPr id="0" name=""/>
        <dsp:cNvSpPr/>
      </dsp:nvSpPr>
      <dsp:spPr>
        <a:xfrm>
          <a:off x="0" y="1755044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Treat everyone the same</a:t>
          </a:r>
        </a:p>
      </dsp:txBody>
      <dsp:txXfrm>
        <a:off x="0" y="1755044"/>
        <a:ext cx="10515600" cy="876237"/>
      </dsp:txXfrm>
    </dsp:sp>
    <dsp:sp modelId="{89AE780F-4057-5542-AF2E-AEFE56C022CD}">
      <dsp:nvSpPr>
        <dsp:cNvPr id="0" name=""/>
        <dsp:cNvSpPr/>
      </dsp:nvSpPr>
      <dsp:spPr>
        <a:xfrm>
          <a:off x="0" y="2631281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24EF0C-E1BE-0845-B23A-02463888620C}">
      <dsp:nvSpPr>
        <dsp:cNvPr id="0" name=""/>
        <dsp:cNvSpPr/>
      </dsp:nvSpPr>
      <dsp:spPr>
        <a:xfrm>
          <a:off x="0" y="2631281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Promote talent development like music, songs, drawings, and writing</a:t>
          </a:r>
        </a:p>
      </dsp:txBody>
      <dsp:txXfrm>
        <a:off x="0" y="2631281"/>
        <a:ext cx="10515600" cy="876237"/>
      </dsp:txXfrm>
    </dsp:sp>
    <dsp:sp modelId="{7F0650B9-5EF9-474C-862E-4648C7FE62BC}">
      <dsp:nvSpPr>
        <dsp:cNvPr id="0" name=""/>
        <dsp:cNvSpPr/>
      </dsp:nvSpPr>
      <dsp:spPr>
        <a:xfrm>
          <a:off x="0" y="3507518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C9F17-1936-1C47-A2B9-7C9AC16E6B88}">
      <dsp:nvSpPr>
        <dsp:cNvPr id="0" name=""/>
        <dsp:cNvSpPr/>
      </dsp:nvSpPr>
      <dsp:spPr>
        <a:xfrm>
          <a:off x="0" y="3507518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Promote respect for elders and peers</a:t>
          </a:r>
        </a:p>
      </dsp:txBody>
      <dsp:txXfrm>
        <a:off x="0" y="3507518"/>
        <a:ext cx="10515600" cy="876237"/>
      </dsp:txXfrm>
    </dsp:sp>
    <dsp:sp modelId="{C76DBF60-4643-4F41-BB76-56C4CF1533F2}">
      <dsp:nvSpPr>
        <dsp:cNvPr id="0" name=""/>
        <dsp:cNvSpPr/>
      </dsp:nvSpPr>
      <dsp:spPr>
        <a:xfrm>
          <a:off x="0" y="4383756"/>
          <a:ext cx="10515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0564B-A68D-F34D-ADC2-8E34746C19DC}">
      <dsp:nvSpPr>
        <dsp:cNvPr id="0" name=""/>
        <dsp:cNvSpPr/>
      </dsp:nvSpPr>
      <dsp:spPr>
        <a:xfrm>
          <a:off x="0" y="4383756"/>
          <a:ext cx="10515600" cy="876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Promote respect for the church</a:t>
          </a:r>
        </a:p>
      </dsp:txBody>
      <dsp:txXfrm>
        <a:off x="0" y="4383756"/>
        <a:ext cx="10515600" cy="876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27BB1-A667-4AB2-A0AC-FADBFDEBF6EB}">
      <dsp:nvSpPr>
        <dsp:cNvPr id="0" name=""/>
        <dsp:cNvSpPr/>
      </dsp:nvSpPr>
      <dsp:spPr>
        <a:xfrm>
          <a:off x="2044800" y="375668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EF4E01-EA45-417C-B6CF-C0824947E4A8}">
      <dsp:nvSpPr>
        <dsp:cNvPr id="0" name=""/>
        <dsp:cNvSpPr/>
      </dsp:nvSpPr>
      <dsp:spPr>
        <a:xfrm>
          <a:off x="2512800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47AF74-8808-45B3-B1D9-ED3E77B980C4}">
      <dsp:nvSpPr>
        <dsp:cNvPr id="0" name=""/>
        <dsp:cNvSpPr/>
      </dsp:nvSpPr>
      <dsp:spPr>
        <a:xfrm>
          <a:off x="1342800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b="1" u="sng" kern="1200"/>
            <a:t>References</a:t>
          </a:r>
          <a:endParaRPr lang="en-US" sz="2500" kern="1200"/>
        </a:p>
      </dsp:txBody>
      <dsp:txXfrm>
        <a:off x="1342800" y="3255669"/>
        <a:ext cx="3600000" cy="720000"/>
      </dsp:txXfrm>
    </dsp:sp>
    <dsp:sp modelId="{5501F627-719B-49A3-9E70-88ECCB88D481}">
      <dsp:nvSpPr>
        <dsp:cNvPr id="0" name=""/>
        <dsp:cNvSpPr/>
      </dsp:nvSpPr>
      <dsp:spPr>
        <a:xfrm>
          <a:off x="6274800" y="375668"/>
          <a:ext cx="2196000" cy="2196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C8814D-3105-4D45-90DD-1111712B41AE}">
      <dsp:nvSpPr>
        <dsp:cNvPr id="0" name=""/>
        <dsp:cNvSpPr/>
      </dsp:nvSpPr>
      <dsp:spPr>
        <a:xfrm>
          <a:off x="6742800" y="843669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46994-B318-48F9-9479-B2163E5E4511}">
      <dsp:nvSpPr>
        <dsp:cNvPr id="0" name=""/>
        <dsp:cNvSpPr/>
      </dsp:nvSpPr>
      <dsp:spPr>
        <a:xfrm>
          <a:off x="5572800" y="3255669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/>
            <a:t>https://Coptic-treasures.com</a:t>
          </a:r>
        </a:p>
      </dsp:txBody>
      <dsp:txXfrm>
        <a:off x="5572800" y="3255669"/>
        <a:ext cx="36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115FB-553C-9E4D-B3F0-C61C7F200761}" type="datetimeFigureOut">
              <a:rPr lang="en-US" smtClean="0"/>
              <a:t>2/25/23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A58FA-00AE-D44C-B1B9-A7C2F9E91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6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A58FA-00AE-D44C-B1B9-A7C2F9E91A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99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AE599-C5C2-C26D-0A51-C0DDDA18F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00D764-7E96-7A7D-1A6C-A2E5C00650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FE9E1-6B3C-256E-5AE5-D7F464431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4B652-1714-C666-7E5C-52A5E565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6E402-B359-6DD8-C469-5A80875FB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39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87752-108B-8F18-D715-D3BE22DAE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DB9C08-CD02-4337-3875-EE6833045C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99C4C-1DE4-C5DB-AE70-0B90226E3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E51DC-AA74-8909-6141-4B952A4EA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56E13-6751-7F36-B92A-389E240CE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82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672556-A568-3B90-FC55-771528EB6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426547-79F2-0DAA-0AF8-BC837BD30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E639DC-7498-A700-B316-DE7AD0DF8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BA53A-881A-2674-B4E7-63463260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1CDDA-CE29-9552-AAA0-2329BDD5D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3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874A3-1131-AB34-70E7-2B8B80FAB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32E86-10A8-81A0-EB0C-B1FF057CD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3F0DC-4007-E8F8-70E1-5BA594563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1CC26-32D6-EFB6-B0A2-844880005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AE0EC-9615-4739-3EAF-20FE79DD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0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3ED35-342F-0DB8-7214-99DC374F3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46817-DA22-080C-27D5-0DE8476CC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BC230-2ED4-95DE-A848-32F83C93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C1BA1-C096-6812-9230-497C987A4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DD04B-115A-1656-E106-F74ED2AC4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7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6F26B-D02D-1ED3-36E4-B679E8447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A8FF4-D26B-9CDD-47F6-E0CF70D01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D49E99-9296-5F82-DA9A-7CB3C949E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D7DEB-27D4-2BBC-0C4C-F63C69EC9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02C02D-8C3B-B42A-C115-FF4E53991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A9DEB-C108-5641-9DF8-09F02385F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40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8297B-BEFD-BB05-7A76-B0F114301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A3EE1-B3AB-43D7-9C5E-8D2FD3243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7553A-4E0C-FA7C-2B99-312DF6757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00DC68-F2B9-B7DA-0143-07A1099378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22B88D-8116-206C-9322-22E73711F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D163E6-E8CA-6C4F-22A6-553E03CE3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10C38A-6A74-6DA8-85C2-2F69762DF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523243-C505-AA9C-229C-0A5189872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8E8F-410C-3BDE-278F-B3375F3A8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13E71C-7EB9-29F0-6DEB-CC206F1B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1ADD4F-9934-3E85-2838-52BB916DF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D4F2F-A90A-89ED-BCA0-0C2E46F0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4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687B86-3112-9654-D8D7-647CE05DD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1A2EAF-43E7-CFAC-2A49-E04FD1830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7D5E8C-6BFB-729E-31A7-498F6521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914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498DA-4A5A-AF13-4C7B-BA0C9EE9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000ED-B9C4-045D-62D0-ED882E870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8CF330-FFB5-478E-924E-46C14D147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637D66-4D35-5BA9-F1BC-33704A73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A6A2A-8E2B-2864-0428-785E439A5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D725-F735-E244-6107-4AD0767B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542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57AAE-BB73-C023-10AE-20CA03DB5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5A4B7-F72C-2EAB-C392-1DABAEC26F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662BD4-9AEA-1F19-0AEC-054BB54E0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758CC-AD80-0047-5F5F-F9BAEAD7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E9F2B-2BB5-22B7-FE94-209381333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9A3B0-0D15-A861-D34F-CC8EEC84D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2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666248-2E9C-02E4-C7E0-6DA91B29A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6C02C-74E2-06F8-1E22-2B0ED56CA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10DA3-991E-F982-8363-BD63A5FBE5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E3772-0C80-3547-B6EF-EF3DD0CA293E}" type="datetimeFigureOut">
              <a:rPr lang="en-US" smtClean="0"/>
              <a:t>2/23/23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B16DD-1509-A9C9-3DC9-9BA4635F8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911DE-6592-E694-5D49-9F6FD7D06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767D4-2388-DD40-B285-EA90127B48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9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ovillage.org/our-work/education/gen-trainings/traumatransformation/children-smiling-in-a-huddle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4A34-A528-0693-6A8A-39C849655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5430" y="629268"/>
            <a:ext cx="6586491" cy="11625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4400" b="1" dirty="0"/>
              <a:t>Child development Stages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F5B0F3-27E6-AE16-0C4D-D3AD797E66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5431" y="2438400"/>
            <a:ext cx="6864619" cy="4419600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b="1" u="sng" dirty="0"/>
              <a:t>Traits of Children 3-7 years old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b="1" u="sng" dirty="0"/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Like to move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Like to play and discover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Some can be stubborn, selfish, jealous, angry or possessive.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Like to copy people</a:t>
            </a:r>
          </a:p>
          <a:p>
            <a:pPr marL="342900" indent="-228600" algn="l">
              <a:buFont typeface="Arial" panose="020B0604020202020204" pitchFamily="34" charset="0"/>
              <a:buChar char="•"/>
            </a:pPr>
            <a:r>
              <a:rPr lang="en-US" dirty="0"/>
              <a:t>Have big imagination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52F85516-9106-B69B-C487-C01C918674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42" r="32071" b="2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2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403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366754-A2F4-475B-8217-AB06F5F15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22BF2F0-5264-48F8-8780-73D64DE84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DC5FF32-A8FD-4F1B-B8D3-3D226716C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AC123-A6EF-A311-1AA0-392E5157F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6356" y="1185863"/>
            <a:ext cx="6842935" cy="4962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u="sng" dirty="0"/>
              <a:t>Introverted Child</a:t>
            </a:r>
          </a:p>
          <a:p>
            <a:endParaRPr lang="en-US" sz="2000" dirty="0"/>
          </a:p>
          <a:p>
            <a:r>
              <a:rPr lang="en-US" sz="2000" dirty="0"/>
              <a:t>Encourage to participate in group activities</a:t>
            </a:r>
          </a:p>
          <a:p>
            <a:r>
              <a:rPr lang="en-US" sz="2000" dirty="0"/>
              <a:t>Promote self-confidence by assigning shores</a:t>
            </a:r>
          </a:p>
          <a:p>
            <a:r>
              <a:rPr lang="en-US" sz="2000" dirty="0"/>
              <a:t>Encourage the other children to include them in their activities</a:t>
            </a:r>
          </a:p>
          <a:p>
            <a:r>
              <a:rPr lang="en-US" sz="2000" dirty="0"/>
              <a:t>Show love, acceptance and appreciation</a:t>
            </a:r>
          </a:p>
          <a:p>
            <a:endParaRPr lang="en-US" sz="20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Graphic 6" descr="Beach ball">
            <a:extLst>
              <a:ext uri="{FF2B5EF4-FFF2-40B4-BE49-F238E27FC236}">
                <a16:creationId xmlns:a16="http://schemas.microsoft.com/office/drawing/2014/main" id="{2F4987AF-21B7-0E07-B3B0-E74EA9BF0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2318" y="1782981"/>
            <a:ext cx="3416214" cy="341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18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6BFB8-FA69-2FA4-F1B2-7E7DF4067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pPr marL="0" indent="0">
              <a:buNone/>
            </a:pPr>
            <a:r>
              <a:rPr lang="en-US" sz="2200" b="1" u="sng" dirty="0"/>
              <a:t>The Child who worries too much</a:t>
            </a:r>
          </a:p>
          <a:p>
            <a:endParaRPr lang="en-US" sz="2200" dirty="0"/>
          </a:p>
          <a:p>
            <a:r>
              <a:rPr lang="en-US" sz="2200" dirty="0"/>
              <a:t>Tell stories about courage, faith and life of saints </a:t>
            </a:r>
          </a:p>
          <a:p>
            <a:r>
              <a:rPr lang="en-US" sz="2200" dirty="0"/>
              <a:t>Promote responsibility and self-esteem by participating in different activities</a:t>
            </a:r>
          </a:p>
          <a:p>
            <a:r>
              <a:rPr lang="en-US" sz="2200" dirty="0"/>
              <a:t>Focus on the loving God</a:t>
            </a:r>
          </a:p>
        </p:txBody>
      </p:sp>
    </p:spTree>
    <p:extLst>
      <p:ext uri="{BB962C8B-B14F-4D97-AF65-F5344CB8AC3E}">
        <p14:creationId xmlns:p14="http://schemas.microsoft.com/office/powerpoint/2010/main" val="25809841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42DFF-C981-27E3-38D7-1F5482072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u="sng" dirty="0"/>
              <a:t>Hyper-active child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Give in class responsibilities</a:t>
            </a:r>
          </a:p>
          <a:p>
            <a:r>
              <a:rPr lang="en-US" sz="2200" dirty="0"/>
              <a:t>Offer encouragement, praise and rewards for good behavior</a:t>
            </a:r>
          </a:p>
          <a:p>
            <a:r>
              <a:rPr lang="en-US" sz="2200" dirty="0"/>
              <a:t>Be a good role model</a:t>
            </a:r>
          </a:p>
          <a:p>
            <a:r>
              <a:rPr lang="en-US" sz="2200" dirty="0"/>
              <a:t>Redirect their energy towards sports, activities and chores.</a:t>
            </a:r>
          </a:p>
          <a:p>
            <a:r>
              <a:rPr lang="en-US" sz="2200" dirty="0"/>
              <a:t>Explain the good behavior that is expected of them</a:t>
            </a:r>
          </a:p>
          <a:p>
            <a:r>
              <a:rPr lang="en-US" sz="2200" dirty="0"/>
              <a:t>Promote self-control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16182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8DA59-646A-EF70-1067-76B33EC00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8" y="330201"/>
            <a:ext cx="5715001" cy="5846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u="sng" dirty="0"/>
              <a:t>The Child who lies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Reasons might be: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Copying others</a:t>
            </a:r>
          </a:p>
          <a:p>
            <a:r>
              <a:rPr lang="en-US" sz="2000" dirty="0"/>
              <a:t>Defending themselves</a:t>
            </a:r>
          </a:p>
          <a:p>
            <a:r>
              <a:rPr lang="en-US" sz="2000" dirty="0"/>
              <a:t>Exaggeration</a:t>
            </a:r>
          </a:p>
          <a:p>
            <a:r>
              <a:rPr lang="en-US" sz="2000" dirty="0"/>
              <a:t>Imagination</a:t>
            </a:r>
          </a:p>
          <a:p>
            <a:r>
              <a:rPr lang="en-US" sz="2000" dirty="0"/>
              <a:t>For Revenge</a:t>
            </a:r>
          </a:p>
          <a:p>
            <a:r>
              <a:rPr lang="en-US" sz="2000" dirty="0"/>
              <a:t>Sickness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u="sng" dirty="0"/>
              <a:t>What to do</a:t>
            </a:r>
          </a:p>
          <a:p>
            <a:endParaRPr lang="en-US" sz="2000" dirty="0"/>
          </a:p>
          <a:p>
            <a:r>
              <a:rPr lang="en-US" sz="2000" dirty="0"/>
              <a:t>Explain the wrongness of lying and use verses from the bible</a:t>
            </a:r>
          </a:p>
          <a:p>
            <a:r>
              <a:rPr lang="en-US" sz="2000" dirty="0"/>
              <a:t>Be a good role model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5885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3FD2A-BDF1-FE71-9218-8608A7584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 dirty="0"/>
          </a:p>
          <a:p>
            <a:r>
              <a:rPr lang="en-US" sz="2200" dirty="0"/>
              <a:t>Encourage telling the truth</a:t>
            </a:r>
          </a:p>
          <a:p>
            <a:r>
              <a:rPr lang="en-US" sz="2200" dirty="0"/>
              <a:t>Encourage them to apologize for lying</a:t>
            </a:r>
          </a:p>
          <a:p>
            <a:r>
              <a:rPr lang="en-US" sz="2200" dirty="0"/>
              <a:t>Do not force them to confess and embarrass themselves</a:t>
            </a:r>
          </a:p>
          <a:p>
            <a:r>
              <a:rPr lang="en-US" sz="2200" dirty="0"/>
              <a:t>Commit to the truthfulness you ask of them</a:t>
            </a:r>
          </a:p>
          <a:p>
            <a:r>
              <a:rPr lang="en-US" sz="2200" dirty="0"/>
              <a:t>Discuss moral issues</a:t>
            </a:r>
          </a:p>
          <a:p>
            <a:r>
              <a:rPr lang="en-US" sz="2200" dirty="0"/>
              <a:t>Avoid repeated and harsh punishment</a:t>
            </a:r>
          </a:p>
          <a:p>
            <a:r>
              <a:rPr lang="en-US" sz="2200" dirty="0"/>
              <a:t>Use reasonable consequences for the lying </a:t>
            </a:r>
          </a:p>
          <a:p>
            <a:r>
              <a:rPr lang="en-US" sz="2200" dirty="0"/>
              <a:t>Find the reason and try to help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74841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A0375-A0A6-B8F8-AAF7-12064A92A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200" b="1" u="sng" dirty="0"/>
              <a:t>The Child who steals</a:t>
            </a:r>
          </a:p>
          <a:p>
            <a:endParaRPr lang="en-US" sz="2200" dirty="0"/>
          </a:p>
          <a:p>
            <a:pPr marL="0" indent="0">
              <a:buNone/>
            </a:pPr>
            <a:r>
              <a:rPr lang="en-US" sz="2200" b="1" dirty="0"/>
              <a:t>Reasons might be:</a:t>
            </a:r>
          </a:p>
          <a:p>
            <a:endParaRPr lang="en-US" sz="2200" dirty="0"/>
          </a:p>
          <a:p>
            <a:r>
              <a:rPr lang="en-US" sz="2200" dirty="0"/>
              <a:t>Do not understand it is wrong</a:t>
            </a:r>
          </a:p>
          <a:p>
            <a:r>
              <a:rPr lang="en-US" sz="2200" dirty="0"/>
              <a:t>Do not understand ownership of things</a:t>
            </a:r>
          </a:p>
          <a:p>
            <a:r>
              <a:rPr lang="en-US" sz="2200" dirty="0"/>
              <a:t>To show off or impress their friends</a:t>
            </a:r>
          </a:p>
          <a:p>
            <a:r>
              <a:rPr lang="en-US" sz="2200" dirty="0"/>
              <a:t>Seek attention</a:t>
            </a:r>
          </a:p>
          <a:p>
            <a:r>
              <a:rPr lang="en-US" sz="2200" dirty="0"/>
              <a:t>Bad influence from relatives or friends</a:t>
            </a:r>
          </a:p>
          <a:p>
            <a:r>
              <a:rPr lang="en-US" sz="2200" dirty="0"/>
              <a:t>Think it is cool</a:t>
            </a:r>
          </a:p>
          <a:p>
            <a:r>
              <a:rPr lang="en-US" sz="2200" dirty="0"/>
              <a:t>Poor and needs things or wants to be like others</a:t>
            </a:r>
          </a:p>
          <a:p>
            <a:r>
              <a:rPr lang="en-US" sz="2200" dirty="0"/>
              <a:t>Anger or depression</a:t>
            </a:r>
          </a:p>
        </p:txBody>
      </p:sp>
    </p:spTree>
    <p:extLst>
      <p:ext uri="{BB962C8B-B14F-4D97-AF65-F5344CB8AC3E}">
        <p14:creationId xmlns:p14="http://schemas.microsoft.com/office/powerpoint/2010/main" val="27963884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" y="0"/>
            <a:ext cx="5511704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5C5BD-C7E1-F389-B422-4787F942F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6100" y="713312"/>
            <a:ext cx="6362700" cy="580178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400" b="1" u="sng" dirty="0"/>
              <a:t>What to do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Promote respect for private property</a:t>
            </a:r>
          </a:p>
          <a:p>
            <a:r>
              <a:rPr lang="en-US" sz="2400" dirty="0"/>
              <a:t>Promote honesty through games or activities</a:t>
            </a:r>
          </a:p>
          <a:p>
            <a:r>
              <a:rPr lang="en-US" sz="2400" dirty="0"/>
              <a:t>Keep temptations away</a:t>
            </a:r>
          </a:p>
          <a:p>
            <a:r>
              <a:rPr lang="en-US" sz="2400" dirty="0"/>
              <a:t>Ask them to return or compensate the aggravated</a:t>
            </a:r>
          </a:p>
          <a:p>
            <a:r>
              <a:rPr lang="en-US" sz="2400" dirty="0"/>
              <a:t>Encourage them to apologize</a:t>
            </a:r>
          </a:p>
          <a:p>
            <a:r>
              <a:rPr lang="en-US" sz="2400" dirty="0"/>
              <a:t>Explain the serious consequences </a:t>
            </a:r>
          </a:p>
          <a:p>
            <a:r>
              <a:rPr lang="en-US" sz="2400" dirty="0"/>
              <a:t>Always show love, control your temper and be calm.</a:t>
            </a:r>
          </a:p>
          <a:p>
            <a:r>
              <a:rPr lang="en-US" sz="2400" dirty="0"/>
              <a:t>Good supervision to avoid it happening again</a:t>
            </a:r>
          </a:p>
          <a:p>
            <a:r>
              <a:rPr lang="en-US" sz="2400" dirty="0"/>
              <a:t>Find the reason and try to help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76573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525F3A4-C5C5-6DD7-CBDE-F6AAEDB188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27035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68077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oy pillow">
            <a:extLst>
              <a:ext uri="{FF2B5EF4-FFF2-40B4-BE49-F238E27FC236}">
                <a16:creationId xmlns:a16="http://schemas.microsoft.com/office/drawing/2014/main" id="{A8A1F806-915F-0C9E-5985-E5AE36FF6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88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04039-0B53-579F-C3F0-8A9AD9F3C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3100" y="609600"/>
            <a:ext cx="4992688" cy="556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/>
              <a:t>How to Guide them?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Use stories to teach.</a:t>
            </a:r>
          </a:p>
          <a:p>
            <a:r>
              <a:rPr lang="en-US" sz="2400" dirty="0"/>
              <a:t>Use activities like drawings, crafts, coloring and music.</a:t>
            </a:r>
          </a:p>
          <a:p>
            <a:r>
              <a:rPr lang="en-US" sz="2400" dirty="0"/>
              <a:t>Use demonstration tools</a:t>
            </a:r>
          </a:p>
          <a:p>
            <a:r>
              <a:rPr lang="en-US" sz="2400" dirty="0"/>
              <a:t>Help them memorize songs and hymns</a:t>
            </a:r>
          </a:p>
          <a:p>
            <a:r>
              <a:rPr lang="en-US" sz="2400" dirty="0"/>
              <a:t>Be truthful with them.</a:t>
            </a:r>
          </a:p>
          <a:p>
            <a:r>
              <a:rPr lang="en-US" sz="2400" dirty="0"/>
              <a:t>Show love, kindness and patience.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11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84477-7E23-B77B-477E-35B515750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b="1" u="sng" dirty="0"/>
              <a:t>Traits of Children 6-8 years old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Acquire new behaviors from the outside world as they start school</a:t>
            </a:r>
          </a:p>
          <a:p>
            <a:r>
              <a:rPr lang="en-US" dirty="0"/>
              <a:t>Become more realistic</a:t>
            </a:r>
          </a:p>
          <a:p>
            <a:r>
              <a:rPr lang="en-US" dirty="0"/>
              <a:t>Like to do things with their hands </a:t>
            </a:r>
          </a:p>
          <a:p>
            <a:r>
              <a:rPr lang="en-US" dirty="0"/>
              <a:t>Prefer to be with kids their own age</a:t>
            </a:r>
          </a:p>
          <a:p>
            <a:r>
              <a:rPr lang="en-US" dirty="0"/>
              <a:t>Short focus span</a:t>
            </a:r>
          </a:p>
          <a:p>
            <a:r>
              <a:rPr lang="en-US" dirty="0"/>
              <a:t>Very active</a:t>
            </a:r>
          </a:p>
        </p:txBody>
      </p:sp>
    </p:spTree>
    <p:extLst>
      <p:ext uri="{BB962C8B-B14F-4D97-AF65-F5344CB8AC3E}">
        <p14:creationId xmlns:p14="http://schemas.microsoft.com/office/powerpoint/2010/main" val="3236914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BEE26-F5C4-2DFF-56D1-40898E9F9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2" y="1104900"/>
            <a:ext cx="5929328" cy="5072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u="sng" dirty="0"/>
              <a:t>How to Guide them?</a:t>
            </a:r>
          </a:p>
          <a:p>
            <a:endParaRPr lang="en-US" sz="2600" dirty="0"/>
          </a:p>
          <a:p>
            <a:r>
              <a:rPr lang="en-US" sz="2600" dirty="0"/>
              <a:t>Encourage attending church regularly to develop love of God and practice the sacraments.</a:t>
            </a:r>
          </a:p>
          <a:p>
            <a:r>
              <a:rPr lang="en-US" sz="2600" dirty="0"/>
              <a:t>Train them on good habits like cleanliness, obedience, respect of other people’s property.</a:t>
            </a:r>
          </a:p>
          <a:p>
            <a:r>
              <a:rPr lang="en-US" sz="2600" dirty="0"/>
              <a:t>Be patient and wise dealing with them</a:t>
            </a:r>
          </a:p>
          <a:p>
            <a:r>
              <a:rPr lang="en-US" sz="2600" dirty="0"/>
              <a:t>Show love, kindness and patience.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Block Arc 13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77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4E287-FE78-07D6-51CA-46BB86E0C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7904" y="355600"/>
            <a:ext cx="6026596" cy="5354630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000" b="1" u="sng" dirty="0"/>
              <a:t>Traits of Children 8-13 years old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Physical, mental and psychosocial development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u="sng" dirty="0"/>
              <a:t>How to Guide them?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Give them chores and small jobs</a:t>
            </a:r>
          </a:p>
          <a:p>
            <a:r>
              <a:rPr lang="en-US" sz="2000" dirty="0"/>
              <a:t>Introduce Teamwork activities</a:t>
            </a:r>
          </a:p>
          <a:p>
            <a:r>
              <a:rPr lang="en-US" sz="2000" dirty="0"/>
              <a:t>Help them memorize hymns, songs and bible verses</a:t>
            </a:r>
          </a:p>
          <a:p>
            <a:r>
              <a:rPr lang="en-US" sz="2000" dirty="0"/>
              <a:t>Develop habits like prayer, confession, reading the bible and spiritual books</a:t>
            </a:r>
          </a:p>
          <a:p>
            <a:r>
              <a:rPr lang="en-US" sz="2000" dirty="0"/>
              <a:t>Show them how to serve the poor and orphans</a:t>
            </a:r>
          </a:p>
          <a:p>
            <a:r>
              <a:rPr lang="en-US" sz="2000" dirty="0"/>
              <a:t>Participate in group activities with a purpose, Christian conventions and clubs</a:t>
            </a:r>
          </a:p>
          <a:p>
            <a:r>
              <a:rPr lang="en-US" sz="2000" dirty="0"/>
              <a:t>Notice any problems like lying, stealing, swearing and anger. </a:t>
            </a:r>
          </a:p>
          <a:p>
            <a:endParaRPr lang="en-US" sz="200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23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15B10D7-712A-4F49-97E8-D37E48E19E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3" r="2727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992CAA-FD62-FDDE-C02C-D73383FE2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925322"/>
          </a:xfrm>
        </p:spPr>
        <p:txBody>
          <a:bodyPr anchor="b">
            <a:normAutofit/>
          </a:bodyPr>
          <a:lstStyle/>
          <a:p>
            <a:r>
              <a:rPr lang="en-US" sz="2800" b="1" u="sng" dirty="0"/>
              <a:t>General Tools to use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87F73-2906-2CE8-D905-06DF23B08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65476"/>
            <a:ext cx="4937506" cy="3827780"/>
          </a:xfrm>
        </p:spPr>
        <p:txBody>
          <a:bodyPr anchor="t">
            <a:noAutofit/>
          </a:bodyPr>
          <a:lstStyle/>
          <a:p>
            <a:r>
              <a:rPr lang="en-US" sz="2000" dirty="0"/>
              <a:t>Always show love and care. </a:t>
            </a:r>
          </a:p>
          <a:p>
            <a:r>
              <a:rPr lang="en-US" sz="2000" dirty="0"/>
              <a:t>Be Cheerful.</a:t>
            </a:r>
          </a:p>
          <a:p>
            <a:r>
              <a:rPr lang="en-US" sz="2000" dirty="0"/>
              <a:t>Hug, greet, gift and praise them.</a:t>
            </a:r>
          </a:p>
          <a:p>
            <a:r>
              <a:rPr lang="en-US" sz="2000" dirty="0"/>
              <a:t>Do not suppress their feelings and opinions</a:t>
            </a:r>
          </a:p>
          <a:p>
            <a:r>
              <a:rPr lang="en-US" sz="2000" dirty="0"/>
              <a:t>Promote self-esteem. </a:t>
            </a:r>
          </a:p>
          <a:p>
            <a:r>
              <a:rPr lang="en-US" sz="2000" dirty="0"/>
              <a:t>Avoid any sort of accusations. It will lead to low self-esteem, lying, anger, resistance and disobedience.</a:t>
            </a:r>
          </a:p>
          <a:p>
            <a:r>
              <a:rPr lang="en-US" sz="2000" dirty="0"/>
              <a:t>Listen closely to them and give room to explain themselves. This will help you give them advice and offer comfort if needed.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53715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6D861F1-F386-4A7D-A4BF-3BEB82DEB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684398"/>
            <a:ext cx="11167447" cy="5206040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1713627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31ACD425-067F-A013-E38A-0D519FD6E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854" y="1187958"/>
            <a:ext cx="6352032" cy="4482084"/>
          </a:xfrm>
        </p:spPr>
        <p:txBody>
          <a:bodyPr>
            <a:normAutofit/>
          </a:bodyPr>
          <a:lstStyle/>
          <a:p>
            <a:r>
              <a:rPr lang="en-US" sz="2400" dirty="0"/>
              <a:t>Respect their mentality so they can be creative and innovative.</a:t>
            </a:r>
          </a:p>
          <a:p>
            <a:r>
              <a:rPr lang="en-US" sz="2400" dirty="0"/>
              <a:t>Lead and direct without cruelty or violence.</a:t>
            </a:r>
          </a:p>
          <a:p>
            <a:r>
              <a:rPr lang="en-US" sz="2400" dirty="0"/>
              <a:t>Offer emotional gratification without spoiling and dependance.</a:t>
            </a:r>
          </a:p>
          <a:p>
            <a:r>
              <a:rPr lang="en-US" sz="2400" dirty="0"/>
              <a:t>Do not promise what you cannot deliver and deliver what you promised.</a:t>
            </a:r>
          </a:p>
          <a:p>
            <a:r>
              <a:rPr lang="en-US" sz="2400" dirty="0"/>
              <a:t>Use incentives for working hard and success. </a:t>
            </a:r>
          </a:p>
          <a:p>
            <a:r>
              <a:rPr lang="en-US" sz="2400" dirty="0"/>
              <a:t>Focus on positives and not negatives</a:t>
            </a:r>
          </a:p>
          <a:p>
            <a:r>
              <a:rPr lang="en-US" sz="2400" dirty="0"/>
              <a:t>Offer fun and comfortable atmosphere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AACCB1-3E90-258F-0742-0E7A2CABE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743825" y="979003"/>
            <a:ext cx="3599246" cy="24499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10E3D1-D380-A4BD-E825-0E0650BE8BE0}"/>
              </a:ext>
            </a:extLst>
          </p:cNvPr>
          <p:cNvSpPr txBox="1"/>
          <p:nvPr/>
        </p:nvSpPr>
        <p:spPr>
          <a:xfrm>
            <a:off x="955070" y="6858000"/>
            <a:ext cx="102818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ecovillage.org/our-work/education/gen-trainings/traumatransformation/children-smiling-in-a-huddl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80509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8376A05-07C7-7C5D-CFF6-A37C6FE5AA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241013"/>
              </p:ext>
            </p:extLst>
          </p:nvPr>
        </p:nvGraphicFramePr>
        <p:xfrm>
          <a:off x="838200" y="914400"/>
          <a:ext cx="10515600" cy="526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8138461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900A6-3B1B-DB03-E292-C093B1EDE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418" y="982308"/>
            <a:ext cx="10905066" cy="5633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/>
              <a:t>The child who acts naughty</a:t>
            </a:r>
          </a:p>
          <a:p>
            <a:endParaRPr lang="en-US" sz="2400" dirty="0"/>
          </a:p>
          <a:p>
            <a:r>
              <a:rPr lang="en-US" sz="2400" dirty="0"/>
              <a:t>Show love and kindness</a:t>
            </a:r>
          </a:p>
          <a:p>
            <a:r>
              <a:rPr lang="en-US" sz="2400" dirty="0"/>
              <a:t>Give responsibility in the class</a:t>
            </a:r>
          </a:p>
          <a:p>
            <a:r>
              <a:rPr lang="en-US" sz="2400" dirty="0"/>
              <a:t>Find suitable activities like acting, talent show, helping in celebrations</a:t>
            </a:r>
          </a:p>
          <a:p>
            <a:r>
              <a:rPr lang="en-US" sz="2400" dirty="0"/>
              <a:t>Find out the reason for acting like that and try to help</a:t>
            </a:r>
          </a:p>
          <a:p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353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2844</TotalTime>
  <Words>771</Words>
  <Application>Microsoft Macintosh PowerPoint</Application>
  <PresentationFormat>Widescreen</PresentationFormat>
  <Paragraphs>141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Child development Stages</vt:lpstr>
      <vt:lpstr>PowerPoint Presentation</vt:lpstr>
      <vt:lpstr>PowerPoint Presentation</vt:lpstr>
      <vt:lpstr>PowerPoint Presentation</vt:lpstr>
      <vt:lpstr>PowerPoint Presentation</vt:lpstr>
      <vt:lpstr>General Tools to use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development Stages</dc:title>
  <dc:creator>WGI - Sam Menshawy</dc:creator>
  <cp:lastModifiedBy>WGI - Sam Menshawy</cp:lastModifiedBy>
  <cp:revision>16</cp:revision>
  <dcterms:created xsi:type="dcterms:W3CDTF">2023-02-24T06:38:27Z</dcterms:created>
  <dcterms:modified xsi:type="dcterms:W3CDTF">2023-02-26T06:02:37Z</dcterms:modified>
</cp:coreProperties>
</file>