
<file path=[Content_Types].xml><?xml version="1.0" encoding="utf-8"?>
<Types xmlns="http://schemas.openxmlformats.org/package/2006/content-types">
  <Default Extension="jpeg" ContentType="image/jpeg"/>
  <Default Extension="jpg" ContentType="image/jp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79" r:id="rId9"/>
    <p:sldId id="263" r:id="rId10"/>
    <p:sldId id="264" r:id="rId11"/>
    <p:sldId id="265" r:id="rId12"/>
    <p:sldId id="280" r:id="rId13"/>
    <p:sldId id="266" r:id="rId14"/>
    <p:sldId id="267" r:id="rId15"/>
    <p:sldId id="268" r:id="rId16"/>
    <p:sldId id="269" r:id="rId17"/>
    <p:sldId id="270" r:id="rId18"/>
    <p:sldId id="271" r:id="rId19"/>
    <p:sldId id="272" r:id="rId20"/>
    <p:sldId id="273" r:id="rId21"/>
    <p:sldId id="283" r:id="rId22"/>
    <p:sldId id="284" r:id="rId23"/>
    <p:sldId id="282" r:id="rId24"/>
    <p:sldId id="285" r:id="rId25"/>
    <p:sldId id="274" r:id="rId26"/>
    <p:sldId id="275" r:id="rId27"/>
    <p:sldId id="276" r:id="rId28"/>
    <p:sldId id="277" r:id="rId29"/>
    <p:sldId id="286" r:id="rId30"/>
    <p:sldId id="278" r:id="rId31"/>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6"/>
  </p:normalViewPr>
  <p:slideViewPr>
    <p:cSldViewPr>
      <p:cViewPr varScale="1">
        <p:scale>
          <a:sx n="92" d="100"/>
          <a:sy n="92" d="100"/>
        </p:scale>
        <p:origin x="1936" y="1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789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069522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422708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653303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700" b="1" i="0">
                <a:solidFill>
                  <a:srgbClr val="FFCC66"/>
                </a:solidFill>
                <a:latin typeface="Gill Sans Ultra Bold"/>
                <a:cs typeface="Gill Sans Ultra Bold"/>
              </a:defRPr>
            </a:lvl1pPr>
          </a:lstStyle>
          <a:p>
            <a:endParaRPr/>
          </a:p>
        </p:txBody>
      </p:sp>
      <p:sp>
        <p:nvSpPr>
          <p:cNvPr id="3" name="Holder 3"/>
          <p:cNvSpPr>
            <a:spLocks noGrp="1"/>
          </p:cNvSpPr>
          <p:nvPr>
            <p:ph type="body" idx="1"/>
          </p:nvPr>
        </p:nvSpPr>
        <p:spPr/>
        <p:txBody>
          <a:bodyPr lIns="0" tIns="0" rIns="0" bIns="0"/>
          <a:lstStyle>
            <a:lvl1pPr>
              <a:defRPr sz="3000" b="1" i="0">
                <a:solidFill>
                  <a:srgbClr val="FF330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700" b="1" i="0">
                <a:solidFill>
                  <a:srgbClr val="FFCC66"/>
                </a:solidFill>
                <a:latin typeface="Gill Sans Ultra Bold"/>
                <a:cs typeface="Gill Sans Ultra Bold"/>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700" b="1" i="0">
                <a:solidFill>
                  <a:srgbClr val="FFCC66"/>
                </a:solidFill>
                <a:latin typeface="Gill Sans Ultra Bold"/>
                <a:cs typeface="Gill Sans Ultra 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52400" y="228600"/>
            <a:ext cx="9753600" cy="7315200"/>
          </a:xfrm>
          <a:custGeom>
            <a:avLst/>
            <a:gdLst/>
            <a:ahLst/>
            <a:cxnLst/>
            <a:rect l="l" t="t" r="r" b="b"/>
            <a:pathLst>
              <a:path w="9753600" h="7315200">
                <a:moveTo>
                  <a:pt x="0" y="7315200"/>
                </a:moveTo>
                <a:lnTo>
                  <a:pt x="9753600" y="7315200"/>
                </a:lnTo>
                <a:lnTo>
                  <a:pt x="9753600" y="0"/>
                </a:lnTo>
                <a:lnTo>
                  <a:pt x="0" y="0"/>
                </a:lnTo>
                <a:lnTo>
                  <a:pt x="0" y="7315200"/>
                </a:lnTo>
                <a:close/>
              </a:path>
            </a:pathLst>
          </a:custGeom>
          <a:solidFill>
            <a:srgbClr val="000000"/>
          </a:solidFill>
        </p:spPr>
        <p:txBody>
          <a:bodyPr wrap="square" lIns="0" tIns="0" rIns="0" bIns="0" rtlCol="0"/>
          <a:lstStyle/>
          <a:p>
            <a:endParaRPr/>
          </a:p>
        </p:txBody>
      </p:sp>
      <p:sp>
        <p:nvSpPr>
          <p:cNvPr id="17" name="bk object 17"/>
          <p:cNvSpPr/>
          <p:nvPr/>
        </p:nvSpPr>
        <p:spPr>
          <a:xfrm>
            <a:off x="152400" y="228600"/>
            <a:ext cx="9753600" cy="731520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52400" y="228600"/>
            <a:ext cx="9753600" cy="7315200"/>
          </a:xfrm>
          <a:custGeom>
            <a:avLst/>
            <a:gdLst/>
            <a:ahLst/>
            <a:cxnLst/>
            <a:rect l="l" t="t" r="r" b="b"/>
            <a:pathLst>
              <a:path w="9753600" h="7315200">
                <a:moveTo>
                  <a:pt x="0" y="7315200"/>
                </a:moveTo>
                <a:lnTo>
                  <a:pt x="9753600" y="7315200"/>
                </a:lnTo>
                <a:lnTo>
                  <a:pt x="9753600" y="0"/>
                </a:lnTo>
                <a:lnTo>
                  <a:pt x="0" y="0"/>
                </a:lnTo>
                <a:lnTo>
                  <a:pt x="0" y="7315200"/>
                </a:lnTo>
                <a:close/>
              </a:path>
            </a:pathLst>
          </a:custGeom>
          <a:solidFill>
            <a:srgbClr val="000000"/>
          </a:solidFill>
        </p:spPr>
        <p:txBody>
          <a:bodyPr wrap="square" lIns="0" tIns="0" rIns="0" bIns="0" rtlCol="0"/>
          <a:lstStyle/>
          <a:p>
            <a:endParaRPr/>
          </a:p>
        </p:txBody>
      </p:sp>
      <p:sp>
        <p:nvSpPr>
          <p:cNvPr id="2" name="Holder 2"/>
          <p:cNvSpPr>
            <a:spLocks noGrp="1"/>
          </p:cNvSpPr>
          <p:nvPr>
            <p:ph type="title"/>
          </p:nvPr>
        </p:nvSpPr>
        <p:spPr>
          <a:xfrm>
            <a:off x="481076" y="535217"/>
            <a:ext cx="9096247" cy="1320800"/>
          </a:xfrm>
          <a:prstGeom prst="rect">
            <a:avLst/>
          </a:prstGeom>
        </p:spPr>
        <p:txBody>
          <a:bodyPr wrap="square" lIns="0" tIns="0" rIns="0" bIns="0">
            <a:spAutoFit/>
          </a:bodyPr>
          <a:lstStyle>
            <a:lvl1pPr>
              <a:defRPr sz="4700" b="1" i="0">
                <a:solidFill>
                  <a:srgbClr val="FFCC66"/>
                </a:solidFill>
                <a:latin typeface="Gill Sans Ultra Bold"/>
                <a:cs typeface="Gill Sans Ultra Bold"/>
              </a:defRPr>
            </a:lvl1pPr>
          </a:lstStyle>
          <a:p>
            <a:endParaRPr/>
          </a:p>
        </p:txBody>
      </p:sp>
      <p:sp>
        <p:nvSpPr>
          <p:cNvPr id="3" name="Holder 3"/>
          <p:cNvSpPr>
            <a:spLocks noGrp="1"/>
          </p:cNvSpPr>
          <p:nvPr>
            <p:ph type="body" idx="1"/>
          </p:nvPr>
        </p:nvSpPr>
        <p:spPr>
          <a:xfrm>
            <a:off x="388874" y="1424058"/>
            <a:ext cx="9280651" cy="2340610"/>
          </a:xfrm>
          <a:prstGeom prst="rect">
            <a:avLst/>
          </a:prstGeom>
        </p:spPr>
        <p:txBody>
          <a:bodyPr wrap="square" lIns="0" tIns="0" rIns="0" bIns="0">
            <a:spAutoFit/>
          </a:bodyPr>
          <a:lstStyle>
            <a:lvl1pPr>
              <a:defRPr sz="3000" b="1" i="0">
                <a:solidFill>
                  <a:srgbClr val="FF3300"/>
                </a:solidFill>
                <a:latin typeface="Arial"/>
                <a:cs typeface="Aria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1/20/22</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22104" y="1975286"/>
            <a:ext cx="6984365" cy="1219200"/>
          </a:xfrm>
          <a:prstGeom prst="rect">
            <a:avLst/>
          </a:prstGeom>
        </p:spPr>
        <p:txBody>
          <a:bodyPr vert="horz" wrap="square" lIns="0" tIns="0" rIns="0" bIns="0" rtlCol="0">
            <a:spAutoFit/>
          </a:bodyPr>
          <a:lstStyle/>
          <a:p>
            <a:pPr marL="2006600" marR="5080" indent="-1993900">
              <a:lnSpc>
                <a:spcPts val="5100"/>
              </a:lnSpc>
            </a:pPr>
            <a:r>
              <a:rPr sz="4300" b="1" spc="0" dirty="0">
                <a:solidFill>
                  <a:srgbClr val="FFCC66"/>
                </a:solidFill>
                <a:latin typeface="Gill Sans Ultra Bold"/>
                <a:cs typeface="Gill Sans Ultra Bold"/>
              </a:rPr>
              <a:t>C</a:t>
            </a:r>
            <a:r>
              <a:rPr sz="4300" b="1" spc="-15" dirty="0">
                <a:solidFill>
                  <a:srgbClr val="FFCC66"/>
                </a:solidFill>
                <a:latin typeface="Gill Sans Ultra Bold"/>
                <a:cs typeface="Gill Sans Ultra Bold"/>
              </a:rPr>
              <a:t>O</a:t>
            </a:r>
            <a:r>
              <a:rPr sz="4300" b="1" spc="-75" dirty="0">
                <a:solidFill>
                  <a:srgbClr val="FFCC66"/>
                </a:solidFill>
                <a:latin typeface="Gill Sans Ultra Bold"/>
                <a:cs typeface="Gill Sans Ultra Bold"/>
              </a:rPr>
              <a:t>M</a:t>
            </a:r>
            <a:r>
              <a:rPr sz="4300" b="1" spc="-385" dirty="0">
                <a:solidFill>
                  <a:srgbClr val="FFCC66"/>
                </a:solidFill>
                <a:latin typeface="Gill Sans Ultra Bold"/>
                <a:cs typeface="Gill Sans Ultra Bold"/>
              </a:rPr>
              <a:t>P</a:t>
            </a:r>
            <a:r>
              <a:rPr sz="4300" b="1" spc="-5" dirty="0">
                <a:solidFill>
                  <a:srgbClr val="FFCC66"/>
                </a:solidFill>
                <a:latin typeface="Gill Sans Ultra Bold"/>
                <a:cs typeface="Gill Sans Ultra Bold"/>
              </a:rPr>
              <a:t>A</a:t>
            </a:r>
            <a:r>
              <a:rPr sz="4300" b="1" spc="0" dirty="0">
                <a:solidFill>
                  <a:srgbClr val="FFCC66"/>
                </a:solidFill>
                <a:latin typeface="Gill Sans Ultra Bold"/>
                <a:cs typeface="Gill Sans Ultra Bold"/>
              </a:rPr>
              <a:t>R</a:t>
            </a:r>
            <a:r>
              <a:rPr sz="4300" b="1" spc="40" dirty="0">
                <a:solidFill>
                  <a:srgbClr val="FFCC66"/>
                </a:solidFill>
                <a:latin typeface="Gill Sans Ultra Bold"/>
                <a:cs typeface="Gill Sans Ultra Bold"/>
              </a:rPr>
              <a:t>I</a:t>
            </a:r>
            <a:r>
              <a:rPr sz="4300" b="1" spc="-40" dirty="0">
                <a:solidFill>
                  <a:srgbClr val="FFCC66"/>
                </a:solidFill>
                <a:latin typeface="Gill Sans Ultra Bold"/>
                <a:cs typeface="Gill Sans Ultra Bold"/>
              </a:rPr>
              <a:t>S</a:t>
            </a:r>
            <a:r>
              <a:rPr sz="4300" b="1" spc="25" dirty="0">
                <a:solidFill>
                  <a:srgbClr val="FFCC66"/>
                </a:solidFill>
                <a:latin typeface="Gill Sans Ultra Bold"/>
                <a:cs typeface="Gill Sans Ultra Bold"/>
              </a:rPr>
              <a:t>O</a:t>
            </a:r>
            <a:r>
              <a:rPr sz="4300" b="1" spc="-40" dirty="0">
                <a:solidFill>
                  <a:srgbClr val="FFCC66"/>
                </a:solidFill>
                <a:latin typeface="Gill Sans Ultra Bold"/>
                <a:cs typeface="Gill Sans Ultra Bold"/>
              </a:rPr>
              <a:t>N</a:t>
            </a:r>
            <a:r>
              <a:rPr sz="4300" b="1" spc="-340" dirty="0">
                <a:solidFill>
                  <a:srgbClr val="FFCC66"/>
                </a:solidFill>
                <a:latin typeface="Gill Sans Ultra Bold"/>
                <a:cs typeface="Gill Sans Ultra Bold"/>
              </a:rPr>
              <a:t> </a:t>
            </a:r>
            <a:r>
              <a:rPr sz="4300" b="1" spc="25" dirty="0">
                <a:solidFill>
                  <a:srgbClr val="FFCC66"/>
                </a:solidFill>
                <a:latin typeface="Gill Sans Ultra Bold"/>
                <a:cs typeface="Gill Sans Ultra Bold"/>
              </a:rPr>
              <a:t>O</a:t>
            </a:r>
            <a:r>
              <a:rPr sz="4300" b="1" spc="-30" dirty="0">
                <a:solidFill>
                  <a:srgbClr val="FFCC66"/>
                </a:solidFill>
                <a:latin typeface="Gill Sans Ultra Bold"/>
                <a:cs typeface="Gill Sans Ultra Bold"/>
              </a:rPr>
              <a:t>F</a:t>
            </a:r>
            <a:r>
              <a:rPr sz="4300" b="1" spc="-390" dirty="0">
                <a:solidFill>
                  <a:srgbClr val="FFCC66"/>
                </a:solidFill>
                <a:latin typeface="Gill Sans Ultra Bold"/>
                <a:cs typeface="Gill Sans Ultra Bold"/>
              </a:rPr>
              <a:t> </a:t>
            </a:r>
            <a:r>
              <a:rPr sz="4300" b="1" spc="-35" dirty="0">
                <a:solidFill>
                  <a:srgbClr val="FFCC66"/>
                </a:solidFill>
                <a:latin typeface="Gill Sans Ultra Bold"/>
                <a:cs typeface="Gill Sans Ultra Bold"/>
              </a:rPr>
              <a:t>T</a:t>
            </a:r>
            <a:r>
              <a:rPr sz="4300" b="1" spc="-15" dirty="0">
                <a:solidFill>
                  <a:srgbClr val="FFCC66"/>
                </a:solidFill>
                <a:latin typeface="Gill Sans Ultra Bold"/>
                <a:cs typeface="Gill Sans Ultra Bold"/>
              </a:rPr>
              <a:t>H</a:t>
            </a:r>
            <a:r>
              <a:rPr sz="4300" b="1" spc="-35" dirty="0">
                <a:solidFill>
                  <a:srgbClr val="FFCC66"/>
                </a:solidFill>
                <a:latin typeface="Gill Sans Ultra Bold"/>
                <a:cs typeface="Gill Sans Ultra Bold"/>
              </a:rPr>
              <a:t>E</a:t>
            </a:r>
            <a:r>
              <a:rPr sz="4300" b="1" spc="-15" dirty="0">
                <a:solidFill>
                  <a:srgbClr val="FFCC66"/>
                </a:solidFill>
                <a:latin typeface="Gill Sans Ultra Bold"/>
                <a:cs typeface="Gill Sans Ultra Bold"/>
              </a:rPr>
              <a:t> </a:t>
            </a:r>
            <a:r>
              <a:rPr sz="4300" b="1" spc="25" dirty="0">
                <a:solidFill>
                  <a:srgbClr val="FFCC66"/>
                </a:solidFill>
                <a:latin typeface="Gill Sans Ultra Bold"/>
                <a:cs typeface="Gill Sans Ultra Bold"/>
              </a:rPr>
              <a:t>GO</a:t>
            </a:r>
            <a:r>
              <a:rPr sz="4300" b="1" spc="-40" dirty="0">
                <a:solidFill>
                  <a:srgbClr val="FFCC66"/>
                </a:solidFill>
                <a:latin typeface="Gill Sans Ultra Bold"/>
                <a:cs typeface="Gill Sans Ultra Bold"/>
              </a:rPr>
              <a:t>S</a:t>
            </a:r>
            <a:r>
              <a:rPr sz="4300" b="1" spc="15" dirty="0">
                <a:solidFill>
                  <a:srgbClr val="FFCC66"/>
                </a:solidFill>
                <a:latin typeface="Gill Sans Ultra Bold"/>
                <a:cs typeface="Gill Sans Ultra Bold"/>
              </a:rPr>
              <a:t>P</a:t>
            </a:r>
            <a:r>
              <a:rPr sz="4300" b="1" spc="-30" dirty="0">
                <a:solidFill>
                  <a:srgbClr val="FFCC66"/>
                </a:solidFill>
                <a:latin typeface="Gill Sans Ultra Bold"/>
                <a:cs typeface="Gill Sans Ultra Bold"/>
              </a:rPr>
              <a:t>E</a:t>
            </a:r>
            <a:r>
              <a:rPr sz="4300" b="1" spc="-35" dirty="0">
                <a:solidFill>
                  <a:srgbClr val="FFCC66"/>
                </a:solidFill>
                <a:latin typeface="Gill Sans Ultra Bold"/>
                <a:cs typeface="Gill Sans Ultra Bold"/>
              </a:rPr>
              <a:t>L</a:t>
            </a:r>
            <a:r>
              <a:rPr sz="4300" b="1" dirty="0">
                <a:solidFill>
                  <a:srgbClr val="FFCC66"/>
                </a:solidFill>
                <a:latin typeface="Gill Sans Ultra Bold"/>
                <a:cs typeface="Gill Sans Ultra Bold"/>
              </a:rPr>
              <a:t>S</a:t>
            </a:r>
            <a:endParaRPr sz="4300">
              <a:latin typeface="Gill Sans Ultra Bold"/>
              <a:cs typeface="Gill Sans Ultra Bo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619250"/>
            <a:ext cx="8280400" cy="1219200"/>
          </a:xfrm>
          <a:custGeom>
            <a:avLst/>
            <a:gdLst/>
            <a:ahLst/>
            <a:cxnLst/>
            <a:rect l="l" t="t" r="r" b="b"/>
            <a:pathLst>
              <a:path w="8280400" h="1219200">
                <a:moveTo>
                  <a:pt x="0" y="0"/>
                </a:moveTo>
                <a:lnTo>
                  <a:pt x="8280399" y="0"/>
                </a:lnTo>
                <a:lnTo>
                  <a:pt x="8280399" y="1219199"/>
                </a:lnTo>
                <a:lnTo>
                  <a:pt x="0" y="12191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982166" y="1247587"/>
            <a:ext cx="8102600" cy="2032000"/>
          </a:xfrm>
          <a:prstGeom prst="rect">
            <a:avLst/>
          </a:prstGeom>
        </p:spPr>
        <p:txBody>
          <a:bodyPr vert="horz" wrap="square" lIns="0" tIns="0" rIns="0" bIns="0" rtlCol="0">
            <a:spAutoFit/>
          </a:bodyPr>
          <a:lstStyle/>
          <a:p>
            <a:pPr marL="12700" marR="5080" algn="ctr">
              <a:lnSpc>
                <a:spcPct val="100200"/>
              </a:lnSpc>
            </a:pPr>
            <a:r>
              <a:rPr sz="4700" spc="5" dirty="0">
                <a:solidFill>
                  <a:srgbClr val="FFFF00"/>
                </a:solidFill>
                <a:latin typeface="Arial"/>
                <a:cs typeface="Arial"/>
              </a:rPr>
              <a:t>C</a:t>
            </a:r>
            <a:r>
              <a:rPr sz="4700" spc="-15" dirty="0">
                <a:solidFill>
                  <a:srgbClr val="FFFF00"/>
                </a:solidFill>
                <a:latin typeface="Arial"/>
                <a:cs typeface="Arial"/>
              </a:rPr>
              <a:t>h</a:t>
            </a:r>
            <a:r>
              <a:rPr sz="4700" spc="30" dirty="0">
                <a:solidFill>
                  <a:srgbClr val="FFFF00"/>
                </a:solidFill>
                <a:latin typeface="Arial"/>
                <a:cs typeface="Arial"/>
              </a:rPr>
              <a:t>r</a:t>
            </a:r>
            <a:r>
              <a:rPr sz="4700" spc="-50" dirty="0">
                <a:solidFill>
                  <a:srgbClr val="FFFF00"/>
                </a:solidFill>
                <a:latin typeface="Arial"/>
                <a:cs typeface="Arial"/>
              </a:rPr>
              <a:t>i</a:t>
            </a:r>
            <a:r>
              <a:rPr sz="4700" spc="45" dirty="0">
                <a:solidFill>
                  <a:srgbClr val="FFFF00"/>
                </a:solidFill>
                <a:latin typeface="Arial"/>
                <a:cs typeface="Arial"/>
              </a:rPr>
              <a:t>s</a:t>
            </a:r>
            <a:r>
              <a:rPr sz="4700" spc="-15" dirty="0">
                <a:solidFill>
                  <a:srgbClr val="FFFF00"/>
                </a:solidFill>
                <a:latin typeface="Arial"/>
                <a:cs typeface="Arial"/>
              </a:rPr>
              <a:t>t </a:t>
            </a:r>
            <a:r>
              <a:rPr sz="4700" spc="-50" dirty="0">
                <a:solidFill>
                  <a:srgbClr val="FFFF00"/>
                </a:solidFill>
                <a:latin typeface="Arial"/>
                <a:cs typeface="Arial"/>
              </a:rPr>
              <a:t>i</a:t>
            </a:r>
            <a:r>
              <a:rPr sz="4700" spc="-15" dirty="0">
                <a:solidFill>
                  <a:srgbClr val="FFFF00"/>
                </a:solidFill>
                <a:latin typeface="Arial"/>
                <a:cs typeface="Arial"/>
              </a:rPr>
              <a:t>n</a:t>
            </a:r>
            <a:r>
              <a:rPr sz="4700" spc="45" dirty="0">
                <a:solidFill>
                  <a:srgbClr val="FFFF00"/>
                </a:solidFill>
                <a:latin typeface="Arial"/>
                <a:cs typeface="Arial"/>
              </a:rPr>
              <a:t>s</a:t>
            </a:r>
            <a:r>
              <a:rPr sz="4700" spc="-25" dirty="0">
                <a:solidFill>
                  <a:srgbClr val="FFFF00"/>
                </a:solidFill>
                <a:latin typeface="Arial"/>
                <a:cs typeface="Arial"/>
              </a:rPr>
              <a:t>t</a:t>
            </a:r>
            <a:r>
              <a:rPr sz="4700" spc="-50" dirty="0">
                <a:solidFill>
                  <a:srgbClr val="FFFF00"/>
                </a:solidFill>
                <a:latin typeface="Arial"/>
                <a:cs typeface="Arial"/>
              </a:rPr>
              <a:t>i</a:t>
            </a:r>
            <a:r>
              <a:rPr sz="4700" spc="-25" dirty="0">
                <a:solidFill>
                  <a:srgbClr val="FFFF00"/>
                </a:solidFill>
                <a:latin typeface="Arial"/>
                <a:cs typeface="Arial"/>
              </a:rPr>
              <a:t>t</a:t>
            </a:r>
            <a:r>
              <a:rPr sz="4700" spc="-15" dirty="0">
                <a:solidFill>
                  <a:srgbClr val="FFFF00"/>
                </a:solidFill>
                <a:latin typeface="Arial"/>
                <a:cs typeface="Arial"/>
              </a:rPr>
              <a:t>u</a:t>
            </a:r>
            <a:r>
              <a:rPr sz="4700" spc="-25" dirty="0">
                <a:solidFill>
                  <a:srgbClr val="FFFF00"/>
                </a:solidFill>
                <a:latin typeface="Arial"/>
                <a:cs typeface="Arial"/>
              </a:rPr>
              <a:t>t</a:t>
            </a:r>
            <a:r>
              <a:rPr sz="4700" spc="-15" dirty="0">
                <a:solidFill>
                  <a:srgbClr val="FFFF00"/>
                </a:solidFill>
                <a:latin typeface="Arial"/>
                <a:cs typeface="Arial"/>
              </a:rPr>
              <a:t>e</a:t>
            </a:r>
            <a:r>
              <a:rPr sz="4700" dirty="0">
                <a:solidFill>
                  <a:srgbClr val="FFFF00"/>
                </a:solidFill>
                <a:latin typeface="Arial"/>
                <a:cs typeface="Arial"/>
              </a:rPr>
              <a:t>d</a:t>
            </a:r>
            <a:r>
              <a:rPr sz="4700" spc="180" dirty="0">
                <a:solidFill>
                  <a:srgbClr val="FFFF00"/>
                </a:solidFill>
                <a:latin typeface="Arial"/>
                <a:cs typeface="Arial"/>
              </a:rPr>
              <a:t> </a:t>
            </a:r>
            <a:r>
              <a:rPr sz="4700" spc="-25" dirty="0">
                <a:solidFill>
                  <a:srgbClr val="FFFF00"/>
                </a:solidFill>
                <a:latin typeface="Arial"/>
                <a:cs typeface="Arial"/>
              </a:rPr>
              <a:t>t</a:t>
            </a:r>
            <a:r>
              <a:rPr sz="4700" spc="-15" dirty="0">
                <a:solidFill>
                  <a:srgbClr val="FFFF00"/>
                </a:solidFill>
                <a:latin typeface="Arial"/>
                <a:cs typeface="Arial"/>
              </a:rPr>
              <a:t>h</a:t>
            </a:r>
            <a:r>
              <a:rPr sz="4700" dirty="0">
                <a:solidFill>
                  <a:srgbClr val="FFFF00"/>
                </a:solidFill>
                <a:latin typeface="Arial"/>
                <a:cs typeface="Arial"/>
              </a:rPr>
              <a:t>e</a:t>
            </a:r>
            <a:r>
              <a:rPr sz="4700" spc="-25" dirty="0">
                <a:solidFill>
                  <a:srgbClr val="FFFF00"/>
                </a:solidFill>
                <a:latin typeface="Arial"/>
                <a:cs typeface="Arial"/>
              </a:rPr>
              <a:t> </a:t>
            </a:r>
            <a:r>
              <a:rPr sz="4700" spc="45" dirty="0">
                <a:solidFill>
                  <a:srgbClr val="FFFF00"/>
                </a:solidFill>
                <a:latin typeface="Arial"/>
                <a:cs typeface="Arial"/>
              </a:rPr>
              <a:t>s</a:t>
            </a:r>
            <a:r>
              <a:rPr sz="4700" spc="-15" dirty="0">
                <a:solidFill>
                  <a:srgbClr val="FFFF00"/>
                </a:solidFill>
                <a:latin typeface="Arial"/>
                <a:cs typeface="Arial"/>
              </a:rPr>
              <a:t>a</a:t>
            </a:r>
            <a:r>
              <a:rPr sz="4700" spc="45" dirty="0">
                <a:solidFill>
                  <a:srgbClr val="FFFF00"/>
                </a:solidFill>
                <a:latin typeface="Arial"/>
                <a:cs typeface="Arial"/>
              </a:rPr>
              <a:t>c</a:t>
            </a:r>
            <a:r>
              <a:rPr sz="4700" spc="30" dirty="0">
                <a:solidFill>
                  <a:srgbClr val="FFFF00"/>
                </a:solidFill>
                <a:latin typeface="Arial"/>
                <a:cs typeface="Arial"/>
              </a:rPr>
              <a:t>r</a:t>
            </a:r>
            <a:r>
              <a:rPr sz="4700" spc="-15" dirty="0">
                <a:solidFill>
                  <a:srgbClr val="FFFF00"/>
                </a:solidFill>
                <a:latin typeface="Arial"/>
                <a:cs typeface="Arial"/>
              </a:rPr>
              <a:t>a</a:t>
            </a:r>
            <a:r>
              <a:rPr sz="4700" spc="-20" dirty="0">
                <a:solidFill>
                  <a:srgbClr val="FFFF00"/>
                </a:solidFill>
                <a:latin typeface="Arial"/>
                <a:cs typeface="Arial"/>
              </a:rPr>
              <a:t>m</a:t>
            </a:r>
            <a:r>
              <a:rPr sz="4700" spc="-15" dirty="0">
                <a:solidFill>
                  <a:srgbClr val="FFFF00"/>
                </a:solidFill>
                <a:latin typeface="Arial"/>
                <a:cs typeface="Arial"/>
              </a:rPr>
              <a:t>ent </a:t>
            </a:r>
            <a:r>
              <a:rPr sz="4700" spc="-45" dirty="0">
                <a:solidFill>
                  <a:srgbClr val="FFFF00"/>
                </a:solidFill>
                <a:latin typeface="Arial"/>
                <a:cs typeface="Arial"/>
              </a:rPr>
              <a:t>o</a:t>
            </a:r>
            <a:r>
              <a:rPr sz="4700" spc="-15" dirty="0">
                <a:solidFill>
                  <a:srgbClr val="FFFF00"/>
                </a:solidFill>
                <a:latin typeface="Arial"/>
                <a:cs typeface="Arial"/>
              </a:rPr>
              <a:t>f</a:t>
            </a:r>
            <a:r>
              <a:rPr sz="4700" spc="-20" dirty="0">
                <a:solidFill>
                  <a:srgbClr val="FFFF00"/>
                </a:solidFill>
                <a:latin typeface="Arial"/>
                <a:cs typeface="Arial"/>
              </a:rPr>
              <a:t> </a:t>
            </a:r>
            <a:r>
              <a:rPr sz="4700" spc="-75" dirty="0">
                <a:solidFill>
                  <a:srgbClr val="FFFF00"/>
                </a:solidFill>
                <a:latin typeface="Arial"/>
                <a:cs typeface="Arial"/>
              </a:rPr>
              <a:t>E</a:t>
            </a:r>
            <a:r>
              <a:rPr sz="4700" spc="-15" dirty="0">
                <a:solidFill>
                  <a:srgbClr val="FFFF00"/>
                </a:solidFill>
                <a:latin typeface="Arial"/>
                <a:cs typeface="Arial"/>
              </a:rPr>
              <a:t>u</a:t>
            </a:r>
            <a:r>
              <a:rPr sz="4700" spc="45" dirty="0">
                <a:solidFill>
                  <a:srgbClr val="FFFF00"/>
                </a:solidFill>
                <a:latin typeface="Arial"/>
                <a:cs typeface="Arial"/>
              </a:rPr>
              <a:t>c</a:t>
            </a:r>
            <a:r>
              <a:rPr sz="4700" spc="-15" dirty="0">
                <a:solidFill>
                  <a:srgbClr val="FFFF00"/>
                </a:solidFill>
                <a:latin typeface="Arial"/>
                <a:cs typeface="Arial"/>
              </a:rPr>
              <a:t>ha</a:t>
            </a:r>
            <a:r>
              <a:rPr sz="4700" spc="30" dirty="0">
                <a:solidFill>
                  <a:srgbClr val="FFFF00"/>
                </a:solidFill>
                <a:latin typeface="Arial"/>
                <a:cs typeface="Arial"/>
              </a:rPr>
              <a:t>r</a:t>
            </a:r>
            <a:r>
              <a:rPr sz="4700" spc="-45" dirty="0">
                <a:solidFill>
                  <a:srgbClr val="FFFF00"/>
                </a:solidFill>
                <a:latin typeface="Arial"/>
                <a:cs typeface="Arial"/>
              </a:rPr>
              <a:t>i</a:t>
            </a:r>
            <a:r>
              <a:rPr sz="4700" spc="45" dirty="0">
                <a:solidFill>
                  <a:srgbClr val="FFFF00"/>
                </a:solidFill>
                <a:latin typeface="Arial"/>
                <a:cs typeface="Arial"/>
              </a:rPr>
              <a:t>s</a:t>
            </a:r>
            <a:r>
              <a:rPr sz="4700" spc="-15" dirty="0">
                <a:solidFill>
                  <a:srgbClr val="FFFF00"/>
                </a:solidFill>
                <a:latin typeface="Arial"/>
                <a:cs typeface="Arial"/>
              </a:rPr>
              <a:t>t</a:t>
            </a:r>
            <a:r>
              <a:rPr sz="4700" spc="85" dirty="0">
                <a:solidFill>
                  <a:srgbClr val="FFFF00"/>
                </a:solidFill>
                <a:latin typeface="Arial"/>
                <a:cs typeface="Arial"/>
              </a:rPr>
              <a:t> </a:t>
            </a:r>
            <a:r>
              <a:rPr sz="4700" spc="-15" dirty="0">
                <a:solidFill>
                  <a:srgbClr val="FFFF00"/>
                </a:solidFill>
                <a:latin typeface="Arial"/>
                <a:cs typeface="Arial"/>
              </a:rPr>
              <a:t>a</a:t>
            </a:r>
            <a:r>
              <a:rPr sz="4700" dirty="0">
                <a:solidFill>
                  <a:srgbClr val="FFFF00"/>
                </a:solidFill>
                <a:latin typeface="Arial"/>
                <a:cs typeface="Arial"/>
              </a:rPr>
              <a:t>s</a:t>
            </a:r>
            <a:r>
              <a:rPr sz="4700" spc="35" dirty="0">
                <a:solidFill>
                  <a:srgbClr val="FFFF00"/>
                </a:solidFill>
                <a:latin typeface="Arial"/>
                <a:cs typeface="Arial"/>
              </a:rPr>
              <a:t> </a:t>
            </a:r>
            <a:r>
              <a:rPr sz="4700" spc="-25" dirty="0">
                <a:solidFill>
                  <a:srgbClr val="FFFF00"/>
                </a:solidFill>
                <a:latin typeface="Arial"/>
                <a:cs typeface="Arial"/>
              </a:rPr>
              <a:t>t</a:t>
            </a:r>
            <a:r>
              <a:rPr sz="4700" spc="-15" dirty="0">
                <a:solidFill>
                  <a:srgbClr val="FFFF00"/>
                </a:solidFill>
                <a:latin typeface="Arial"/>
                <a:cs typeface="Arial"/>
              </a:rPr>
              <a:t>h</a:t>
            </a:r>
            <a:r>
              <a:rPr sz="4700" spc="-45" dirty="0">
                <a:solidFill>
                  <a:srgbClr val="FFFF00"/>
                </a:solidFill>
                <a:latin typeface="Arial"/>
                <a:cs typeface="Arial"/>
              </a:rPr>
              <a:t>i</a:t>
            </a:r>
            <a:r>
              <a:rPr sz="4700" dirty="0">
                <a:solidFill>
                  <a:srgbClr val="FFFF00"/>
                </a:solidFill>
                <a:latin typeface="Arial"/>
                <a:cs typeface="Arial"/>
              </a:rPr>
              <a:t>s</a:t>
            </a:r>
            <a:r>
              <a:rPr sz="4700" spc="3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45" dirty="0">
                <a:solidFill>
                  <a:srgbClr val="FFFF00"/>
                </a:solidFill>
                <a:latin typeface="Arial"/>
                <a:cs typeface="Arial"/>
              </a:rPr>
              <a:t>s</a:t>
            </a:r>
            <a:r>
              <a:rPr sz="4700" spc="-15" dirty="0">
                <a:solidFill>
                  <a:srgbClr val="FFFF00"/>
                </a:solidFill>
                <a:latin typeface="Arial"/>
                <a:cs typeface="Arial"/>
              </a:rPr>
              <a:t>pe</a:t>
            </a:r>
            <a:r>
              <a:rPr sz="4700" spc="-45" dirty="0">
                <a:solidFill>
                  <a:srgbClr val="FFFF00"/>
                </a:solidFill>
                <a:latin typeface="Arial"/>
                <a:cs typeface="Arial"/>
              </a:rPr>
              <a:t>l</a:t>
            </a:r>
            <a:r>
              <a:rPr sz="4700" spc="-150" dirty="0">
                <a:solidFill>
                  <a:srgbClr val="FFFF00"/>
                </a:solidFill>
                <a:latin typeface="Arial"/>
                <a:cs typeface="Arial"/>
              </a:rPr>
              <a:t>’</a:t>
            </a:r>
            <a:r>
              <a:rPr sz="4700" dirty="0">
                <a:solidFill>
                  <a:srgbClr val="FFFF00"/>
                </a:solidFill>
                <a:latin typeface="Arial"/>
                <a:cs typeface="Arial"/>
              </a:rPr>
              <a:t>s </a:t>
            </a:r>
            <a:r>
              <a:rPr sz="4700" spc="5" dirty="0">
                <a:solidFill>
                  <a:srgbClr val="FFFF00"/>
                </a:solidFill>
                <a:latin typeface="Arial"/>
                <a:cs typeface="Arial"/>
              </a:rPr>
              <a:t>w</a:t>
            </a:r>
            <a:r>
              <a:rPr sz="4700" spc="30" dirty="0">
                <a:solidFill>
                  <a:srgbClr val="FFFF00"/>
                </a:solidFill>
                <a:latin typeface="Arial"/>
                <a:cs typeface="Arial"/>
              </a:rPr>
              <a:t>r</a:t>
            </a:r>
            <a:r>
              <a:rPr sz="4700" spc="-50" dirty="0">
                <a:solidFill>
                  <a:srgbClr val="FFFF00"/>
                </a:solidFill>
                <a:latin typeface="Arial"/>
                <a:cs typeface="Arial"/>
              </a:rPr>
              <a:t>i</a:t>
            </a:r>
            <a:r>
              <a:rPr sz="4700" spc="-25" dirty="0">
                <a:solidFill>
                  <a:srgbClr val="FFFF00"/>
                </a:solidFill>
                <a:latin typeface="Arial"/>
                <a:cs typeface="Arial"/>
              </a:rPr>
              <a:t>t</a:t>
            </a:r>
            <a:r>
              <a:rPr sz="4700" spc="-15" dirty="0">
                <a:solidFill>
                  <a:srgbClr val="FFFF00"/>
                </a:solidFill>
                <a:latin typeface="Arial"/>
                <a:cs typeface="Arial"/>
              </a:rPr>
              <a:t>e</a:t>
            </a:r>
            <a:r>
              <a:rPr sz="4700" spc="235" dirty="0">
                <a:solidFill>
                  <a:srgbClr val="FFFF00"/>
                </a:solidFill>
                <a:latin typeface="Arial"/>
                <a:cs typeface="Arial"/>
              </a:rPr>
              <a:t>r</a:t>
            </a:r>
            <a:r>
              <a:rPr sz="4700" spc="-145" dirty="0">
                <a:solidFill>
                  <a:srgbClr val="FFFF00"/>
                </a:solidFill>
                <a:latin typeface="Arial"/>
                <a:cs typeface="Arial"/>
              </a:rPr>
              <a:t>’</a:t>
            </a:r>
            <a:r>
              <a:rPr sz="4700" dirty="0">
                <a:solidFill>
                  <a:srgbClr val="FFFF00"/>
                </a:solidFill>
                <a:latin typeface="Arial"/>
                <a:cs typeface="Arial"/>
              </a:rPr>
              <a:t>s</a:t>
            </a:r>
            <a:r>
              <a:rPr sz="4700" spc="40" dirty="0">
                <a:solidFill>
                  <a:srgbClr val="FFFF00"/>
                </a:solidFill>
                <a:latin typeface="Arial"/>
                <a:cs typeface="Arial"/>
              </a:rPr>
              <a:t> </a:t>
            </a:r>
            <a:r>
              <a:rPr sz="4700" spc="-15" dirty="0">
                <a:solidFill>
                  <a:srgbClr val="FFFF00"/>
                </a:solidFill>
                <a:latin typeface="Arial"/>
                <a:cs typeface="Arial"/>
              </a:rPr>
              <a:t>hou</a:t>
            </a:r>
            <a:r>
              <a:rPr sz="4700" spc="45" dirty="0">
                <a:solidFill>
                  <a:srgbClr val="FFFF00"/>
                </a:solidFill>
                <a:latin typeface="Arial"/>
                <a:cs typeface="Arial"/>
              </a:rPr>
              <a:t>s</a:t>
            </a:r>
            <a:r>
              <a:rPr sz="4700" spc="-15" dirty="0">
                <a:solidFill>
                  <a:srgbClr val="FFFF00"/>
                </a:solidFill>
                <a:latin typeface="Arial"/>
                <a:cs typeface="Arial"/>
              </a:rPr>
              <a:t>e.</a:t>
            </a:r>
            <a:endParaRPr sz="470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8" name="object 8"/>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9" name="object 9"/>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0" name="object 10"/>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1" name="object 11"/>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2" name="object 12"/>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3" name="object 13"/>
          <p:cNvSpPr txBox="1"/>
          <p:nvPr/>
        </p:nvSpPr>
        <p:spPr>
          <a:xfrm>
            <a:off x="1862835" y="3741061"/>
            <a:ext cx="5682615" cy="330200"/>
          </a:xfrm>
          <a:prstGeom prst="rect">
            <a:avLst/>
          </a:prstGeom>
        </p:spPr>
        <p:txBody>
          <a:bodyPr vert="horz" wrap="square" lIns="0" tIns="0" rIns="0" bIns="0" rtlCol="0">
            <a:spAutoFit/>
          </a:bodyPr>
          <a:lstStyle/>
          <a:p>
            <a:pPr marL="12700">
              <a:lnSpc>
                <a:spcPts val="3095"/>
              </a:lnSpc>
              <a:tabLst>
                <a:tab pos="4482465" algn="l"/>
              </a:tabLst>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r>
              <a:rPr sz="2600" b="1" dirty="0">
                <a:solidFill>
                  <a:srgbClr val="FFFF00"/>
                </a:solidFill>
                <a:latin typeface="Arial"/>
                <a:cs typeface="Arial"/>
              </a:rPr>
              <a:t>	</a:t>
            </a: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4" name="object 14"/>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5" name="object 15"/>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6" name="object 16"/>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7" name="object 17"/>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8" name="object 18"/>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123950"/>
            <a:ext cx="8610600" cy="1308100"/>
          </a:xfrm>
          <a:custGeom>
            <a:avLst/>
            <a:gdLst/>
            <a:ahLst/>
            <a:cxnLst/>
            <a:rect l="l" t="t" r="r" b="b"/>
            <a:pathLst>
              <a:path w="8610600" h="1308100">
                <a:moveTo>
                  <a:pt x="0" y="0"/>
                </a:moveTo>
                <a:lnTo>
                  <a:pt x="8610598" y="0"/>
                </a:lnTo>
                <a:lnTo>
                  <a:pt x="8610598" y="1308099"/>
                </a:lnTo>
                <a:lnTo>
                  <a:pt x="0" y="13080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058366" y="787847"/>
            <a:ext cx="8292465" cy="2057400"/>
          </a:xfrm>
          <a:prstGeom prst="rect">
            <a:avLst/>
          </a:prstGeom>
        </p:spPr>
        <p:txBody>
          <a:bodyPr vert="horz" wrap="square" lIns="0" tIns="0" rIns="0" bIns="0" rtlCol="0">
            <a:spAutoFit/>
          </a:bodyPr>
          <a:lstStyle/>
          <a:p>
            <a:pPr marL="12700" marR="5080" indent="3175" algn="ctr">
              <a:lnSpc>
                <a:spcPct val="100200"/>
              </a:lnSpc>
            </a:pPr>
            <a:r>
              <a:rPr sz="4700" spc="-5" dirty="0">
                <a:solidFill>
                  <a:srgbClr val="FFFF00"/>
                </a:solidFill>
                <a:latin typeface="Arial"/>
                <a:cs typeface="Arial"/>
              </a:rPr>
              <a:t>T</a:t>
            </a:r>
            <a:r>
              <a:rPr sz="4700" spc="-45" dirty="0">
                <a:solidFill>
                  <a:srgbClr val="FFFF00"/>
                </a:solidFill>
                <a:latin typeface="Arial"/>
                <a:cs typeface="Arial"/>
              </a:rPr>
              <a:t>hi</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50" dirty="0">
                <a:solidFill>
                  <a:srgbClr val="FFFF00"/>
                </a:solidFill>
                <a:latin typeface="Arial"/>
                <a:cs typeface="Arial"/>
              </a:rPr>
              <a:t>s</a:t>
            </a:r>
            <a:r>
              <a:rPr sz="4700" spc="-15" dirty="0">
                <a:solidFill>
                  <a:srgbClr val="FFFF00"/>
                </a:solidFill>
                <a:latin typeface="Arial"/>
                <a:cs typeface="Arial"/>
              </a:rPr>
              <a:t>pe</a:t>
            </a:r>
            <a:r>
              <a:rPr sz="4700" dirty="0">
                <a:solidFill>
                  <a:srgbClr val="FFFF00"/>
                </a:solidFill>
                <a:latin typeface="Arial"/>
                <a:cs typeface="Arial"/>
              </a:rPr>
              <a:t>l</a:t>
            </a:r>
            <a:r>
              <a:rPr sz="4700" spc="-50" dirty="0">
                <a:solidFill>
                  <a:srgbClr val="FFFF00"/>
                </a:solidFill>
                <a:latin typeface="Arial"/>
                <a:cs typeface="Arial"/>
              </a:rPr>
              <a:t> </a:t>
            </a:r>
            <a:r>
              <a:rPr sz="4700" spc="-45" dirty="0">
                <a:solidFill>
                  <a:srgbClr val="FFFF00"/>
                </a:solidFill>
                <a:latin typeface="Arial"/>
                <a:cs typeface="Arial"/>
              </a:rPr>
              <a:t>i</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w</a:t>
            </a:r>
            <a:r>
              <a:rPr sz="4700" spc="-15" dirty="0">
                <a:solidFill>
                  <a:srgbClr val="FFFF00"/>
                </a:solidFill>
                <a:latin typeface="Arial"/>
                <a:cs typeface="Arial"/>
              </a:rPr>
              <a:t>a</a:t>
            </a:r>
            <a:r>
              <a:rPr sz="4700" spc="30" dirty="0">
                <a:solidFill>
                  <a:srgbClr val="FFFF00"/>
                </a:solidFill>
                <a:latin typeface="Arial"/>
                <a:cs typeface="Arial"/>
              </a:rPr>
              <a:t>r</a:t>
            </a:r>
            <a:r>
              <a:rPr sz="4700" dirty="0">
                <a:solidFill>
                  <a:srgbClr val="FFFF00"/>
                </a:solidFill>
                <a:latin typeface="Arial"/>
                <a:cs typeface="Arial"/>
              </a:rPr>
              <a:t>m</a:t>
            </a:r>
            <a:r>
              <a:rPr sz="4700" spc="-20" dirty="0">
                <a:solidFill>
                  <a:srgbClr val="FFFF00"/>
                </a:solidFill>
                <a:latin typeface="Arial"/>
                <a:cs typeface="Arial"/>
              </a:rPr>
              <a:t> </a:t>
            </a:r>
            <a:r>
              <a:rPr sz="4700" spc="-15" dirty="0">
                <a:solidFill>
                  <a:srgbClr val="FFFF00"/>
                </a:solidFill>
                <a:latin typeface="Arial"/>
                <a:cs typeface="Arial"/>
              </a:rPr>
              <a:t>an</a:t>
            </a:r>
            <a:r>
              <a:rPr sz="4700" dirty="0">
                <a:solidFill>
                  <a:srgbClr val="FFFF00"/>
                </a:solidFill>
                <a:latin typeface="Arial"/>
                <a:cs typeface="Arial"/>
              </a:rPr>
              <a:t>d </a:t>
            </a:r>
            <a:r>
              <a:rPr sz="4700" spc="-15" dirty="0">
                <a:solidFill>
                  <a:srgbClr val="FFFF00"/>
                </a:solidFill>
                <a:latin typeface="Arial"/>
                <a:cs typeface="Arial"/>
              </a:rPr>
              <a:t>de</a:t>
            </a:r>
            <a:r>
              <a:rPr sz="4700" spc="45" dirty="0">
                <a:solidFill>
                  <a:srgbClr val="FFFF00"/>
                </a:solidFill>
                <a:latin typeface="Arial"/>
                <a:cs typeface="Arial"/>
              </a:rPr>
              <a:t>v</a:t>
            </a:r>
            <a:r>
              <a:rPr sz="4700" spc="-45" dirty="0">
                <a:solidFill>
                  <a:srgbClr val="FFFF00"/>
                </a:solidFill>
                <a:latin typeface="Arial"/>
                <a:cs typeface="Arial"/>
              </a:rPr>
              <a:t>o</a:t>
            </a:r>
            <a:r>
              <a:rPr sz="4700" spc="-25" dirty="0">
                <a:solidFill>
                  <a:srgbClr val="FFFF00"/>
                </a:solidFill>
                <a:latin typeface="Arial"/>
                <a:cs typeface="Arial"/>
              </a:rPr>
              <a:t>t</a:t>
            </a:r>
            <a:r>
              <a:rPr sz="4700" spc="-45" dirty="0">
                <a:solidFill>
                  <a:srgbClr val="FFFF00"/>
                </a:solidFill>
                <a:latin typeface="Arial"/>
                <a:cs typeface="Arial"/>
              </a:rPr>
              <a:t>i</a:t>
            </a:r>
            <a:r>
              <a:rPr sz="4700" spc="-15" dirty="0">
                <a:solidFill>
                  <a:srgbClr val="FFFF00"/>
                </a:solidFill>
                <a:latin typeface="Arial"/>
                <a:cs typeface="Arial"/>
              </a:rPr>
              <a:t>ona</a:t>
            </a:r>
            <a:r>
              <a:rPr sz="4700" spc="-45" dirty="0">
                <a:solidFill>
                  <a:srgbClr val="FFFF00"/>
                </a:solidFill>
                <a:latin typeface="Arial"/>
                <a:cs typeface="Arial"/>
              </a:rPr>
              <a:t>l</a:t>
            </a:r>
            <a:r>
              <a:rPr sz="4700" spc="-15" dirty="0">
                <a:solidFill>
                  <a:srgbClr val="FFFF00"/>
                </a:solidFill>
                <a:latin typeface="Arial"/>
                <a:cs typeface="Arial"/>
              </a:rPr>
              <a:t>.</a:t>
            </a:r>
            <a:r>
              <a:rPr sz="4700" spc="185" dirty="0">
                <a:solidFill>
                  <a:srgbClr val="FFFF00"/>
                </a:solidFill>
                <a:latin typeface="Arial"/>
                <a:cs typeface="Arial"/>
              </a:rPr>
              <a:t> </a:t>
            </a:r>
            <a:r>
              <a:rPr sz="4700" spc="-25" dirty="0">
                <a:solidFill>
                  <a:srgbClr val="FFFF00"/>
                </a:solidFill>
                <a:latin typeface="Arial"/>
                <a:cs typeface="Arial"/>
              </a:rPr>
              <a:t>I</a:t>
            </a:r>
            <a:r>
              <a:rPr sz="4700" spc="-15" dirty="0">
                <a:solidFill>
                  <a:srgbClr val="FFFF00"/>
                </a:solidFill>
                <a:latin typeface="Arial"/>
                <a:cs typeface="Arial"/>
              </a:rPr>
              <a:t>t</a:t>
            </a:r>
            <a:r>
              <a:rPr sz="4700" spc="-20" dirty="0">
                <a:solidFill>
                  <a:srgbClr val="FFFF00"/>
                </a:solidFill>
                <a:latin typeface="Arial"/>
                <a:cs typeface="Arial"/>
              </a:rPr>
              <a:t> </a:t>
            </a:r>
            <a:r>
              <a:rPr sz="4700" spc="-25" dirty="0">
                <a:solidFill>
                  <a:srgbClr val="FFFF00"/>
                </a:solidFill>
                <a:latin typeface="Arial"/>
                <a:cs typeface="Arial"/>
              </a:rPr>
              <a:t>f</a:t>
            </a:r>
            <a:r>
              <a:rPr sz="4700" spc="-15" dirty="0">
                <a:solidFill>
                  <a:srgbClr val="FFFF00"/>
                </a:solidFill>
                <a:latin typeface="Arial"/>
                <a:cs typeface="Arial"/>
              </a:rPr>
              <a:t>o</a:t>
            </a:r>
            <a:r>
              <a:rPr sz="4700" spc="45" dirty="0">
                <a:solidFill>
                  <a:srgbClr val="FFFF00"/>
                </a:solidFill>
                <a:latin typeface="Arial"/>
                <a:cs typeface="Arial"/>
              </a:rPr>
              <a:t>c</a:t>
            </a:r>
            <a:r>
              <a:rPr sz="4700" spc="-15" dirty="0">
                <a:solidFill>
                  <a:srgbClr val="FFFF00"/>
                </a:solidFill>
                <a:latin typeface="Arial"/>
                <a:cs typeface="Arial"/>
              </a:rPr>
              <a:t>u</a:t>
            </a:r>
            <a:r>
              <a:rPr sz="4700" spc="45" dirty="0">
                <a:solidFill>
                  <a:srgbClr val="FFFF00"/>
                </a:solidFill>
                <a:latin typeface="Arial"/>
                <a:cs typeface="Arial"/>
              </a:rPr>
              <a:t>s</a:t>
            </a:r>
            <a:r>
              <a:rPr sz="4700" spc="-15" dirty="0">
                <a:solidFill>
                  <a:srgbClr val="FFFF00"/>
                </a:solidFill>
                <a:latin typeface="Arial"/>
                <a:cs typeface="Arial"/>
              </a:rPr>
              <a:t>e</a:t>
            </a:r>
            <a:r>
              <a:rPr sz="4700" dirty="0">
                <a:solidFill>
                  <a:srgbClr val="FFFF00"/>
                </a:solidFill>
                <a:latin typeface="Arial"/>
                <a:cs typeface="Arial"/>
              </a:rPr>
              <a:t>s</a:t>
            </a:r>
            <a:r>
              <a:rPr sz="4700" spc="35" dirty="0">
                <a:solidFill>
                  <a:srgbClr val="FFFF00"/>
                </a:solidFill>
                <a:latin typeface="Arial"/>
                <a:cs typeface="Arial"/>
              </a:rPr>
              <a:t> </a:t>
            </a:r>
            <a:r>
              <a:rPr sz="4700" spc="-15" dirty="0">
                <a:solidFill>
                  <a:srgbClr val="FFFF00"/>
                </a:solidFill>
                <a:latin typeface="Arial"/>
                <a:cs typeface="Arial"/>
              </a:rPr>
              <a:t>on </a:t>
            </a:r>
            <a:r>
              <a:rPr sz="4700" spc="5" dirty="0">
                <a:solidFill>
                  <a:srgbClr val="FFFF00"/>
                </a:solidFill>
                <a:latin typeface="Arial"/>
                <a:cs typeface="Arial"/>
              </a:rPr>
              <a:t>C</a:t>
            </a:r>
            <a:r>
              <a:rPr sz="4700" spc="-15" dirty="0">
                <a:solidFill>
                  <a:srgbClr val="FFFF00"/>
                </a:solidFill>
                <a:latin typeface="Arial"/>
                <a:cs typeface="Arial"/>
              </a:rPr>
              <a:t>h</a:t>
            </a:r>
            <a:r>
              <a:rPr sz="4700" spc="30" dirty="0">
                <a:solidFill>
                  <a:srgbClr val="FFFF00"/>
                </a:solidFill>
                <a:latin typeface="Arial"/>
                <a:cs typeface="Arial"/>
              </a:rPr>
              <a:t>r</a:t>
            </a:r>
            <a:r>
              <a:rPr sz="4700" spc="-50" dirty="0">
                <a:solidFill>
                  <a:srgbClr val="FFFF00"/>
                </a:solidFill>
                <a:latin typeface="Arial"/>
                <a:cs typeface="Arial"/>
              </a:rPr>
              <a:t>i</a:t>
            </a:r>
            <a:r>
              <a:rPr sz="4700" spc="45" dirty="0">
                <a:solidFill>
                  <a:srgbClr val="FFFF00"/>
                </a:solidFill>
                <a:latin typeface="Arial"/>
                <a:cs typeface="Arial"/>
              </a:rPr>
              <a:t>s</a:t>
            </a:r>
            <a:r>
              <a:rPr sz="4700" spc="-25" dirty="0">
                <a:solidFill>
                  <a:srgbClr val="FFFF00"/>
                </a:solidFill>
                <a:latin typeface="Arial"/>
                <a:cs typeface="Arial"/>
              </a:rPr>
              <a:t>t</a:t>
            </a:r>
            <a:r>
              <a:rPr sz="4700" spc="-145" dirty="0">
                <a:solidFill>
                  <a:srgbClr val="FFFF00"/>
                </a:solidFill>
                <a:latin typeface="Arial"/>
                <a:cs typeface="Arial"/>
              </a:rPr>
              <a:t>’</a:t>
            </a:r>
            <a:r>
              <a:rPr sz="4700" dirty="0">
                <a:solidFill>
                  <a:srgbClr val="FFFF00"/>
                </a:solidFill>
                <a:latin typeface="Arial"/>
                <a:cs typeface="Arial"/>
              </a:rPr>
              <a:t>s</a:t>
            </a:r>
            <a:r>
              <a:rPr sz="4700" spc="40" dirty="0">
                <a:solidFill>
                  <a:srgbClr val="FFFF00"/>
                </a:solidFill>
                <a:latin typeface="Arial"/>
                <a:cs typeface="Arial"/>
              </a:rPr>
              <a:t> </a:t>
            </a:r>
            <a:r>
              <a:rPr sz="4700" spc="-20" dirty="0">
                <a:solidFill>
                  <a:srgbClr val="FFFF00"/>
                </a:solidFill>
                <a:latin typeface="Arial"/>
                <a:cs typeface="Arial"/>
              </a:rPr>
              <a:t>M</a:t>
            </a:r>
            <a:r>
              <a:rPr sz="4700" spc="-50" dirty="0">
                <a:solidFill>
                  <a:srgbClr val="FFFF00"/>
                </a:solidFill>
                <a:latin typeface="Arial"/>
                <a:cs typeface="Arial"/>
              </a:rPr>
              <a:t>i</a:t>
            </a:r>
            <a:r>
              <a:rPr sz="4700" spc="-15" dirty="0">
                <a:solidFill>
                  <a:srgbClr val="FFFF00"/>
                </a:solidFill>
                <a:latin typeface="Arial"/>
                <a:cs typeface="Arial"/>
              </a:rPr>
              <a:t>n</a:t>
            </a:r>
            <a:r>
              <a:rPr sz="4700" spc="-50" dirty="0">
                <a:solidFill>
                  <a:srgbClr val="FFFF00"/>
                </a:solidFill>
                <a:latin typeface="Arial"/>
                <a:cs typeface="Arial"/>
              </a:rPr>
              <a:t>i</a:t>
            </a:r>
            <a:r>
              <a:rPr sz="4700" spc="45" dirty="0">
                <a:solidFill>
                  <a:srgbClr val="FFFF00"/>
                </a:solidFill>
                <a:latin typeface="Arial"/>
                <a:cs typeface="Arial"/>
              </a:rPr>
              <a:t>s</a:t>
            </a:r>
            <a:r>
              <a:rPr sz="4700" spc="-25" dirty="0">
                <a:solidFill>
                  <a:srgbClr val="FFFF00"/>
                </a:solidFill>
                <a:latin typeface="Arial"/>
                <a:cs typeface="Arial"/>
              </a:rPr>
              <a:t>t</a:t>
            </a:r>
            <a:r>
              <a:rPr sz="4700" spc="30" dirty="0">
                <a:solidFill>
                  <a:srgbClr val="FFFF00"/>
                </a:solidFill>
                <a:latin typeface="Arial"/>
                <a:cs typeface="Arial"/>
              </a:rPr>
              <a:t>r</a:t>
            </a:r>
            <a:r>
              <a:rPr sz="4700" dirty="0">
                <a:solidFill>
                  <a:srgbClr val="FFFF00"/>
                </a:solidFill>
                <a:latin typeface="Arial"/>
                <a:cs typeface="Arial"/>
              </a:rPr>
              <a:t>y</a:t>
            </a:r>
            <a:r>
              <a:rPr sz="4700" spc="40" dirty="0">
                <a:solidFill>
                  <a:srgbClr val="FFFF00"/>
                </a:solidFill>
                <a:latin typeface="Arial"/>
                <a:cs typeface="Arial"/>
              </a:rPr>
              <a:t> </a:t>
            </a:r>
            <a:r>
              <a:rPr sz="4700" spc="-25" dirty="0">
                <a:solidFill>
                  <a:srgbClr val="FFFF00"/>
                </a:solidFill>
                <a:latin typeface="Arial"/>
                <a:cs typeface="Arial"/>
              </a:rPr>
              <a:t>t</a:t>
            </a:r>
            <a:r>
              <a:rPr sz="4700" dirty="0">
                <a:solidFill>
                  <a:srgbClr val="FFFF00"/>
                </a:solidFill>
                <a:latin typeface="Arial"/>
                <a:cs typeface="Arial"/>
              </a:rPr>
              <a:t>o</a:t>
            </a:r>
            <a:r>
              <a:rPr sz="4700" spc="80" dirty="0">
                <a:solidFill>
                  <a:srgbClr val="FFFF00"/>
                </a:solidFill>
                <a:latin typeface="Arial"/>
                <a:cs typeface="Arial"/>
              </a:rPr>
              <a:t> </a:t>
            </a:r>
            <a:r>
              <a:rPr sz="4700" spc="-25" dirty="0">
                <a:solidFill>
                  <a:srgbClr val="FFFF00"/>
                </a:solidFill>
                <a:latin typeface="Arial"/>
                <a:cs typeface="Arial"/>
              </a:rPr>
              <a:t>t</a:t>
            </a:r>
            <a:r>
              <a:rPr sz="4700" spc="-15" dirty="0">
                <a:solidFill>
                  <a:srgbClr val="FFFF00"/>
                </a:solidFill>
                <a:latin typeface="Arial"/>
                <a:cs typeface="Arial"/>
              </a:rPr>
              <a:t>h</a:t>
            </a:r>
            <a:r>
              <a:rPr sz="4700" dirty="0">
                <a:solidFill>
                  <a:srgbClr val="FFFF00"/>
                </a:solidFill>
                <a:latin typeface="Arial"/>
                <a:cs typeface="Arial"/>
              </a:rPr>
              <a:t>e</a:t>
            </a:r>
            <a:r>
              <a:rPr sz="4700" spc="-25" dirty="0">
                <a:solidFill>
                  <a:srgbClr val="FFFF00"/>
                </a:solidFill>
                <a:latin typeface="Arial"/>
                <a:cs typeface="Arial"/>
              </a:rPr>
              <a:t> </a:t>
            </a:r>
            <a:r>
              <a:rPr sz="4700" spc="0" dirty="0">
                <a:solidFill>
                  <a:srgbClr val="FFFF00"/>
                </a:solidFill>
                <a:latin typeface="Arial"/>
                <a:cs typeface="Arial"/>
              </a:rPr>
              <a:t>O</a:t>
            </a:r>
            <a:r>
              <a:rPr sz="4700" spc="-15" dirty="0">
                <a:solidFill>
                  <a:srgbClr val="FFFF00"/>
                </a:solidFill>
                <a:latin typeface="Arial"/>
                <a:cs typeface="Arial"/>
              </a:rPr>
              <a:t>u</a:t>
            </a:r>
            <a:r>
              <a:rPr sz="4700" spc="-25" dirty="0">
                <a:solidFill>
                  <a:srgbClr val="FFFF00"/>
                </a:solidFill>
                <a:latin typeface="Arial"/>
                <a:cs typeface="Arial"/>
              </a:rPr>
              <a:t>t</a:t>
            </a:r>
            <a:r>
              <a:rPr sz="4700" spc="45" dirty="0">
                <a:solidFill>
                  <a:srgbClr val="FFFF00"/>
                </a:solidFill>
                <a:latin typeface="Arial"/>
                <a:cs typeface="Arial"/>
              </a:rPr>
              <a:t>c</a:t>
            </a:r>
            <a:r>
              <a:rPr sz="4700" spc="-15" dirty="0">
                <a:solidFill>
                  <a:srgbClr val="FFFF00"/>
                </a:solidFill>
                <a:latin typeface="Arial"/>
                <a:cs typeface="Arial"/>
              </a:rPr>
              <a:t>a</a:t>
            </a:r>
            <a:r>
              <a:rPr sz="4700" spc="45" dirty="0">
                <a:solidFill>
                  <a:srgbClr val="FFFF00"/>
                </a:solidFill>
                <a:latin typeface="Arial"/>
                <a:cs typeface="Arial"/>
              </a:rPr>
              <a:t>s</a:t>
            </a:r>
            <a:r>
              <a:rPr sz="4700" spc="-25" dirty="0">
                <a:solidFill>
                  <a:srgbClr val="FFFF00"/>
                </a:solidFill>
                <a:latin typeface="Arial"/>
                <a:cs typeface="Arial"/>
              </a:rPr>
              <a:t>t</a:t>
            </a:r>
            <a:r>
              <a:rPr sz="4700" spc="-15" dirty="0">
                <a:solidFill>
                  <a:srgbClr val="FFFF00"/>
                </a:solidFill>
                <a:latin typeface="Arial"/>
                <a:cs typeface="Arial"/>
              </a:rPr>
              <a:t>.</a:t>
            </a:r>
            <a:endParaRPr sz="470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123950"/>
            <a:ext cx="8610600" cy="1308100"/>
          </a:xfrm>
          <a:custGeom>
            <a:avLst/>
            <a:gdLst/>
            <a:ahLst/>
            <a:cxnLst/>
            <a:rect l="l" t="t" r="r" b="b"/>
            <a:pathLst>
              <a:path w="8610600" h="1308100">
                <a:moveTo>
                  <a:pt x="0" y="0"/>
                </a:moveTo>
                <a:lnTo>
                  <a:pt x="8610598" y="0"/>
                </a:lnTo>
                <a:lnTo>
                  <a:pt x="8610598" y="1308099"/>
                </a:lnTo>
                <a:lnTo>
                  <a:pt x="0" y="13080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058366" y="787847"/>
            <a:ext cx="8292465" cy="2169825"/>
          </a:xfrm>
          <a:prstGeom prst="rect">
            <a:avLst/>
          </a:prstGeom>
        </p:spPr>
        <p:txBody>
          <a:bodyPr vert="horz" wrap="square" lIns="0" tIns="0" rIns="0" bIns="0" rtlCol="0">
            <a:spAutoFit/>
          </a:bodyPr>
          <a:lstStyle/>
          <a:p>
            <a:pPr marL="12700" marR="5080" indent="3175" algn="ctr">
              <a:lnSpc>
                <a:spcPct val="100200"/>
              </a:lnSpc>
            </a:pPr>
            <a:r>
              <a:rPr sz="4700" spc="-5" dirty="0">
                <a:solidFill>
                  <a:srgbClr val="FFFF00"/>
                </a:solidFill>
                <a:latin typeface="Arial"/>
                <a:cs typeface="Arial"/>
              </a:rPr>
              <a:t>T</a:t>
            </a:r>
            <a:r>
              <a:rPr sz="4700" spc="-45" dirty="0">
                <a:solidFill>
                  <a:srgbClr val="FFFF00"/>
                </a:solidFill>
                <a:latin typeface="Arial"/>
                <a:cs typeface="Arial"/>
              </a:rPr>
              <a:t>hi</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50" dirty="0">
                <a:solidFill>
                  <a:srgbClr val="FFFF00"/>
                </a:solidFill>
                <a:latin typeface="Arial"/>
                <a:cs typeface="Arial"/>
              </a:rPr>
              <a:t>s</a:t>
            </a:r>
            <a:r>
              <a:rPr sz="4700" spc="-15" dirty="0">
                <a:solidFill>
                  <a:srgbClr val="FFFF00"/>
                </a:solidFill>
                <a:latin typeface="Arial"/>
                <a:cs typeface="Arial"/>
              </a:rPr>
              <a:t>pe</a:t>
            </a:r>
            <a:r>
              <a:rPr sz="4700" dirty="0">
                <a:solidFill>
                  <a:srgbClr val="FFFF00"/>
                </a:solidFill>
                <a:latin typeface="Arial"/>
                <a:cs typeface="Arial"/>
              </a:rPr>
              <a:t>l</a:t>
            </a:r>
            <a:r>
              <a:rPr sz="4700" spc="-50" dirty="0">
                <a:solidFill>
                  <a:srgbClr val="FFFF00"/>
                </a:solidFill>
                <a:latin typeface="Arial"/>
                <a:cs typeface="Arial"/>
              </a:rPr>
              <a:t> </a:t>
            </a:r>
            <a:r>
              <a:rPr sz="4700" spc="-45" dirty="0">
                <a:solidFill>
                  <a:srgbClr val="FFFF00"/>
                </a:solidFill>
                <a:latin typeface="Arial"/>
                <a:cs typeface="Arial"/>
              </a:rPr>
              <a:t>i</a:t>
            </a:r>
            <a:r>
              <a:rPr sz="4700" dirty="0">
                <a:solidFill>
                  <a:srgbClr val="FFFF00"/>
                </a:solidFill>
                <a:latin typeface="Arial"/>
                <a:cs typeface="Arial"/>
              </a:rPr>
              <a:t>s</a:t>
            </a:r>
            <a:r>
              <a:rPr sz="4700" spc="45" dirty="0">
                <a:solidFill>
                  <a:srgbClr val="FFFF00"/>
                </a:solidFill>
                <a:latin typeface="Arial"/>
                <a:cs typeface="Arial"/>
              </a:rPr>
              <a:t> </a:t>
            </a:r>
            <a:r>
              <a:rPr lang="en-US" sz="4700" dirty="0">
                <a:solidFill>
                  <a:srgbClr val="FFFF00"/>
                </a:solidFill>
                <a:latin typeface="Arial"/>
                <a:cs typeface="Arial"/>
              </a:rPr>
              <a:t>deeper</a:t>
            </a:r>
            <a:r>
              <a:rPr sz="4700" spc="-20" dirty="0">
                <a:solidFill>
                  <a:srgbClr val="FFFF00"/>
                </a:solidFill>
                <a:latin typeface="Arial"/>
                <a:cs typeface="Arial"/>
              </a:rPr>
              <a:t> </a:t>
            </a:r>
            <a:r>
              <a:rPr sz="4700" spc="-15" dirty="0">
                <a:solidFill>
                  <a:srgbClr val="FFFF00"/>
                </a:solidFill>
                <a:latin typeface="Arial"/>
                <a:cs typeface="Arial"/>
              </a:rPr>
              <a:t>an</a:t>
            </a:r>
            <a:r>
              <a:rPr sz="4700" dirty="0">
                <a:solidFill>
                  <a:srgbClr val="FFFF00"/>
                </a:solidFill>
                <a:latin typeface="Arial"/>
                <a:cs typeface="Arial"/>
              </a:rPr>
              <a:t>d </a:t>
            </a:r>
            <a:r>
              <a:rPr lang="en-US" sz="4700" spc="-15" dirty="0">
                <a:solidFill>
                  <a:srgbClr val="FFFF00"/>
                </a:solidFill>
                <a:latin typeface="Arial"/>
                <a:cs typeface="Arial"/>
              </a:rPr>
              <a:t>spiritual</a:t>
            </a:r>
            <a:r>
              <a:rPr sz="4700" spc="-15" dirty="0">
                <a:solidFill>
                  <a:srgbClr val="FFFF00"/>
                </a:solidFill>
                <a:latin typeface="Arial"/>
                <a:cs typeface="Arial"/>
              </a:rPr>
              <a:t>.</a:t>
            </a:r>
            <a:r>
              <a:rPr sz="4700" spc="185" dirty="0">
                <a:solidFill>
                  <a:srgbClr val="FFFF00"/>
                </a:solidFill>
                <a:latin typeface="Arial"/>
                <a:cs typeface="Arial"/>
              </a:rPr>
              <a:t> </a:t>
            </a:r>
            <a:r>
              <a:rPr sz="4700" spc="-25" dirty="0">
                <a:solidFill>
                  <a:srgbClr val="FFFF00"/>
                </a:solidFill>
                <a:latin typeface="Arial"/>
                <a:cs typeface="Arial"/>
              </a:rPr>
              <a:t>I</a:t>
            </a:r>
            <a:r>
              <a:rPr sz="4700" spc="-15" dirty="0">
                <a:solidFill>
                  <a:srgbClr val="FFFF00"/>
                </a:solidFill>
                <a:latin typeface="Arial"/>
                <a:cs typeface="Arial"/>
              </a:rPr>
              <a:t>t</a:t>
            </a:r>
            <a:r>
              <a:rPr sz="4700" spc="-20" dirty="0">
                <a:solidFill>
                  <a:srgbClr val="FFFF00"/>
                </a:solidFill>
                <a:latin typeface="Arial"/>
                <a:cs typeface="Arial"/>
              </a:rPr>
              <a:t> </a:t>
            </a:r>
            <a:r>
              <a:rPr sz="4700" spc="-25" dirty="0">
                <a:solidFill>
                  <a:srgbClr val="FFFF00"/>
                </a:solidFill>
                <a:latin typeface="Arial"/>
                <a:cs typeface="Arial"/>
              </a:rPr>
              <a:t>f</a:t>
            </a:r>
            <a:r>
              <a:rPr sz="4700" spc="-15" dirty="0">
                <a:solidFill>
                  <a:srgbClr val="FFFF00"/>
                </a:solidFill>
                <a:latin typeface="Arial"/>
                <a:cs typeface="Arial"/>
              </a:rPr>
              <a:t>o</a:t>
            </a:r>
            <a:r>
              <a:rPr sz="4700" spc="45" dirty="0">
                <a:solidFill>
                  <a:srgbClr val="FFFF00"/>
                </a:solidFill>
                <a:latin typeface="Arial"/>
                <a:cs typeface="Arial"/>
              </a:rPr>
              <a:t>c</a:t>
            </a:r>
            <a:r>
              <a:rPr sz="4700" spc="-15" dirty="0">
                <a:solidFill>
                  <a:srgbClr val="FFFF00"/>
                </a:solidFill>
                <a:latin typeface="Arial"/>
                <a:cs typeface="Arial"/>
              </a:rPr>
              <a:t>u</a:t>
            </a:r>
            <a:r>
              <a:rPr sz="4700" spc="45" dirty="0">
                <a:solidFill>
                  <a:srgbClr val="FFFF00"/>
                </a:solidFill>
                <a:latin typeface="Arial"/>
                <a:cs typeface="Arial"/>
              </a:rPr>
              <a:t>s</a:t>
            </a:r>
            <a:r>
              <a:rPr sz="4700" spc="-15" dirty="0">
                <a:solidFill>
                  <a:srgbClr val="FFFF00"/>
                </a:solidFill>
                <a:latin typeface="Arial"/>
                <a:cs typeface="Arial"/>
              </a:rPr>
              <a:t>e</a:t>
            </a:r>
            <a:r>
              <a:rPr sz="4700" dirty="0">
                <a:solidFill>
                  <a:srgbClr val="FFFF00"/>
                </a:solidFill>
                <a:latin typeface="Arial"/>
                <a:cs typeface="Arial"/>
              </a:rPr>
              <a:t>s</a:t>
            </a:r>
            <a:r>
              <a:rPr sz="4700" spc="35" dirty="0">
                <a:solidFill>
                  <a:srgbClr val="FFFF00"/>
                </a:solidFill>
                <a:latin typeface="Arial"/>
                <a:cs typeface="Arial"/>
              </a:rPr>
              <a:t> </a:t>
            </a:r>
            <a:r>
              <a:rPr sz="4700" spc="-15" dirty="0">
                <a:solidFill>
                  <a:srgbClr val="FFFF00"/>
                </a:solidFill>
                <a:latin typeface="Arial"/>
                <a:cs typeface="Arial"/>
              </a:rPr>
              <a:t>on </a:t>
            </a:r>
            <a:r>
              <a:rPr sz="4700" spc="5" dirty="0">
                <a:solidFill>
                  <a:srgbClr val="FFFF00"/>
                </a:solidFill>
                <a:latin typeface="Arial"/>
                <a:cs typeface="Arial"/>
              </a:rPr>
              <a:t>C</a:t>
            </a:r>
            <a:r>
              <a:rPr sz="4700" spc="-15" dirty="0">
                <a:solidFill>
                  <a:srgbClr val="FFFF00"/>
                </a:solidFill>
                <a:latin typeface="Arial"/>
                <a:cs typeface="Arial"/>
              </a:rPr>
              <a:t>h</a:t>
            </a:r>
            <a:r>
              <a:rPr sz="4700" spc="30" dirty="0">
                <a:solidFill>
                  <a:srgbClr val="FFFF00"/>
                </a:solidFill>
                <a:latin typeface="Arial"/>
                <a:cs typeface="Arial"/>
              </a:rPr>
              <a:t>r</a:t>
            </a:r>
            <a:r>
              <a:rPr sz="4700" spc="-50" dirty="0">
                <a:solidFill>
                  <a:srgbClr val="FFFF00"/>
                </a:solidFill>
                <a:latin typeface="Arial"/>
                <a:cs typeface="Arial"/>
              </a:rPr>
              <a:t>i</a:t>
            </a:r>
            <a:r>
              <a:rPr sz="4700" spc="45" dirty="0">
                <a:solidFill>
                  <a:srgbClr val="FFFF00"/>
                </a:solidFill>
                <a:latin typeface="Arial"/>
                <a:cs typeface="Arial"/>
              </a:rPr>
              <a:t>s</a:t>
            </a:r>
            <a:r>
              <a:rPr sz="4700" spc="-25" dirty="0">
                <a:solidFill>
                  <a:srgbClr val="FFFF00"/>
                </a:solidFill>
                <a:latin typeface="Arial"/>
                <a:cs typeface="Arial"/>
              </a:rPr>
              <a:t>t</a:t>
            </a:r>
            <a:r>
              <a:rPr sz="4700" spc="-145" dirty="0">
                <a:solidFill>
                  <a:srgbClr val="FFFF00"/>
                </a:solidFill>
                <a:latin typeface="Arial"/>
                <a:cs typeface="Arial"/>
              </a:rPr>
              <a:t>’</a:t>
            </a:r>
            <a:r>
              <a:rPr sz="4700" dirty="0">
                <a:solidFill>
                  <a:srgbClr val="FFFF00"/>
                </a:solidFill>
                <a:latin typeface="Arial"/>
                <a:cs typeface="Arial"/>
              </a:rPr>
              <a:t>s</a:t>
            </a:r>
            <a:r>
              <a:rPr sz="4700" spc="40" dirty="0">
                <a:solidFill>
                  <a:srgbClr val="FFFF00"/>
                </a:solidFill>
                <a:latin typeface="Arial"/>
                <a:cs typeface="Arial"/>
              </a:rPr>
              <a:t> </a:t>
            </a:r>
            <a:r>
              <a:rPr lang="en-US" sz="4700" spc="-20" dirty="0">
                <a:solidFill>
                  <a:srgbClr val="FFFF00"/>
                </a:solidFill>
                <a:latin typeface="Arial"/>
                <a:cs typeface="Arial"/>
              </a:rPr>
              <a:t>Divinity</a:t>
            </a:r>
            <a:r>
              <a:rPr sz="4700" spc="-15" dirty="0">
                <a:solidFill>
                  <a:srgbClr val="FFFF00"/>
                </a:solidFill>
                <a:latin typeface="Arial"/>
                <a:cs typeface="Arial"/>
              </a:rPr>
              <a:t>.</a:t>
            </a:r>
            <a:endParaRPr sz="4700" dirty="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extLst>
      <p:ext uri="{BB962C8B-B14F-4D97-AF65-F5344CB8AC3E}">
        <p14:creationId xmlns:p14="http://schemas.microsoft.com/office/powerpoint/2010/main" val="2861799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p:nvPr/>
        </p:nvSpPr>
        <p:spPr>
          <a:xfrm>
            <a:off x="481076" y="1474858"/>
            <a:ext cx="9056370" cy="5617210"/>
          </a:xfrm>
          <a:prstGeom prst="rect">
            <a:avLst/>
          </a:prstGeom>
        </p:spPr>
        <p:txBody>
          <a:bodyPr vert="horz" wrap="square" lIns="0" tIns="0" rIns="0" bIns="0" rtlCol="0">
            <a:spAutoFit/>
          </a:bodyPr>
          <a:lstStyle/>
          <a:p>
            <a:pPr marL="12700">
              <a:lnSpc>
                <a:spcPct val="100000"/>
              </a:lnSpc>
            </a:pPr>
            <a:r>
              <a:rPr sz="3000" b="1" spc="30" dirty="0">
                <a:solidFill>
                  <a:srgbClr val="FF3300"/>
                </a:solidFill>
                <a:latin typeface="Arial"/>
                <a:cs typeface="Arial"/>
              </a:rPr>
              <a:t>ARRAN</a:t>
            </a:r>
            <a:r>
              <a:rPr sz="3000" b="1" spc="-35" dirty="0">
                <a:solidFill>
                  <a:srgbClr val="FF3300"/>
                </a:solidFill>
                <a:latin typeface="Arial"/>
                <a:cs typeface="Arial"/>
              </a:rPr>
              <a:t>G</a:t>
            </a:r>
            <a:r>
              <a:rPr sz="3000" b="1" spc="-25" dirty="0">
                <a:solidFill>
                  <a:srgbClr val="FF3300"/>
                </a:solidFill>
                <a:latin typeface="Arial"/>
                <a:cs typeface="Arial"/>
              </a:rPr>
              <a:t>E</a:t>
            </a:r>
            <a:r>
              <a:rPr sz="3000" b="1" dirty="0">
                <a:solidFill>
                  <a:srgbClr val="FF3300"/>
                </a:solidFill>
                <a:latin typeface="Arial"/>
                <a:cs typeface="Arial"/>
              </a:rPr>
              <a:t>M</a:t>
            </a:r>
            <a:r>
              <a:rPr sz="3000" b="1" spc="-25" dirty="0">
                <a:solidFill>
                  <a:srgbClr val="FF3300"/>
                </a:solidFill>
                <a:latin typeface="Arial"/>
                <a:cs typeface="Arial"/>
              </a:rPr>
              <a:t>E</a:t>
            </a:r>
            <a:r>
              <a:rPr sz="3000" b="1" spc="30" dirty="0">
                <a:solidFill>
                  <a:srgbClr val="FF3300"/>
                </a:solidFill>
                <a:latin typeface="Arial"/>
                <a:cs typeface="Arial"/>
              </a:rPr>
              <a:t>NT</a:t>
            </a:r>
            <a:endParaRPr sz="3000">
              <a:latin typeface="Arial"/>
              <a:cs typeface="Arial"/>
            </a:endParaRPr>
          </a:p>
          <a:p>
            <a:pPr marL="12700" marR="5080">
              <a:lnSpc>
                <a:spcPct val="101899"/>
              </a:lnSpc>
              <a:spcBef>
                <a:spcPts val="50"/>
              </a:spcBef>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spc="-20" dirty="0">
                <a:solidFill>
                  <a:srgbClr val="FFFF00"/>
                </a:solidFill>
                <a:latin typeface="Arial"/>
                <a:cs typeface="Arial"/>
              </a:rPr>
              <a:t>w</a:t>
            </a:r>
            <a:r>
              <a:rPr sz="2100" spc="-10" dirty="0">
                <a:solidFill>
                  <a:srgbClr val="FFFF00"/>
                </a:solidFill>
                <a:latin typeface="Arial"/>
                <a:cs typeface="Arial"/>
              </a:rPr>
              <a:t>:</a:t>
            </a:r>
            <a:r>
              <a:rPr sz="2100" spc="130" dirty="0">
                <a:solidFill>
                  <a:srgbClr val="FFFF00"/>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35" dirty="0">
                <a:solidFill>
                  <a:srgbClr val="BBE0E3"/>
                </a:solidFill>
                <a:latin typeface="Arial"/>
                <a:cs typeface="Arial"/>
              </a:rPr>
              <a:t> </a:t>
            </a:r>
            <a:r>
              <a:rPr sz="2100" spc="50" dirty="0">
                <a:solidFill>
                  <a:srgbClr val="BBE0E3"/>
                </a:solidFill>
                <a:latin typeface="Arial"/>
                <a:cs typeface="Arial"/>
              </a:rPr>
              <a:t>s</a:t>
            </a:r>
            <a:r>
              <a:rPr sz="2100" spc="0" dirty="0">
                <a:solidFill>
                  <a:srgbClr val="BBE0E3"/>
                </a:solidFill>
                <a:latin typeface="Arial"/>
                <a:cs typeface="Arial"/>
              </a:rPr>
              <a:t>t</a:t>
            </a:r>
            <a:r>
              <a:rPr sz="2100" dirty="0">
                <a:solidFill>
                  <a:srgbClr val="BBE0E3"/>
                </a:solidFill>
                <a:latin typeface="Arial"/>
                <a:cs typeface="Arial"/>
              </a:rPr>
              <a:t>r</a:t>
            </a:r>
            <a:r>
              <a:rPr sz="2100" spc="30" dirty="0">
                <a:solidFill>
                  <a:srgbClr val="BBE0E3"/>
                </a:solidFill>
                <a:latin typeface="Arial"/>
                <a:cs typeface="Arial"/>
              </a:rPr>
              <a:t>u</a:t>
            </a:r>
            <a:r>
              <a:rPr sz="2100" spc="50" dirty="0">
                <a:solidFill>
                  <a:srgbClr val="BBE0E3"/>
                </a:solidFill>
                <a:latin typeface="Arial"/>
                <a:cs typeface="Arial"/>
              </a:rPr>
              <a:t>c</a:t>
            </a:r>
            <a:r>
              <a:rPr sz="2100" spc="0" dirty="0">
                <a:solidFill>
                  <a:srgbClr val="BBE0E3"/>
                </a:solidFill>
                <a:latin typeface="Arial"/>
                <a:cs typeface="Arial"/>
              </a:rPr>
              <a:t>t</a:t>
            </a:r>
            <a:r>
              <a:rPr sz="2100" spc="30" dirty="0">
                <a:solidFill>
                  <a:srgbClr val="BBE0E3"/>
                </a:solidFill>
                <a:latin typeface="Arial"/>
                <a:cs typeface="Arial"/>
              </a:rPr>
              <a:t>u</a:t>
            </a:r>
            <a:r>
              <a:rPr sz="2100" dirty="0">
                <a:solidFill>
                  <a:srgbClr val="BBE0E3"/>
                </a:solidFill>
                <a:latin typeface="Arial"/>
                <a:cs typeface="Arial"/>
              </a:rPr>
              <a:t>r</a:t>
            </a:r>
            <a:r>
              <a:rPr sz="2100" spc="30" dirty="0">
                <a:solidFill>
                  <a:srgbClr val="BBE0E3"/>
                </a:solidFill>
                <a:latin typeface="Arial"/>
                <a:cs typeface="Arial"/>
              </a:rPr>
              <a:t>e</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a</a:t>
            </a:r>
            <a:r>
              <a:rPr sz="2100" dirty="0">
                <a:solidFill>
                  <a:srgbClr val="BBE0E3"/>
                </a:solidFill>
                <a:latin typeface="Arial"/>
                <a:cs typeface="Arial"/>
              </a:rPr>
              <a:t>r</a:t>
            </a:r>
            <a:r>
              <a:rPr sz="2100" spc="30" dirty="0">
                <a:solidFill>
                  <a:srgbClr val="BBE0E3"/>
                </a:solidFill>
                <a:latin typeface="Arial"/>
                <a:cs typeface="Arial"/>
              </a:rPr>
              <a:t>oun</a:t>
            </a:r>
            <a:r>
              <a:rPr sz="2100" dirty="0">
                <a:solidFill>
                  <a:srgbClr val="BBE0E3"/>
                </a:solidFill>
                <a:latin typeface="Arial"/>
                <a:cs typeface="Arial"/>
              </a:rPr>
              <a:t>d</a:t>
            </a:r>
            <a:r>
              <a:rPr sz="2100" spc="-55" dirty="0">
                <a:solidFill>
                  <a:srgbClr val="BBE0E3"/>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spc="50" dirty="0">
                <a:solidFill>
                  <a:srgbClr val="BBE0E3"/>
                </a:solidFill>
                <a:latin typeface="Arial"/>
                <a:cs typeface="Arial"/>
              </a:rPr>
              <a:t>s</a:t>
            </a:r>
            <a:r>
              <a:rPr sz="2100" spc="-5" dirty="0">
                <a:solidFill>
                  <a:srgbClr val="BBE0E3"/>
                </a:solidFill>
                <a:latin typeface="Arial"/>
                <a:cs typeface="Arial"/>
              </a:rPr>
              <a:t>'</a:t>
            </a:r>
            <a:r>
              <a:rPr sz="2100" spc="-9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ea</a:t>
            </a:r>
            <a:r>
              <a:rPr sz="2100" spc="50" dirty="0">
                <a:solidFill>
                  <a:srgbClr val="BBE0E3"/>
                </a:solidFill>
                <a:latin typeface="Arial"/>
                <a:cs typeface="Arial"/>
              </a:rPr>
              <a:t>c</a:t>
            </a:r>
            <a:r>
              <a:rPr sz="2100" spc="30" dirty="0">
                <a:solidFill>
                  <a:srgbClr val="BBE0E3"/>
                </a:solidFill>
                <a:latin typeface="Arial"/>
                <a:cs typeface="Arial"/>
              </a:rPr>
              <a:t>hing</a:t>
            </a:r>
            <a:r>
              <a:rPr sz="2100" spc="-10" dirty="0">
                <a:solidFill>
                  <a:srgbClr val="BBE0E3"/>
                </a:solidFill>
                <a:latin typeface="Arial"/>
                <a:cs typeface="Arial"/>
              </a:rPr>
              <a:t>:</a:t>
            </a:r>
            <a:r>
              <a:rPr sz="2100" spc="-70"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gani</a:t>
            </a:r>
            <a:r>
              <a:rPr sz="2100" spc="50" dirty="0">
                <a:solidFill>
                  <a:srgbClr val="BBE0E3"/>
                </a:solidFill>
                <a:latin typeface="Arial"/>
                <a:cs typeface="Arial"/>
              </a:rPr>
              <a:t>z</a:t>
            </a:r>
            <a:r>
              <a:rPr sz="2100" spc="30" dirty="0">
                <a:solidFill>
                  <a:srgbClr val="BBE0E3"/>
                </a:solidFill>
                <a:latin typeface="Arial"/>
                <a:cs typeface="Arial"/>
              </a:rPr>
              <a:t>e</a:t>
            </a:r>
            <a:r>
              <a:rPr sz="2100" dirty="0">
                <a:solidFill>
                  <a:srgbClr val="BBE0E3"/>
                </a:solidFill>
                <a:latin typeface="Arial"/>
                <a:cs typeface="Arial"/>
              </a:rPr>
              <a:t>d</a:t>
            </a:r>
            <a:r>
              <a:rPr sz="2100" spc="-5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opi</a:t>
            </a:r>
            <a:r>
              <a:rPr sz="2100" spc="50" dirty="0">
                <a:solidFill>
                  <a:srgbClr val="BBE0E3"/>
                </a:solidFill>
                <a:latin typeface="Arial"/>
                <a:cs typeface="Arial"/>
              </a:rPr>
              <a:t>c</a:t>
            </a:r>
            <a:r>
              <a:rPr sz="2100" spc="30" dirty="0">
                <a:solidFill>
                  <a:srgbClr val="BBE0E3"/>
                </a:solidFill>
                <a:latin typeface="Arial"/>
                <a:cs typeface="Arial"/>
              </a:rPr>
              <a:t>all</a:t>
            </a:r>
            <a:r>
              <a:rPr sz="2100" dirty="0">
                <a:solidFill>
                  <a:srgbClr val="BBE0E3"/>
                </a:solidFill>
                <a:latin typeface="Arial"/>
                <a:cs typeface="Arial"/>
              </a:rPr>
              <a:t>y</a:t>
            </a:r>
            <a:r>
              <a:rPr sz="2100" spc="-13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a:t>
            </a:r>
            <a:r>
              <a:rPr sz="2100" spc="-5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i</a:t>
            </a:r>
            <a:r>
              <a:rPr sz="2100" spc="50" dirty="0">
                <a:solidFill>
                  <a:srgbClr val="BBE0E3"/>
                </a:solidFill>
                <a:latin typeface="Arial"/>
                <a:cs typeface="Arial"/>
              </a:rPr>
              <a:t>v</a:t>
            </a:r>
            <a:r>
              <a:rPr sz="2100" dirty="0">
                <a:solidFill>
                  <a:srgbClr val="BBE0E3"/>
                </a:solidFill>
                <a:latin typeface="Arial"/>
                <a:cs typeface="Arial"/>
              </a:rPr>
              <a:t>e </a:t>
            </a:r>
            <a:r>
              <a:rPr sz="2100" spc="50" dirty="0">
                <a:solidFill>
                  <a:srgbClr val="BBE0E3"/>
                </a:solidFill>
                <a:latin typeface="Arial"/>
                <a:cs typeface="Arial"/>
              </a:rPr>
              <a:t>c</a:t>
            </a:r>
            <a:r>
              <a:rPr sz="2100" spc="30" dirty="0">
                <a:solidFill>
                  <a:srgbClr val="BBE0E3"/>
                </a:solidFill>
                <a:latin typeface="Arial"/>
                <a:cs typeface="Arial"/>
              </a:rPr>
              <a:t>olle</a:t>
            </a:r>
            <a:r>
              <a:rPr sz="2100" spc="35" dirty="0">
                <a:solidFill>
                  <a:srgbClr val="BBE0E3"/>
                </a:solidFill>
                <a:latin typeface="Arial"/>
                <a:cs typeface="Arial"/>
              </a:rPr>
              <a:t>c</a:t>
            </a:r>
            <a:r>
              <a:rPr sz="2100" spc="0" dirty="0">
                <a:solidFill>
                  <a:srgbClr val="BBE0E3"/>
                </a:solidFill>
                <a:latin typeface="Arial"/>
                <a:cs typeface="Arial"/>
              </a:rPr>
              <a:t>t</a:t>
            </a:r>
            <a:r>
              <a:rPr sz="2100" spc="30" dirty="0">
                <a:solidFill>
                  <a:srgbClr val="BBE0E3"/>
                </a:solidFill>
                <a:latin typeface="Arial"/>
                <a:cs typeface="Arial"/>
              </a:rPr>
              <a:t>ion</a:t>
            </a:r>
            <a:r>
              <a:rPr sz="2100" dirty="0">
                <a:solidFill>
                  <a:srgbClr val="BBE0E3"/>
                </a:solidFill>
                <a:latin typeface="Arial"/>
                <a:cs typeface="Arial"/>
              </a:rPr>
              <a:t>s</a:t>
            </a:r>
            <a:r>
              <a:rPr sz="2100" spc="-13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di</a:t>
            </a:r>
            <a:r>
              <a:rPr sz="2100" spc="50" dirty="0">
                <a:solidFill>
                  <a:srgbClr val="BBE0E3"/>
                </a:solidFill>
                <a:latin typeface="Arial"/>
                <a:cs typeface="Arial"/>
              </a:rPr>
              <a:t>sc</a:t>
            </a:r>
            <a:r>
              <a:rPr sz="2100" spc="30" dirty="0">
                <a:solidFill>
                  <a:srgbClr val="BBE0E3"/>
                </a:solidFill>
                <a:latin typeface="Arial"/>
                <a:cs typeface="Arial"/>
              </a:rPr>
              <a:t>ou</a:t>
            </a:r>
            <a:r>
              <a:rPr sz="2100" spc="-5" dirty="0">
                <a:solidFill>
                  <a:srgbClr val="BBE0E3"/>
                </a:solidFill>
                <a:latin typeface="Arial"/>
                <a:cs typeface="Arial"/>
              </a:rPr>
              <a:t>r</a:t>
            </a:r>
            <a:r>
              <a:rPr sz="2100" spc="50" dirty="0">
                <a:solidFill>
                  <a:srgbClr val="BBE0E3"/>
                </a:solidFill>
                <a:latin typeface="Arial"/>
                <a:cs typeface="Arial"/>
              </a:rPr>
              <a:t>s</a:t>
            </a:r>
            <a:r>
              <a:rPr sz="2100" spc="30" dirty="0">
                <a:solidFill>
                  <a:srgbClr val="BBE0E3"/>
                </a:solidFill>
                <a:latin typeface="Arial"/>
                <a:cs typeface="Arial"/>
              </a:rPr>
              <a:t>e</a:t>
            </a:r>
            <a:r>
              <a:rPr sz="2100" spc="35" dirty="0">
                <a:solidFill>
                  <a:srgbClr val="BBE0E3"/>
                </a:solidFill>
                <a:latin typeface="Arial"/>
                <a:cs typeface="Arial"/>
              </a:rPr>
              <a:t>s</a:t>
            </a:r>
            <a:r>
              <a:rPr sz="2100" spc="-10" dirty="0">
                <a:solidFill>
                  <a:srgbClr val="BBE0E3"/>
                </a:solidFill>
                <a:latin typeface="Arial"/>
                <a:cs typeface="Arial"/>
              </a:rPr>
              <a:t>.</a:t>
            </a:r>
            <a:r>
              <a:rPr sz="2100" spc="-170" dirty="0">
                <a:solidFill>
                  <a:srgbClr val="BBE0E3"/>
                </a:solidFill>
                <a:latin typeface="Arial"/>
                <a:cs typeface="Arial"/>
              </a:rPr>
              <a:t> </a:t>
            </a:r>
            <a:r>
              <a:rPr sz="2100" dirty="0">
                <a:solidFill>
                  <a:srgbClr val="BBE0E3"/>
                </a:solidFill>
                <a:latin typeface="Arial"/>
                <a:cs typeface="Arial"/>
              </a:rPr>
              <a:t>T</a:t>
            </a:r>
            <a:r>
              <a:rPr sz="2100" spc="30" dirty="0">
                <a:solidFill>
                  <a:srgbClr val="BBE0E3"/>
                </a:solidFill>
                <a:latin typeface="Arial"/>
                <a:cs typeface="Arial"/>
              </a:rPr>
              <a:t>he</a:t>
            </a:r>
            <a:r>
              <a:rPr sz="2100" spc="-5" dirty="0">
                <a:solidFill>
                  <a:srgbClr val="BBE0E3"/>
                </a:solidFill>
                <a:latin typeface="Arial"/>
                <a:cs typeface="Arial"/>
              </a:rPr>
              <a:t>r</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a</a:t>
            </a:r>
            <a:r>
              <a:rPr sz="2100" spc="-5" dirty="0">
                <a:solidFill>
                  <a:srgbClr val="BBE0E3"/>
                </a:solidFill>
                <a:latin typeface="Arial"/>
                <a:cs typeface="Arial"/>
              </a:rPr>
              <a:t>r</a:t>
            </a:r>
            <a:r>
              <a:rPr sz="2100" dirty="0">
                <a:solidFill>
                  <a:srgbClr val="BBE0E3"/>
                </a:solidFill>
                <a:latin typeface="Arial"/>
                <a:cs typeface="Arial"/>
              </a:rPr>
              <a:t>e</a:t>
            </a:r>
            <a:r>
              <a:rPr sz="2100" spc="45" dirty="0">
                <a:solidFill>
                  <a:srgbClr val="BBE0E3"/>
                </a:solidFill>
                <a:latin typeface="Arial"/>
                <a:cs typeface="Arial"/>
              </a:rPr>
              <a:t> </a:t>
            </a:r>
            <a:r>
              <a:rPr sz="2100" spc="-20" dirty="0">
                <a:solidFill>
                  <a:srgbClr val="BBE0E3"/>
                </a:solidFill>
                <a:latin typeface="Arial"/>
                <a:cs typeface="Arial"/>
              </a:rPr>
              <a:t>S</a:t>
            </a:r>
            <a:r>
              <a:rPr sz="2100" spc="30" dirty="0">
                <a:solidFill>
                  <a:srgbClr val="BBE0E3"/>
                </a:solidFill>
                <a:latin typeface="Arial"/>
                <a:cs typeface="Arial"/>
              </a:rPr>
              <a:t>i</a:t>
            </a:r>
            <a:r>
              <a:rPr sz="2100" dirty="0">
                <a:solidFill>
                  <a:srgbClr val="BBE0E3"/>
                </a:solidFill>
                <a:latin typeface="Arial"/>
                <a:cs typeface="Arial"/>
              </a:rPr>
              <a:t>x</a:t>
            </a:r>
            <a:r>
              <a:rPr sz="2100" spc="-35"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e</a:t>
            </a:r>
            <a:r>
              <a:rPr sz="2100" spc="35" dirty="0">
                <a:solidFill>
                  <a:srgbClr val="BBE0E3"/>
                </a:solidFill>
                <a:latin typeface="Arial"/>
                <a:cs typeface="Arial"/>
              </a:rPr>
              <a:t>c</a:t>
            </a:r>
            <a:r>
              <a:rPr sz="2100" spc="0" dirty="0">
                <a:solidFill>
                  <a:srgbClr val="BBE0E3"/>
                </a:solidFill>
                <a:latin typeface="Arial"/>
                <a:cs typeface="Arial"/>
              </a:rPr>
              <a:t>t</a:t>
            </a:r>
            <a:r>
              <a:rPr sz="2100" spc="30" dirty="0">
                <a:solidFill>
                  <a:srgbClr val="BBE0E3"/>
                </a:solidFill>
                <a:latin typeface="Arial"/>
                <a:cs typeface="Arial"/>
              </a:rPr>
              <a:t>ion</a:t>
            </a:r>
            <a:r>
              <a:rPr sz="2100" dirty="0">
                <a:solidFill>
                  <a:srgbClr val="BBE0E3"/>
                </a:solidFill>
                <a:latin typeface="Arial"/>
                <a:cs typeface="Arial"/>
              </a:rPr>
              <a:t>s</a:t>
            </a:r>
            <a:r>
              <a:rPr sz="2100" spc="-3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o</a:t>
            </a:r>
            <a:r>
              <a:rPr sz="2100" spc="-5" dirty="0">
                <a:solidFill>
                  <a:srgbClr val="BBE0E3"/>
                </a:solidFill>
                <a:latin typeface="Arial"/>
                <a:cs typeface="Arial"/>
              </a:rPr>
              <a:t>r</a:t>
            </a:r>
            <a:r>
              <a:rPr sz="2100" spc="-50" dirty="0">
                <a:solidFill>
                  <a:srgbClr val="BBE0E3"/>
                </a:solidFill>
                <a:latin typeface="Arial"/>
                <a:cs typeface="Arial"/>
              </a:rPr>
              <a:t>m</a:t>
            </a:r>
            <a:r>
              <a:rPr sz="2100" spc="30" dirty="0">
                <a:solidFill>
                  <a:srgbClr val="BBE0E3"/>
                </a:solidFill>
                <a:latin typeface="Arial"/>
                <a:cs typeface="Arial"/>
              </a:rPr>
              <a:t>ed</a:t>
            </a:r>
            <a:r>
              <a:rPr sz="2100" spc="-10" dirty="0">
                <a:solidFill>
                  <a:srgbClr val="BBE0E3"/>
                </a:solidFill>
                <a:latin typeface="Arial"/>
                <a:cs typeface="Arial"/>
              </a:rPr>
              <a:t>,</a:t>
            </a:r>
            <a:r>
              <a:rPr sz="2100" spc="30" dirty="0">
                <a:solidFill>
                  <a:srgbClr val="BBE0E3"/>
                </a:solidFill>
                <a:latin typeface="Arial"/>
                <a:cs typeface="Arial"/>
              </a:rPr>
              <a:t> di</a:t>
            </a:r>
            <a:r>
              <a:rPr sz="2100" spc="50" dirty="0">
                <a:solidFill>
                  <a:srgbClr val="BBE0E3"/>
                </a:solidFill>
                <a:latin typeface="Arial"/>
                <a:cs typeface="Arial"/>
              </a:rPr>
              <a:t>v</a:t>
            </a:r>
            <a:r>
              <a:rPr sz="2100" spc="30" dirty="0">
                <a:solidFill>
                  <a:srgbClr val="BBE0E3"/>
                </a:solidFill>
                <a:latin typeface="Arial"/>
                <a:cs typeface="Arial"/>
              </a:rPr>
              <a:t>ide</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b</a:t>
            </a:r>
            <a:r>
              <a:rPr sz="2100" dirty="0">
                <a:solidFill>
                  <a:srgbClr val="BBE0E3"/>
                </a:solidFill>
                <a:latin typeface="Arial"/>
                <a:cs typeface="Arial"/>
              </a:rPr>
              <a:t>y</a:t>
            </a:r>
            <a:r>
              <a:rPr sz="2100" spc="-3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 </a:t>
            </a:r>
            <a:r>
              <a:rPr sz="2100" spc="30" dirty="0">
                <a:solidFill>
                  <a:srgbClr val="BBE0E3"/>
                </a:solidFill>
                <a:latin typeface="Arial"/>
                <a:cs typeface="Arial"/>
              </a:rPr>
              <a:t>ph</a:t>
            </a:r>
            <a:r>
              <a:rPr sz="2100" dirty="0">
                <a:solidFill>
                  <a:srgbClr val="BBE0E3"/>
                </a:solidFill>
                <a:latin typeface="Arial"/>
                <a:cs typeface="Arial"/>
              </a:rPr>
              <a:t>r</a:t>
            </a:r>
            <a:r>
              <a:rPr sz="2100" spc="30" dirty="0">
                <a:solidFill>
                  <a:srgbClr val="BBE0E3"/>
                </a:solidFill>
                <a:latin typeface="Arial"/>
                <a:cs typeface="Arial"/>
              </a:rPr>
              <a:t>a</a:t>
            </a:r>
            <a:r>
              <a:rPr sz="2100" spc="45" dirty="0">
                <a:solidFill>
                  <a:srgbClr val="BBE0E3"/>
                </a:solidFill>
                <a:latin typeface="Arial"/>
                <a:cs typeface="Arial"/>
              </a:rPr>
              <a:t>s</a:t>
            </a:r>
            <a:r>
              <a:rPr sz="2100" spc="15" dirty="0">
                <a:solidFill>
                  <a:srgbClr val="BBE0E3"/>
                </a:solidFill>
                <a:latin typeface="Arial"/>
                <a:cs typeface="Arial"/>
              </a:rPr>
              <a:t>e</a:t>
            </a:r>
            <a:r>
              <a:rPr sz="2100" spc="-10" dirty="0">
                <a:solidFill>
                  <a:srgbClr val="BBE0E3"/>
                </a:solidFill>
                <a:latin typeface="Arial"/>
                <a:cs typeface="Arial"/>
              </a:rPr>
              <a:t>:</a:t>
            </a:r>
            <a:r>
              <a:rPr sz="2100" spc="-70" dirty="0">
                <a:solidFill>
                  <a:srgbClr val="BBE0E3"/>
                </a:solidFill>
                <a:latin typeface="Arial"/>
                <a:cs typeface="Arial"/>
              </a:rPr>
              <a:t> </a:t>
            </a:r>
            <a:r>
              <a:rPr sz="2100" spc="-60" dirty="0">
                <a:solidFill>
                  <a:srgbClr val="BBE0E3"/>
                </a:solidFill>
                <a:latin typeface="Arial"/>
                <a:cs typeface="Arial"/>
              </a:rPr>
              <a:t>"</a:t>
            </a:r>
            <a:r>
              <a:rPr sz="2100" spc="-20" dirty="0">
                <a:solidFill>
                  <a:srgbClr val="BBE0E3"/>
                </a:solidFill>
                <a:latin typeface="Arial"/>
                <a:cs typeface="Arial"/>
              </a:rPr>
              <a:t>w</a:t>
            </a:r>
            <a:r>
              <a:rPr sz="2100" spc="30" dirty="0">
                <a:solidFill>
                  <a:srgbClr val="BBE0E3"/>
                </a:solidFill>
                <a:latin typeface="Arial"/>
                <a:cs typeface="Arial"/>
              </a:rPr>
              <a:t>he</a:t>
            </a:r>
            <a:r>
              <a:rPr sz="2100" dirty="0">
                <a:solidFill>
                  <a:srgbClr val="BBE0E3"/>
                </a:solidFill>
                <a:latin typeface="Arial"/>
                <a:cs typeface="Arial"/>
              </a:rPr>
              <a:t>n</a:t>
            </a:r>
            <a:r>
              <a:rPr sz="2100" spc="145" dirty="0">
                <a:solidFill>
                  <a:srgbClr val="BBE0E3"/>
                </a:solidFill>
                <a:latin typeface="Arial"/>
                <a:cs typeface="Arial"/>
              </a:rPr>
              <a:t> </a:t>
            </a:r>
            <a:r>
              <a:rPr sz="2100" spc="45" dirty="0">
                <a:solidFill>
                  <a:srgbClr val="BBE0E3"/>
                </a:solidFill>
                <a:latin typeface="Arial"/>
                <a:cs typeface="Arial"/>
              </a:rPr>
              <a:t>J</a:t>
            </a:r>
            <a:r>
              <a:rPr sz="2100" spc="30" dirty="0">
                <a:solidFill>
                  <a:srgbClr val="BBE0E3"/>
                </a:solidFill>
                <a:latin typeface="Arial"/>
                <a:cs typeface="Arial"/>
              </a:rPr>
              <a:t>e</a:t>
            </a:r>
            <a:r>
              <a:rPr sz="2100" spc="45" dirty="0">
                <a:solidFill>
                  <a:srgbClr val="BBE0E3"/>
                </a:solidFill>
                <a:latin typeface="Arial"/>
                <a:cs typeface="Arial"/>
              </a:rPr>
              <a:t>s</a:t>
            </a:r>
            <a:r>
              <a:rPr sz="2100" spc="30" dirty="0">
                <a:solidFill>
                  <a:srgbClr val="BBE0E3"/>
                </a:solidFill>
                <a:latin typeface="Arial"/>
                <a:cs typeface="Arial"/>
              </a:rPr>
              <a:t>u</a:t>
            </a:r>
            <a:r>
              <a:rPr sz="2100" dirty="0">
                <a:solidFill>
                  <a:srgbClr val="BBE0E3"/>
                </a:solidFill>
                <a:latin typeface="Arial"/>
                <a:cs typeface="Arial"/>
              </a:rPr>
              <a:t>s</a:t>
            </a:r>
            <a:r>
              <a:rPr sz="2100" spc="-35" dirty="0">
                <a:solidFill>
                  <a:srgbClr val="BBE0E3"/>
                </a:solidFill>
                <a:latin typeface="Arial"/>
                <a:cs typeface="Arial"/>
              </a:rPr>
              <a:t> </a:t>
            </a:r>
            <a:r>
              <a:rPr sz="2100" spc="30" dirty="0">
                <a:solidFill>
                  <a:srgbClr val="BBE0E3"/>
                </a:solidFill>
                <a:latin typeface="Arial"/>
                <a:cs typeface="Arial"/>
              </a:rPr>
              <a:t>ha</a:t>
            </a:r>
            <a:r>
              <a:rPr sz="2100" dirty="0">
                <a:solidFill>
                  <a:srgbClr val="BBE0E3"/>
                </a:solidFill>
                <a:latin typeface="Arial"/>
                <a:cs typeface="Arial"/>
              </a:rPr>
              <a:t>d</a:t>
            </a:r>
            <a:r>
              <a:rPr sz="2100" spc="-5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ini</a:t>
            </a:r>
            <a:r>
              <a:rPr sz="2100" spc="45" dirty="0">
                <a:solidFill>
                  <a:srgbClr val="BBE0E3"/>
                </a:solidFill>
                <a:latin typeface="Arial"/>
                <a:cs typeface="Arial"/>
              </a:rPr>
              <a:t>s</a:t>
            </a:r>
            <a:r>
              <a:rPr sz="2100" spc="30" dirty="0">
                <a:solidFill>
                  <a:srgbClr val="BBE0E3"/>
                </a:solidFill>
                <a:latin typeface="Arial"/>
                <a:cs typeface="Arial"/>
              </a:rPr>
              <a:t>he</a:t>
            </a:r>
            <a:r>
              <a:rPr sz="2100" dirty="0">
                <a:solidFill>
                  <a:srgbClr val="BBE0E3"/>
                </a:solidFill>
                <a:latin typeface="Arial"/>
                <a:cs typeface="Arial"/>
              </a:rPr>
              <a:t>d</a:t>
            </a:r>
            <a:r>
              <a:rPr sz="2100" spc="-55" dirty="0">
                <a:solidFill>
                  <a:srgbClr val="BBE0E3"/>
                </a:solidFill>
                <a:latin typeface="Arial"/>
                <a:cs typeface="Arial"/>
              </a:rPr>
              <a:t> </a:t>
            </a:r>
            <a:r>
              <a:rPr sz="2100" spc="45" dirty="0">
                <a:solidFill>
                  <a:srgbClr val="BBE0E3"/>
                </a:solidFill>
                <a:latin typeface="Arial"/>
                <a:cs typeface="Arial"/>
              </a:rPr>
              <a:t>s</a:t>
            </a:r>
            <a:r>
              <a:rPr sz="2100" spc="30" dirty="0">
                <a:solidFill>
                  <a:srgbClr val="BBE0E3"/>
                </a:solidFill>
                <a:latin typeface="Arial"/>
                <a:cs typeface="Arial"/>
              </a:rPr>
              <a:t>a</a:t>
            </a:r>
            <a:r>
              <a:rPr sz="2100" spc="45" dirty="0">
                <a:solidFill>
                  <a:srgbClr val="BBE0E3"/>
                </a:solidFill>
                <a:latin typeface="Arial"/>
                <a:cs typeface="Arial"/>
              </a:rPr>
              <a:t>y</a:t>
            </a:r>
            <a:r>
              <a:rPr sz="2100" spc="30" dirty="0">
                <a:solidFill>
                  <a:srgbClr val="BBE0E3"/>
                </a:solidFill>
                <a:latin typeface="Arial"/>
                <a:cs typeface="Arial"/>
              </a:rPr>
              <a:t>in</a:t>
            </a:r>
            <a:r>
              <a:rPr sz="2100" dirty="0">
                <a:solidFill>
                  <a:srgbClr val="BBE0E3"/>
                </a:solidFill>
                <a:latin typeface="Arial"/>
                <a:cs typeface="Arial"/>
              </a:rPr>
              <a:t>g</a:t>
            </a:r>
            <a:r>
              <a:rPr sz="2100" spc="-5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he</a:t>
            </a:r>
            <a:r>
              <a:rPr sz="2100" spc="45" dirty="0">
                <a:solidFill>
                  <a:srgbClr val="BBE0E3"/>
                </a:solidFill>
                <a:latin typeface="Arial"/>
                <a:cs typeface="Arial"/>
              </a:rPr>
              <a:t>s</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hing</a:t>
            </a:r>
            <a:r>
              <a:rPr sz="2100" spc="45" dirty="0">
                <a:solidFill>
                  <a:srgbClr val="BBE0E3"/>
                </a:solidFill>
                <a:latin typeface="Arial"/>
                <a:cs typeface="Arial"/>
              </a:rPr>
              <a:t>s</a:t>
            </a:r>
            <a:r>
              <a:rPr sz="2100" spc="0" dirty="0">
                <a:solidFill>
                  <a:srgbClr val="BBE0E3"/>
                </a:solidFill>
                <a:latin typeface="Arial"/>
                <a:cs typeface="Arial"/>
              </a:rPr>
              <a:t>...</a:t>
            </a:r>
            <a:r>
              <a:rPr sz="2100" spc="-10" dirty="0">
                <a:solidFill>
                  <a:srgbClr val="BBE0E3"/>
                </a:solidFill>
                <a:latin typeface="Arial"/>
                <a:cs typeface="Arial"/>
              </a:rPr>
              <a:t>"</a:t>
            </a:r>
            <a:r>
              <a:rPr sz="2100" spc="-130" dirty="0">
                <a:solidFill>
                  <a:srgbClr val="BBE0E3"/>
                </a:solidFill>
                <a:latin typeface="Arial"/>
                <a:cs typeface="Arial"/>
              </a:rPr>
              <a:t> </a:t>
            </a:r>
            <a:r>
              <a:rPr sz="2100" dirty="0">
                <a:solidFill>
                  <a:srgbClr val="BBE0E3"/>
                </a:solidFill>
                <a:latin typeface="Arial"/>
                <a:cs typeface="Arial"/>
              </a:rPr>
              <a:t>(</a:t>
            </a:r>
            <a:r>
              <a:rPr sz="2100" spc="15" dirty="0">
                <a:solidFill>
                  <a:srgbClr val="BBE0E3"/>
                </a:solidFill>
                <a:latin typeface="Arial"/>
                <a:cs typeface="Arial"/>
              </a:rPr>
              <a:t>7</a:t>
            </a:r>
            <a:r>
              <a:rPr sz="2100" spc="0" dirty="0">
                <a:solidFill>
                  <a:srgbClr val="BBE0E3"/>
                </a:solidFill>
                <a:latin typeface="Arial"/>
                <a:cs typeface="Arial"/>
              </a:rPr>
              <a:t>:</a:t>
            </a:r>
            <a:r>
              <a:rPr sz="2100" spc="30" dirty="0">
                <a:solidFill>
                  <a:srgbClr val="BBE0E3"/>
                </a:solidFill>
                <a:latin typeface="Arial"/>
                <a:cs typeface="Arial"/>
              </a:rPr>
              <a:t>28</a:t>
            </a:r>
            <a:r>
              <a:rPr sz="2100" dirty="0">
                <a:solidFill>
                  <a:srgbClr val="BBE0E3"/>
                </a:solidFill>
                <a:latin typeface="Arial"/>
                <a:cs typeface="Arial"/>
              </a:rPr>
              <a:t>;</a:t>
            </a:r>
            <a:r>
              <a:rPr sz="2100" spc="-70" dirty="0">
                <a:solidFill>
                  <a:srgbClr val="BBE0E3"/>
                </a:solidFill>
                <a:latin typeface="Arial"/>
                <a:cs typeface="Arial"/>
              </a:rPr>
              <a:t> </a:t>
            </a:r>
            <a:r>
              <a:rPr sz="2100" spc="-170" dirty="0">
                <a:solidFill>
                  <a:srgbClr val="BBE0E3"/>
                </a:solidFill>
                <a:latin typeface="Arial"/>
                <a:cs typeface="Arial"/>
              </a:rPr>
              <a:t>1</a:t>
            </a:r>
            <a:r>
              <a:rPr sz="2100" spc="15" dirty="0">
                <a:solidFill>
                  <a:srgbClr val="BBE0E3"/>
                </a:solidFill>
                <a:latin typeface="Arial"/>
                <a:cs typeface="Arial"/>
              </a:rPr>
              <a:t>1</a:t>
            </a:r>
            <a:r>
              <a:rPr sz="2100" spc="0" dirty="0">
                <a:solidFill>
                  <a:srgbClr val="BBE0E3"/>
                </a:solidFill>
                <a:latin typeface="Arial"/>
                <a:cs typeface="Arial"/>
              </a:rPr>
              <a:t>:</a:t>
            </a:r>
            <a:r>
              <a:rPr sz="2100" spc="15" dirty="0">
                <a:solidFill>
                  <a:srgbClr val="BBE0E3"/>
                </a:solidFill>
                <a:latin typeface="Arial"/>
                <a:cs typeface="Arial"/>
              </a:rPr>
              <a:t>1</a:t>
            </a:r>
            <a:r>
              <a:rPr sz="2100" spc="-10" dirty="0">
                <a:solidFill>
                  <a:srgbClr val="BBE0E3"/>
                </a:solidFill>
                <a:latin typeface="Arial"/>
                <a:cs typeface="Arial"/>
              </a:rPr>
              <a:t>;</a:t>
            </a:r>
            <a:r>
              <a:rPr sz="2100" spc="30" dirty="0">
                <a:solidFill>
                  <a:srgbClr val="BBE0E3"/>
                </a:solidFill>
                <a:latin typeface="Arial"/>
                <a:cs typeface="Arial"/>
              </a:rPr>
              <a:t> 13</a:t>
            </a:r>
            <a:r>
              <a:rPr sz="2100" spc="15" dirty="0">
                <a:solidFill>
                  <a:srgbClr val="BBE0E3"/>
                </a:solidFill>
                <a:latin typeface="Arial"/>
                <a:cs typeface="Arial"/>
              </a:rPr>
              <a:t>:</a:t>
            </a:r>
            <a:r>
              <a:rPr sz="2100" spc="30" dirty="0">
                <a:solidFill>
                  <a:srgbClr val="BBE0E3"/>
                </a:solidFill>
                <a:latin typeface="Arial"/>
                <a:cs typeface="Arial"/>
              </a:rPr>
              <a:t>53; 19</a:t>
            </a:r>
            <a:r>
              <a:rPr sz="2100" spc="15" dirty="0">
                <a:solidFill>
                  <a:srgbClr val="BBE0E3"/>
                </a:solidFill>
                <a:latin typeface="Arial"/>
                <a:cs typeface="Arial"/>
              </a:rPr>
              <a:t>:1</a:t>
            </a:r>
            <a:r>
              <a:rPr sz="2100" spc="-10" dirty="0">
                <a:solidFill>
                  <a:srgbClr val="BBE0E3"/>
                </a:solidFill>
                <a:latin typeface="Arial"/>
                <a:cs typeface="Arial"/>
              </a:rPr>
              <a:t>;</a:t>
            </a:r>
            <a:r>
              <a:rPr sz="2100" spc="-70" dirty="0">
                <a:solidFill>
                  <a:srgbClr val="BBE0E3"/>
                </a:solidFill>
                <a:latin typeface="Arial"/>
                <a:cs typeface="Arial"/>
              </a:rPr>
              <a:t> </a:t>
            </a:r>
            <a:r>
              <a:rPr sz="2100" spc="30" dirty="0">
                <a:solidFill>
                  <a:srgbClr val="BBE0E3"/>
                </a:solidFill>
                <a:latin typeface="Arial"/>
                <a:cs typeface="Arial"/>
              </a:rPr>
              <a:t>26</a:t>
            </a:r>
            <a:r>
              <a:rPr sz="2100" spc="15" dirty="0">
                <a:solidFill>
                  <a:srgbClr val="BBE0E3"/>
                </a:solidFill>
                <a:latin typeface="Arial"/>
                <a:cs typeface="Arial"/>
              </a:rPr>
              <a:t>:</a:t>
            </a:r>
            <a:r>
              <a:rPr sz="2100" spc="30" dirty="0">
                <a:solidFill>
                  <a:srgbClr val="BBE0E3"/>
                </a:solidFill>
                <a:latin typeface="Arial"/>
                <a:cs typeface="Arial"/>
              </a:rPr>
              <a:t>1)</a:t>
            </a:r>
            <a:endParaRPr sz="2100">
              <a:latin typeface="Arial"/>
              <a:cs typeface="Arial"/>
            </a:endParaRPr>
          </a:p>
          <a:p>
            <a:pPr>
              <a:lnSpc>
                <a:spcPct val="100000"/>
              </a:lnSpc>
              <a:spcBef>
                <a:spcPts val="19"/>
              </a:spcBef>
            </a:pPr>
            <a:endParaRPr sz="2200">
              <a:latin typeface="Times New Roman"/>
              <a:cs typeface="Times New Roman"/>
            </a:endParaRPr>
          </a:p>
          <a:p>
            <a:pPr marL="12700" marR="186690">
              <a:lnSpc>
                <a:spcPct val="101200"/>
              </a:lnSpc>
            </a:pP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a:t>
            </a:r>
            <a:r>
              <a:rPr sz="2100" spc="45" dirty="0">
                <a:solidFill>
                  <a:srgbClr val="FFFF00"/>
                </a:solidFill>
                <a:latin typeface="Arial"/>
                <a:cs typeface="Arial"/>
              </a:rPr>
              <a:t>k</a:t>
            </a:r>
            <a:r>
              <a:rPr sz="2100" spc="-10" dirty="0">
                <a:solidFill>
                  <a:srgbClr val="FFFF00"/>
                </a:solidFill>
                <a:latin typeface="Arial"/>
                <a:cs typeface="Arial"/>
              </a:rPr>
              <a:t>:</a:t>
            </a:r>
            <a:r>
              <a:rPr sz="2100" spc="30" dirty="0">
                <a:solidFill>
                  <a:srgbClr val="FFFF00"/>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o</a:t>
            </a:r>
            <a:r>
              <a:rPr sz="2100" spc="45" dirty="0">
                <a:solidFill>
                  <a:srgbClr val="BBE0E3"/>
                </a:solidFill>
                <a:latin typeface="Arial"/>
                <a:cs typeface="Arial"/>
              </a:rPr>
              <a:t>v</a:t>
            </a:r>
            <a:r>
              <a:rPr sz="2100" spc="30" dirty="0">
                <a:solidFill>
                  <a:srgbClr val="BBE0E3"/>
                </a:solidFill>
                <a:latin typeface="Arial"/>
                <a:cs typeface="Arial"/>
              </a:rPr>
              <a:t>e</a:t>
            </a:r>
            <a:r>
              <a:rPr sz="2100" dirty="0">
                <a:solidFill>
                  <a:srgbClr val="BBE0E3"/>
                </a:solidFill>
                <a:latin typeface="Arial"/>
                <a:cs typeface="Arial"/>
              </a:rPr>
              <a:t>s</a:t>
            </a:r>
            <a:r>
              <a:rPr sz="2100" spc="65" dirty="0">
                <a:solidFill>
                  <a:srgbClr val="BBE0E3"/>
                </a:solidFill>
                <a:latin typeface="Arial"/>
                <a:cs typeface="Arial"/>
              </a:rPr>
              <a:t> </a:t>
            </a:r>
            <a:r>
              <a:rPr sz="2100" spc="30" dirty="0">
                <a:solidFill>
                  <a:srgbClr val="BBE0E3"/>
                </a:solidFill>
                <a:latin typeface="Arial"/>
                <a:cs typeface="Arial"/>
              </a:rPr>
              <a:t>qui</a:t>
            </a:r>
            <a:r>
              <a:rPr sz="2100" spc="45" dirty="0">
                <a:solidFill>
                  <a:srgbClr val="BBE0E3"/>
                </a:solidFill>
                <a:latin typeface="Arial"/>
                <a:cs typeface="Arial"/>
              </a:rPr>
              <a:t>ck</a:t>
            </a:r>
            <a:r>
              <a:rPr sz="2100" spc="30" dirty="0">
                <a:solidFill>
                  <a:srgbClr val="BBE0E3"/>
                </a:solidFill>
                <a:latin typeface="Arial"/>
                <a:cs typeface="Arial"/>
              </a:rPr>
              <a:t>l</a:t>
            </a:r>
            <a:r>
              <a:rPr sz="2100" dirty="0">
                <a:solidFill>
                  <a:srgbClr val="BBE0E3"/>
                </a:solidFill>
                <a:latin typeface="Arial"/>
                <a:cs typeface="Arial"/>
              </a:rPr>
              <a:t>y</a:t>
            </a:r>
            <a:r>
              <a:rPr sz="2100" spc="-135" dirty="0">
                <a:solidFill>
                  <a:srgbClr val="BBE0E3"/>
                </a:solidFill>
                <a:latin typeface="Arial"/>
                <a:cs typeface="Arial"/>
              </a:rPr>
              <a:t> </a:t>
            </a:r>
            <a:r>
              <a:rPr sz="2100" spc="0" dirty="0">
                <a:solidFill>
                  <a:srgbClr val="BBE0E3"/>
                </a:solidFill>
                <a:latin typeface="Arial"/>
                <a:cs typeface="Arial"/>
              </a:rPr>
              <a:t>f</a:t>
            </a:r>
            <a:r>
              <a:rPr sz="2100" dirty="0">
                <a:solidFill>
                  <a:srgbClr val="BBE0E3"/>
                </a:solidFill>
                <a:latin typeface="Arial"/>
                <a:cs typeface="Arial"/>
              </a:rPr>
              <a:t>r</a:t>
            </a:r>
            <a:r>
              <a:rPr sz="2100" spc="30" dirty="0">
                <a:solidFill>
                  <a:srgbClr val="BBE0E3"/>
                </a:solidFill>
                <a:latin typeface="Arial"/>
                <a:cs typeface="Arial"/>
              </a:rPr>
              <a:t>o</a:t>
            </a:r>
            <a:r>
              <a:rPr sz="2100" dirty="0">
                <a:solidFill>
                  <a:srgbClr val="BBE0E3"/>
                </a:solidFill>
                <a:latin typeface="Arial"/>
                <a:cs typeface="Arial"/>
              </a:rPr>
              <a:t>m</a:t>
            </a:r>
            <a:r>
              <a:rPr sz="2100" spc="65" dirty="0">
                <a:solidFill>
                  <a:srgbClr val="BBE0E3"/>
                </a:solidFill>
                <a:latin typeface="Arial"/>
                <a:cs typeface="Arial"/>
              </a:rPr>
              <a:t> </a:t>
            </a:r>
            <a:r>
              <a:rPr sz="2100" spc="30" dirty="0">
                <a:solidFill>
                  <a:srgbClr val="BBE0E3"/>
                </a:solidFill>
                <a:latin typeface="Arial"/>
                <a:cs typeface="Arial"/>
              </a:rPr>
              <a:t>a</a:t>
            </a:r>
            <a:r>
              <a:rPr sz="2100" spc="45" dirty="0">
                <a:solidFill>
                  <a:srgbClr val="BBE0E3"/>
                </a:solidFill>
                <a:latin typeface="Arial"/>
                <a:cs typeface="Arial"/>
              </a:rPr>
              <a:t>c</a:t>
            </a:r>
            <a:r>
              <a:rPr sz="2100" spc="0" dirty="0">
                <a:solidFill>
                  <a:srgbClr val="BBE0E3"/>
                </a:solidFill>
                <a:latin typeface="Arial"/>
                <a:cs typeface="Arial"/>
              </a:rPr>
              <a:t>t</a:t>
            </a:r>
            <a:r>
              <a:rPr sz="2100" spc="30" dirty="0">
                <a:solidFill>
                  <a:srgbClr val="BBE0E3"/>
                </a:solidFill>
                <a:latin typeface="Arial"/>
                <a:cs typeface="Arial"/>
              </a:rPr>
              <a:t>io</a:t>
            </a:r>
            <a:r>
              <a:rPr sz="2100" dirty="0">
                <a:solidFill>
                  <a:srgbClr val="BBE0E3"/>
                </a:solidFill>
                <a:latin typeface="Arial"/>
                <a:cs typeface="Arial"/>
              </a:rPr>
              <a:t>n</a:t>
            </a:r>
            <a:r>
              <a:rPr sz="2100" spc="-55" dirty="0">
                <a:solidFill>
                  <a:srgbClr val="BBE0E3"/>
                </a:solidFill>
                <a:latin typeface="Arial"/>
                <a:cs typeface="Arial"/>
              </a:rPr>
              <a:t> </a:t>
            </a:r>
            <a:r>
              <a:rPr sz="2100" spc="0" dirty="0">
                <a:solidFill>
                  <a:srgbClr val="BBE0E3"/>
                </a:solidFill>
                <a:latin typeface="Arial"/>
                <a:cs typeface="Arial"/>
              </a:rPr>
              <a:t>t</a:t>
            </a:r>
            <a:r>
              <a:rPr sz="2100" dirty="0">
                <a:solidFill>
                  <a:srgbClr val="BBE0E3"/>
                </a:solidFill>
                <a:latin typeface="Arial"/>
                <a:cs typeface="Arial"/>
              </a:rPr>
              <a:t>o</a:t>
            </a:r>
            <a:r>
              <a:rPr sz="2100" spc="45" dirty="0">
                <a:solidFill>
                  <a:srgbClr val="BBE0E3"/>
                </a:solidFill>
                <a:latin typeface="Arial"/>
                <a:cs typeface="Arial"/>
              </a:rPr>
              <a:t> </a:t>
            </a:r>
            <a:r>
              <a:rPr sz="2100" spc="30" dirty="0">
                <a:solidFill>
                  <a:srgbClr val="BBE0E3"/>
                </a:solidFill>
                <a:latin typeface="Arial"/>
                <a:cs typeface="Arial"/>
              </a:rPr>
              <a:t>a</a:t>
            </a:r>
            <a:r>
              <a:rPr sz="2100" spc="45" dirty="0">
                <a:solidFill>
                  <a:srgbClr val="BBE0E3"/>
                </a:solidFill>
                <a:latin typeface="Arial"/>
                <a:cs typeface="Arial"/>
              </a:rPr>
              <a:t>c</a:t>
            </a:r>
            <a:r>
              <a:rPr sz="2100" spc="0" dirty="0">
                <a:solidFill>
                  <a:srgbClr val="BBE0E3"/>
                </a:solidFill>
                <a:latin typeface="Arial"/>
                <a:cs typeface="Arial"/>
              </a:rPr>
              <a:t>t</a:t>
            </a:r>
            <a:r>
              <a:rPr sz="2100" spc="30" dirty="0">
                <a:solidFill>
                  <a:srgbClr val="BBE0E3"/>
                </a:solidFill>
                <a:latin typeface="Arial"/>
                <a:cs typeface="Arial"/>
              </a:rPr>
              <a:t>ion</a:t>
            </a:r>
            <a:r>
              <a:rPr sz="2100" spc="-10" dirty="0">
                <a:solidFill>
                  <a:srgbClr val="BBE0E3"/>
                </a:solidFill>
                <a:latin typeface="Arial"/>
                <a:cs typeface="Arial"/>
              </a:rPr>
              <a:t>.</a:t>
            </a:r>
            <a:r>
              <a:rPr sz="2100" spc="-170" dirty="0">
                <a:solidFill>
                  <a:srgbClr val="BBE0E3"/>
                </a:solidFill>
                <a:latin typeface="Arial"/>
                <a:cs typeface="Arial"/>
              </a:rPr>
              <a:t> </a:t>
            </a:r>
            <a:r>
              <a:rPr sz="2100" spc="-20" dirty="0">
                <a:solidFill>
                  <a:srgbClr val="BBE0E3"/>
                </a:solidFill>
                <a:latin typeface="Arial"/>
                <a:cs typeface="Arial"/>
              </a:rPr>
              <a:t>H</a:t>
            </a:r>
            <a:r>
              <a:rPr sz="2100" spc="30" dirty="0">
                <a:solidFill>
                  <a:srgbClr val="BBE0E3"/>
                </a:solidFill>
                <a:latin typeface="Arial"/>
                <a:cs typeface="Arial"/>
              </a:rPr>
              <a:t>i</a:t>
            </a:r>
            <a:r>
              <a:rPr sz="2100" dirty="0">
                <a:solidFill>
                  <a:srgbClr val="BBE0E3"/>
                </a:solidFill>
                <a:latin typeface="Arial"/>
                <a:cs typeface="Arial"/>
              </a:rPr>
              <a:t>s</a:t>
            </a:r>
            <a:r>
              <a:rPr sz="2100" spc="65" dirty="0">
                <a:solidFill>
                  <a:srgbClr val="BBE0E3"/>
                </a:solidFill>
                <a:latin typeface="Arial"/>
                <a:cs typeface="Arial"/>
              </a:rPr>
              <a:t> </a:t>
            </a:r>
            <a:r>
              <a:rPr sz="2100" spc="30" dirty="0">
                <a:solidFill>
                  <a:srgbClr val="BBE0E3"/>
                </a:solidFill>
                <a:latin typeface="Arial"/>
                <a:cs typeface="Arial"/>
              </a:rPr>
              <a:t>boo</a:t>
            </a:r>
            <a:r>
              <a:rPr sz="2100" dirty="0">
                <a:solidFill>
                  <a:srgbClr val="BBE0E3"/>
                </a:solidFill>
                <a:latin typeface="Arial"/>
                <a:cs typeface="Arial"/>
              </a:rPr>
              <a:t>k</a:t>
            </a:r>
            <a:r>
              <a:rPr sz="2100" spc="6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3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ul</a:t>
            </a:r>
            <a:r>
              <a:rPr sz="2100" dirty="0">
                <a:solidFill>
                  <a:srgbClr val="BBE0E3"/>
                </a:solidFill>
                <a:latin typeface="Arial"/>
                <a:cs typeface="Arial"/>
              </a:rPr>
              <a:t>l</a:t>
            </a:r>
            <a:r>
              <a:rPr sz="2100" spc="-50"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e</a:t>
            </a:r>
            <a:r>
              <a:rPr sz="2100" spc="45" dirty="0">
                <a:solidFill>
                  <a:srgbClr val="BBE0E3"/>
                </a:solidFill>
                <a:latin typeface="Arial"/>
                <a:cs typeface="Arial"/>
              </a:rPr>
              <a:t>v</a:t>
            </a:r>
            <a:r>
              <a:rPr sz="2100" spc="30" dirty="0">
                <a:solidFill>
                  <a:srgbClr val="BBE0E3"/>
                </a:solidFill>
                <a:latin typeface="Arial"/>
                <a:cs typeface="Arial"/>
              </a:rPr>
              <a:t>en</a:t>
            </a:r>
            <a:r>
              <a:rPr sz="2100" spc="0" dirty="0">
                <a:solidFill>
                  <a:srgbClr val="BBE0E3"/>
                </a:solidFill>
                <a:latin typeface="Arial"/>
                <a:cs typeface="Arial"/>
              </a:rPr>
              <a:t>t</a:t>
            </a:r>
            <a:r>
              <a:rPr sz="2100" dirty="0">
                <a:solidFill>
                  <a:srgbClr val="BBE0E3"/>
                </a:solidFill>
                <a:latin typeface="Arial"/>
                <a:cs typeface="Arial"/>
              </a:rPr>
              <a:t>s</a:t>
            </a:r>
            <a:r>
              <a:rPr sz="2100" spc="-3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 </a:t>
            </a:r>
            <a:r>
              <a:rPr sz="2100" spc="30" dirty="0">
                <a:solidFill>
                  <a:srgbClr val="BBE0E3"/>
                </a:solidFill>
                <a:latin typeface="Arial"/>
                <a:cs typeface="Arial"/>
              </a:rPr>
              <a:t>a</a:t>
            </a:r>
            <a:r>
              <a:rPr sz="2100" spc="45" dirty="0">
                <a:solidFill>
                  <a:srgbClr val="BBE0E3"/>
                </a:solidFill>
                <a:latin typeface="Arial"/>
                <a:cs typeface="Arial"/>
              </a:rPr>
              <a:t>c</a:t>
            </a:r>
            <a:r>
              <a:rPr sz="2100" spc="0" dirty="0">
                <a:solidFill>
                  <a:srgbClr val="BBE0E3"/>
                </a:solidFill>
                <a:latin typeface="Arial"/>
                <a:cs typeface="Arial"/>
              </a:rPr>
              <a:t>t</a:t>
            </a:r>
            <a:r>
              <a:rPr sz="2100" spc="30" dirty="0">
                <a:solidFill>
                  <a:srgbClr val="BBE0E3"/>
                </a:solidFill>
                <a:latin typeface="Arial"/>
                <a:cs typeface="Arial"/>
              </a:rPr>
              <a:t>i</a:t>
            </a:r>
            <a:r>
              <a:rPr sz="2100" spc="45" dirty="0">
                <a:solidFill>
                  <a:srgbClr val="BBE0E3"/>
                </a:solidFill>
                <a:latin typeface="Arial"/>
                <a:cs typeface="Arial"/>
              </a:rPr>
              <a:t>v</a:t>
            </a:r>
            <a:r>
              <a:rPr sz="2100" spc="30" dirty="0">
                <a:solidFill>
                  <a:srgbClr val="BBE0E3"/>
                </a:solidFill>
                <a:latin typeface="Arial"/>
                <a:cs typeface="Arial"/>
              </a:rPr>
              <a:t>i</a:t>
            </a:r>
            <a:r>
              <a:rPr sz="2100" spc="0" dirty="0">
                <a:solidFill>
                  <a:srgbClr val="BBE0E3"/>
                </a:solidFill>
                <a:latin typeface="Arial"/>
                <a:cs typeface="Arial"/>
              </a:rPr>
              <a:t>t</a:t>
            </a:r>
            <a:r>
              <a:rPr sz="2100" spc="-155" dirty="0">
                <a:solidFill>
                  <a:srgbClr val="BBE0E3"/>
                </a:solidFill>
                <a:latin typeface="Arial"/>
                <a:cs typeface="Arial"/>
              </a:rPr>
              <a:t>y</a:t>
            </a:r>
            <a:r>
              <a:rPr sz="2100" spc="-10" dirty="0">
                <a:solidFill>
                  <a:srgbClr val="BBE0E3"/>
                </a:solidFill>
                <a:latin typeface="Arial"/>
                <a:cs typeface="Arial"/>
              </a:rPr>
              <a:t>,</a:t>
            </a:r>
            <a:r>
              <a:rPr sz="2100" spc="-70"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y</a:t>
            </a:r>
            <a:r>
              <a:rPr sz="2100" spc="-35" dirty="0">
                <a:solidFill>
                  <a:srgbClr val="BBE0E3"/>
                </a:solidFill>
                <a:latin typeface="Arial"/>
                <a:cs typeface="Arial"/>
              </a:rPr>
              <a:t> </a:t>
            </a:r>
            <a:r>
              <a:rPr sz="2100" spc="30" dirty="0">
                <a:solidFill>
                  <a:srgbClr val="BBE0E3"/>
                </a:solidFill>
                <a:latin typeface="Arial"/>
                <a:cs typeface="Arial"/>
              </a:rPr>
              <a:t>di</a:t>
            </a:r>
            <a:r>
              <a:rPr sz="2100" spc="45" dirty="0">
                <a:solidFill>
                  <a:srgbClr val="BBE0E3"/>
                </a:solidFill>
                <a:latin typeface="Arial"/>
                <a:cs typeface="Arial"/>
              </a:rPr>
              <a:t>sc</a:t>
            </a:r>
            <a:r>
              <a:rPr sz="2100" spc="30" dirty="0">
                <a:solidFill>
                  <a:srgbClr val="BBE0E3"/>
                </a:solidFill>
                <a:latin typeface="Arial"/>
                <a:cs typeface="Arial"/>
              </a:rPr>
              <a:t>ou</a:t>
            </a:r>
            <a:r>
              <a:rPr sz="2100" dirty="0">
                <a:solidFill>
                  <a:srgbClr val="BBE0E3"/>
                </a:solidFill>
                <a:latin typeface="Arial"/>
                <a:cs typeface="Arial"/>
              </a:rPr>
              <a:t>r</a:t>
            </a:r>
            <a:r>
              <a:rPr sz="2100" spc="45" dirty="0">
                <a:solidFill>
                  <a:srgbClr val="BBE0E3"/>
                </a:solidFill>
                <a:latin typeface="Arial"/>
                <a:cs typeface="Arial"/>
              </a:rPr>
              <a:t>s</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35" dirty="0">
                <a:solidFill>
                  <a:srgbClr val="BBE0E3"/>
                </a:solidFill>
                <a:latin typeface="Arial"/>
                <a:cs typeface="Arial"/>
              </a:rPr>
              <a:t> </a:t>
            </a:r>
            <a:r>
              <a:rPr sz="2100" spc="45" dirty="0">
                <a:solidFill>
                  <a:srgbClr val="BBE0E3"/>
                </a:solidFill>
                <a:latin typeface="Arial"/>
                <a:cs typeface="Arial"/>
              </a:rPr>
              <a:t>c</a:t>
            </a:r>
            <a:r>
              <a:rPr sz="2100" spc="30" dirty="0">
                <a:solidFill>
                  <a:srgbClr val="BBE0E3"/>
                </a:solidFill>
                <a:latin typeface="Arial"/>
                <a:cs typeface="Arial"/>
              </a:rPr>
              <a:t>on</a:t>
            </a:r>
            <a:r>
              <a:rPr sz="2100" spc="15" dirty="0">
                <a:solidFill>
                  <a:srgbClr val="BBE0E3"/>
                </a:solidFill>
                <a:latin typeface="Arial"/>
                <a:cs typeface="Arial"/>
              </a:rPr>
              <a:t>f</a:t>
            </a:r>
            <a:r>
              <a:rPr sz="2100" spc="30" dirty="0">
                <a:solidFill>
                  <a:srgbClr val="BBE0E3"/>
                </a:solidFill>
                <a:latin typeface="Arial"/>
                <a:cs typeface="Arial"/>
              </a:rPr>
              <a:t>ine</a:t>
            </a:r>
            <a:r>
              <a:rPr sz="2100" dirty="0">
                <a:solidFill>
                  <a:srgbClr val="BBE0E3"/>
                </a:solidFill>
                <a:latin typeface="Arial"/>
                <a:cs typeface="Arial"/>
              </a:rPr>
              <a:t>d</a:t>
            </a:r>
            <a:r>
              <a:rPr sz="2100" spc="-55" dirty="0">
                <a:solidFill>
                  <a:srgbClr val="BBE0E3"/>
                </a:solidFill>
                <a:latin typeface="Arial"/>
                <a:cs typeface="Arial"/>
              </a:rPr>
              <a:t> </a:t>
            </a:r>
            <a:r>
              <a:rPr sz="2100" spc="0" dirty="0">
                <a:solidFill>
                  <a:srgbClr val="BBE0E3"/>
                </a:solidFill>
                <a:latin typeface="Arial"/>
                <a:cs typeface="Arial"/>
              </a:rPr>
              <a:t>t</a:t>
            </a:r>
            <a:r>
              <a:rPr sz="2100" dirty="0">
                <a:solidFill>
                  <a:srgbClr val="BBE0E3"/>
                </a:solidFill>
                <a:latin typeface="Arial"/>
                <a:cs typeface="Arial"/>
              </a:rPr>
              <a:t>o</a:t>
            </a:r>
            <a:r>
              <a:rPr sz="2100" spc="45" dirty="0">
                <a:solidFill>
                  <a:srgbClr val="BBE0E3"/>
                </a:solidFill>
                <a:latin typeface="Arial"/>
                <a:cs typeface="Arial"/>
              </a:rPr>
              <a:t> </a:t>
            </a:r>
            <a:r>
              <a:rPr sz="2100" spc="30" dirty="0">
                <a:solidFill>
                  <a:srgbClr val="BBE0E3"/>
                </a:solidFill>
                <a:latin typeface="Arial"/>
                <a:cs typeface="Arial"/>
              </a:rPr>
              <a:t>dialogue</a:t>
            </a:r>
            <a:r>
              <a:rPr sz="2100" dirty="0">
                <a:solidFill>
                  <a:srgbClr val="BBE0E3"/>
                </a:solidFill>
                <a:latin typeface="Arial"/>
                <a:cs typeface="Arial"/>
              </a:rPr>
              <a:t>.</a:t>
            </a:r>
            <a:r>
              <a:rPr sz="2100" spc="-7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dirty="0">
                <a:solidFill>
                  <a:srgbClr val="BBE0E3"/>
                </a:solidFill>
                <a:latin typeface="Arial"/>
                <a:cs typeface="Arial"/>
              </a:rPr>
              <a:t>rk</a:t>
            </a:r>
            <a:r>
              <a:rPr sz="2100" spc="60" dirty="0">
                <a:solidFill>
                  <a:srgbClr val="BBE0E3"/>
                </a:solidFill>
                <a:latin typeface="Arial"/>
                <a:cs typeface="Arial"/>
              </a:rPr>
              <a:t> </a:t>
            </a:r>
            <a:r>
              <a:rPr sz="2100" spc="30" dirty="0">
                <a:solidFill>
                  <a:srgbClr val="BBE0E3"/>
                </a:solidFill>
                <a:latin typeface="Arial"/>
                <a:cs typeface="Arial"/>
              </a:rPr>
              <a:t>l</a:t>
            </a:r>
            <a:r>
              <a:rPr sz="2100" spc="15" dirty="0">
                <a:solidFill>
                  <a:srgbClr val="BBE0E3"/>
                </a:solidFill>
                <a:latin typeface="Arial"/>
                <a:cs typeface="Arial"/>
              </a:rPr>
              <a:t>e</a:t>
            </a:r>
            <a:r>
              <a:rPr sz="2100" spc="0" dirty="0">
                <a:solidFill>
                  <a:srgbClr val="BBE0E3"/>
                </a:solidFill>
                <a:latin typeface="Arial"/>
                <a:cs typeface="Arial"/>
              </a:rPr>
              <a:t>t</a:t>
            </a:r>
            <a:r>
              <a:rPr sz="2100" dirty="0">
                <a:solidFill>
                  <a:srgbClr val="BBE0E3"/>
                </a:solidFill>
                <a:latin typeface="Arial"/>
                <a:cs typeface="Arial"/>
              </a:rPr>
              <a:t>s</a:t>
            </a:r>
            <a:r>
              <a:rPr sz="2100" spc="-35" dirty="0">
                <a:solidFill>
                  <a:srgbClr val="BBE0E3"/>
                </a:solidFill>
                <a:latin typeface="Arial"/>
                <a:cs typeface="Arial"/>
              </a:rPr>
              <a:t> </a:t>
            </a:r>
            <a:r>
              <a:rPr sz="2100" spc="45" dirty="0">
                <a:solidFill>
                  <a:srgbClr val="BBE0E3"/>
                </a:solidFill>
                <a:latin typeface="Arial"/>
                <a:cs typeface="Arial"/>
              </a:rPr>
              <a:t>J</a:t>
            </a:r>
            <a:r>
              <a:rPr sz="2100" spc="30" dirty="0">
                <a:solidFill>
                  <a:srgbClr val="BBE0E3"/>
                </a:solidFill>
                <a:latin typeface="Arial"/>
                <a:cs typeface="Arial"/>
              </a:rPr>
              <a:t>e</a:t>
            </a:r>
            <a:r>
              <a:rPr sz="2100" spc="45" dirty="0">
                <a:solidFill>
                  <a:srgbClr val="BBE0E3"/>
                </a:solidFill>
                <a:latin typeface="Arial"/>
                <a:cs typeface="Arial"/>
              </a:rPr>
              <a:t>s</a:t>
            </a:r>
            <a:r>
              <a:rPr sz="2100" spc="30" dirty="0">
                <a:solidFill>
                  <a:srgbClr val="BBE0E3"/>
                </a:solidFill>
                <a:latin typeface="Arial"/>
                <a:cs typeface="Arial"/>
              </a:rPr>
              <a:t>u</a:t>
            </a:r>
            <a:r>
              <a:rPr sz="2100" spc="45" dirty="0">
                <a:solidFill>
                  <a:srgbClr val="BBE0E3"/>
                </a:solidFill>
                <a:latin typeface="Arial"/>
                <a:cs typeface="Arial"/>
              </a:rPr>
              <a:t>s</a:t>
            </a:r>
            <a:r>
              <a:rPr sz="2100" spc="-5" dirty="0">
                <a:solidFill>
                  <a:srgbClr val="BBE0E3"/>
                </a:solidFill>
                <a:latin typeface="Arial"/>
                <a:cs typeface="Arial"/>
              </a:rPr>
              <a:t>'</a:t>
            </a:r>
            <a:r>
              <a:rPr sz="2100" spc="-85" dirty="0">
                <a:solidFill>
                  <a:srgbClr val="BBE0E3"/>
                </a:solidFill>
                <a:latin typeface="Arial"/>
                <a:cs typeface="Arial"/>
              </a:rPr>
              <a:t> </a:t>
            </a:r>
            <a:r>
              <a:rPr sz="2100" spc="30" dirty="0">
                <a:solidFill>
                  <a:srgbClr val="BBE0E3"/>
                </a:solidFill>
                <a:latin typeface="Arial"/>
                <a:cs typeface="Arial"/>
              </a:rPr>
              <a:t>deeds an</a:t>
            </a:r>
            <a:r>
              <a:rPr sz="2100" dirty="0">
                <a:solidFill>
                  <a:srgbClr val="BBE0E3"/>
                </a:solidFill>
                <a:latin typeface="Arial"/>
                <a:cs typeface="Arial"/>
              </a:rPr>
              <a:t>d</a:t>
            </a:r>
            <a:r>
              <a:rPr sz="2100" spc="45"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d</a:t>
            </a:r>
            <a:r>
              <a:rPr sz="2100" dirty="0">
                <a:solidFill>
                  <a:srgbClr val="BBE0E3"/>
                </a:solidFill>
                <a:latin typeface="Arial"/>
                <a:cs typeface="Arial"/>
              </a:rPr>
              <a:t>s</a:t>
            </a:r>
            <a:r>
              <a:rPr sz="2100" spc="60" dirty="0">
                <a:solidFill>
                  <a:srgbClr val="BBE0E3"/>
                </a:solidFill>
                <a:latin typeface="Arial"/>
                <a:cs typeface="Arial"/>
              </a:rPr>
              <a:t> </a:t>
            </a:r>
            <a:r>
              <a:rPr sz="2100" spc="30" dirty="0">
                <a:solidFill>
                  <a:srgbClr val="BBE0E3"/>
                </a:solidFill>
                <a:latin typeface="Arial"/>
                <a:cs typeface="Arial"/>
              </a:rPr>
              <a:t>e</a:t>
            </a:r>
            <a:r>
              <a:rPr sz="2100" spc="45" dirty="0">
                <a:solidFill>
                  <a:srgbClr val="BBE0E3"/>
                </a:solidFill>
                <a:latin typeface="Arial"/>
                <a:cs typeface="Arial"/>
              </a:rPr>
              <a:t>x</a:t>
            </a:r>
            <a:r>
              <a:rPr sz="2100" spc="30" dirty="0">
                <a:solidFill>
                  <a:srgbClr val="BBE0E3"/>
                </a:solidFill>
                <a:latin typeface="Arial"/>
                <a:cs typeface="Arial"/>
              </a:rPr>
              <a:t>plai</a:t>
            </a:r>
            <a:r>
              <a:rPr sz="2100" dirty="0">
                <a:solidFill>
                  <a:srgbClr val="BBE0E3"/>
                </a:solidFill>
                <a:latin typeface="Arial"/>
                <a:cs typeface="Arial"/>
              </a:rPr>
              <a:t>n</a:t>
            </a:r>
            <a:r>
              <a:rPr sz="2100" spc="-15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he</a:t>
            </a:r>
            <a:r>
              <a:rPr sz="2100" spc="-50" dirty="0">
                <a:solidFill>
                  <a:srgbClr val="BBE0E3"/>
                </a:solidFill>
                <a:latin typeface="Arial"/>
                <a:cs typeface="Arial"/>
              </a:rPr>
              <a:t>m</a:t>
            </a:r>
            <a:r>
              <a:rPr sz="2100" spc="45" dirty="0">
                <a:solidFill>
                  <a:srgbClr val="BBE0E3"/>
                </a:solidFill>
                <a:latin typeface="Arial"/>
                <a:cs typeface="Arial"/>
              </a:rPr>
              <a:t>s</a:t>
            </a:r>
            <a:r>
              <a:rPr sz="2100" spc="30" dirty="0">
                <a:solidFill>
                  <a:srgbClr val="BBE0E3"/>
                </a:solidFill>
                <a:latin typeface="Arial"/>
                <a:cs typeface="Arial"/>
              </a:rPr>
              <a:t>el</a:t>
            </a:r>
            <a:r>
              <a:rPr sz="2100" spc="45" dirty="0">
                <a:solidFill>
                  <a:srgbClr val="BBE0E3"/>
                </a:solidFill>
                <a:latin typeface="Arial"/>
                <a:cs typeface="Arial"/>
              </a:rPr>
              <a:t>v</a:t>
            </a:r>
            <a:r>
              <a:rPr sz="2100" spc="30" dirty="0">
                <a:solidFill>
                  <a:srgbClr val="BBE0E3"/>
                </a:solidFill>
                <a:latin typeface="Arial"/>
                <a:cs typeface="Arial"/>
              </a:rPr>
              <a:t>e</a:t>
            </a:r>
            <a:r>
              <a:rPr sz="2100" spc="45" dirty="0">
                <a:solidFill>
                  <a:srgbClr val="BBE0E3"/>
                </a:solidFill>
                <a:latin typeface="Arial"/>
                <a:cs typeface="Arial"/>
              </a:rPr>
              <a:t>s</a:t>
            </a:r>
            <a:r>
              <a:rPr sz="2100" spc="-10" dirty="0">
                <a:solidFill>
                  <a:srgbClr val="BBE0E3"/>
                </a:solidFill>
                <a:latin typeface="Arial"/>
                <a:cs typeface="Arial"/>
              </a:rPr>
              <a:t>.</a:t>
            </a:r>
            <a:endParaRPr sz="2100">
              <a:latin typeface="Arial"/>
              <a:cs typeface="Arial"/>
            </a:endParaRPr>
          </a:p>
          <a:p>
            <a:pPr>
              <a:lnSpc>
                <a:spcPct val="100000"/>
              </a:lnSpc>
              <a:spcBef>
                <a:spcPts val="4"/>
              </a:spcBef>
            </a:pPr>
            <a:endParaRPr sz="2300">
              <a:latin typeface="Times New Roman"/>
              <a:cs typeface="Times New Roman"/>
            </a:endParaRPr>
          </a:p>
          <a:p>
            <a:pPr marL="12700" marR="19685">
              <a:lnSpc>
                <a:spcPct val="101200"/>
              </a:lnSpc>
            </a:pPr>
            <a:r>
              <a:rPr sz="2100" spc="30" dirty="0">
                <a:solidFill>
                  <a:srgbClr val="FFFF00"/>
                </a:solidFill>
                <a:latin typeface="Arial"/>
                <a:cs typeface="Arial"/>
              </a:rPr>
              <a:t>Lu</a:t>
            </a:r>
            <a:r>
              <a:rPr sz="2100" spc="45" dirty="0">
                <a:solidFill>
                  <a:srgbClr val="FFFF00"/>
                </a:solidFill>
                <a:latin typeface="Arial"/>
                <a:cs typeface="Arial"/>
              </a:rPr>
              <a:t>k</a:t>
            </a:r>
            <a:r>
              <a:rPr sz="2100" spc="15" dirty="0">
                <a:solidFill>
                  <a:srgbClr val="FFFF00"/>
                </a:solidFill>
                <a:latin typeface="Arial"/>
                <a:cs typeface="Arial"/>
              </a:rPr>
              <a:t>e</a:t>
            </a:r>
            <a:r>
              <a:rPr sz="2100" spc="-10" dirty="0">
                <a:solidFill>
                  <a:srgbClr val="FFFF00"/>
                </a:solidFill>
                <a:latin typeface="Arial"/>
                <a:cs typeface="Arial"/>
              </a:rPr>
              <a:t>:</a:t>
            </a:r>
            <a:r>
              <a:rPr sz="2100" spc="-70" dirty="0">
                <a:solidFill>
                  <a:srgbClr val="FFFF00"/>
                </a:solidFill>
                <a:latin typeface="Arial"/>
                <a:cs typeface="Arial"/>
              </a:rPr>
              <a:t> </a:t>
            </a:r>
            <a:r>
              <a:rPr sz="2100" spc="0" dirty="0">
                <a:solidFill>
                  <a:srgbClr val="BBE0E3"/>
                </a:solidFill>
                <a:latin typeface="Arial"/>
                <a:cs typeface="Arial"/>
              </a:rPr>
              <a:t>f</a:t>
            </a:r>
            <a:r>
              <a:rPr sz="2100" spc="15" dirty="0">
                <a:solidFill>
                  <a:srgbClr val="BBE0E3"/>
                </a:solidFill>
                <a:latin typeface="Arial"/>
                <a:cs typeface="Arial"/>
              </a:rPr>
              <a:t>o</a:t>
            </a:r>
            <a:r>
              <a:rPr sz="2100" spc="30" dirty="0">
                <a:solidFill>
                  <a:srgbClr val="BBE0E3"/>
                </a:solidFill>
                <a:latin typeface="Arial"/>
                <a:cs typeface="Arial"/>
              </a:rPr>
              <a:t>llo</a:t>
            </a:r>
            <a:r>
              <a:rPr sz="2100" spc="-20" dirty="0">
                <a:solidFill>
                  <a:srgbClr val="BBE0E3"/>
                </a:solidFill>
                <a:latin typeface="Arial"/>
                <a:cs typeface="Arial"/>
              </a:rPr>
              <a:t>w</a:t>
            </a:r>
            <a:r>
              <a:rPr sz="2100" dirty="0">
                <a:solidFill>
                  <a:srgbClr val="BBE0E3"/>
                </a:solidFill>
                <a:latin typeface="Arial"/>
                <a:cs typeface="Arial"/>
              </a:rPr>
              <a:t>s</a:t>
            </a:r>
            <a:r>
              <a:rPr sz="2100" spc="65"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dirty="0">
                <a:solidFill>
                  <a:srgbClr val="BBE0E3"/>
                </a:solidFill>
                <a:latin typeface="Arial"/>
                <a:cs typeface="Arial"/>
              </a:rPr>
              <a:t>r</a:t>
            </a:r>
            <a:r>
              <a:rPr sz="2100" spc="45" dirty="0">
                <a:solidFill>
                  <a:srgbClr val="BBE0E3"/>
                </a:solidFill>
                <a:latin typeface="Arial"/>
                <a:cs typeface="Arial"/>
              </a:rPr>
              <a:t>k</a:t>
            </a:r>
            <a:r>
              <a:rPr sz="2100" spc="-10" dirty="0">
                <a:solidFill>
                  <a:srgbClr val="BBE0E3"/>
                </a:solidFill>
                <a:latin typeface="Arial"/>
                <a:cs typeface="Arial"/>
              </a:rPr>
              <a:t>'</a:t>
            </a:r>
            <a:r>
              <a:rPr sz="2100" dirty="0">
                <a:solidFill>
                  <a:srgbClr val="BBE0E3"/>
                </a:solidFill>
                <a:latin typeface="Arial"/>
                <a:cs typeface="Arial"/>
              </a:rPr>
              <a:t>s</a:t>
            </a:r>
            <a:r>
              <a:rPr sz="2100" spc="65" dirty="0">
                <a:solidFill>
                  <a:srgbClr val="BBE0E3"/>
                </a:solidFill>
                <a:latin typeface="Arial"/>
                <a:cs typeface="Arial"/>
              </a:rPr>
              <a:t> </a:t>
            </a:r>
            <a:r>
              <a:rPr sz="2100" spc="30" dirty="0">
                <a:solidFill>
                  <a:srgbClr val="BBE0E3"/>
                </a:solidFill>
                <a:latin typeface="Arial"/>
                <a:cs typeface="Arial"/>
              </a:rPr>
              <a:t>ba</a:t>
            </a:r>
            <a:r>
              <a:rPr sz="2100" spc="45" dirty="0">
                <a:solidFill>
                  <a:srgbClr val="BBE0E3"/>
                </a:solidFill>
                <a:latin typeface="Arial"/>
                <a:cs typeface="Arial"/>
              </a:rPr>
              <a:t>s</a:t>
            </a:r>
            <a:r>
              <a:rPr sz="2100" spc="30" dirty="0">
                <a:solidFill>
                  <a:srgbClr val="BBE0E3"/>
                </a:solidFill>
                <a:latin typeface="Arial"/>
                <a:cs typeface="Arial"/>
              </a:rPr>
              <a:t>i</a:t>
            </a:r>
            <a:r>
              <a:rPr sz="2100" dirty="0">
                <a:solidFill>
                  <a:srgbClr val="BBE0E3"/>
                </a:solidFill>
                <a:latin typeface="Arial"/>
                <a:cs typeface="Arial"/>
              </a:rPr>
              <a:t>c</a:t>
            </a:r>
            <a:r>
              <a:rPr sz="2100" spc="-35" dirty="0">
                <a:solidFill>
                  <a:srgbClr val="BBE0E3"/>
                </a:solidFill>
                <a:latin typeface="Arial"/>
                <a:cs typeface="Arial"/>
              </a:rPr>
              <a:t> </a:t>
            </a:r>
            <a:r>
              <a:rPr sz="2100" spc="30" dirty="0">
                <a:solidFill>
                  <a:srgbClr val="BBE0E3"/>
                </a:solidFill>
                <a:latin typeface="Arial"/>
                <a:cs typeface="Arial"/>
              </a:rPr>
              <a:t>ou</a:t>
            </a:r>
            <a:r>
              <a:rPr sz="2100" spc="15" dirty="0">
                <a:solidFill>
                  <a:srgbClr val="BBE0E3"/>
                </a:solidFill>
                <a:latin typeface="Arial"/>
                <a:cs typeface="Arial"/>
              </a:rPr>
              <a:t>t</a:t>
            </a:r>
            <a:r>
              <a:rPr sz="2100" spc="30" dirty="0">
                <a:solidFill>
                  <a:srgbClr val="BBE0E3"/>
                </a:solidFill>
                <a:latin typeface="Arial"/>
                <a:cs typeface="Arial"/>
              </a:rPr>
              <a:t>line</a:t>
            </a:r>
            <a:r>
              <a:rPr sz="2100" spc="-10" dirty="0">
                <a:solidFill>
                  <a:srgbClr val="BBE0E3"/>
                </a:solidFill>
                <a:latin typeface="Arial"/>
                <a:cs typeface="Arial"/>
              </a:rPr>
              <a:t>,</a:t>
            </a:r>
            <a:r>
              <a:rPr sz="2100" spc="-170" dirty="0">
                <a:solidFill>
                  <a:srgbClr val="BBE0E3"/>
                </a:solidFill>
                <a:latin typeface="Arial"/>
                <a:cs typeface="Arial"/>
              </a:rPr>
              <a:t> </a:t>
            </a:r>
            <a:r>
              <a:rPr sz="2100" spc="30" dirty="0">
                <a:solidFill>
                  <a:srgbClr val="BBE0E3"/>
                </a:solidFill>
                <a:latin typeface="Arial"/>
                <a:cs typeface="Arial"/>
              </a:rPr>
              <a:t>bu</a:t>
            </a:r>
            <a:r>
              <a:rPr sz="2100" spc="-10" dirty="0">
                <a:solidFill>
                  <a:srgbClr val="BBE0E3"/>
                </a:solidFill>
                <a:latin typeface="Arial"/>
                <a:cs typeface="Arial"/>
              </a:rPr>
              <a:t>t</a:t>
            </a:r>
            <a:r>
              <a:rPr sz="2100" spc="30" dirty="0">
                <a:solidFill>
                  <a:srgbClr val="BBE0E3"/>
                </a:solidFill>
                <a:latin typeface="Arial"/>
                <a:cs typeface="Arial"/>
              </a:rPr>
              <a:t> add</a:t>
            </a:r>
            <a:r>
              <a:rPr sz="2100" dirty="0">
                <a:solidFill>
                  <a:srgbClr val="BBE0E3"/>
                </a:solidFill>
                <a:latin typeface="Arial"/>
                <a:cs typeface="Arial"/>
              </a:rPr>
              <a:t>s</a:t>
            </a:r>
            <a:r>
              <a:rPr sz="2100" spc="-35" dirty="0">
                <a:solidFill>
                  <a:srgbClr val="BBE0E3"/>
                </a:solidFill>
                <a:latin typeface="Arial"/>
                <a:cs typeface="Arial"/>
              </a:rPr>
              <a:t> </a:t>
            </a:r>
            <a:r>
              <a:rPr sz="2100" dirty="0">
                <a:solidFill>
                  <a:srgbClr val="BBE0E3"/>
                </a:solidFill>
                <a:latin typeface="Arial"/>
                <a:cs typeface="Arial"/>
              </a:rPr>
              <a:t>a</a:t>
            </a:r>
            <a:r>
              <a:rPr sz="2100" spc="45" dirty="0">
                <a:solidFill>
                  <a:srgbClr val="BBE0E3"/>
                </a:solidFill>
                <a:latin typeface="Arial"/>
                <a:cs typeface="Arial"/>
              </a:rPr>
              <a:t> s</a:t>
            </a:r>
            <a:r>
              <a:rPr sz="2100" spc="30" dirty="0">
                <a:solidFill>
                  <a:srgbClr val="BBE0E3"/>
                </a:solidFill>
                <a:latin typeface="Arial"/>
                <a:cs typeface="Arial"/>
              </a:rPr>
              <a:t>igni</a:t>
            </a:r>
            <a:r>
              <a:rPr sz="2100" spc="15" dirty="0">
                <a:solidFill>
                  <a:srgbClr val="BBE0E3"/>
                </a:solidFill>
                <a:latin typeface="Arial"/>
                <a:cs typeface="Arial"/>
              </a:rPr>
              <a:t>f</a:t>
            </a:r>
            <a:r>
              <a:rPr sz="2100" spc="30" dirty="0">
                <a:solidFill>
                  <a:srgbClr val="BBE0E3"/>
                </a:solidFill>
                <a:latin typeface="Arial"/>
                <a:cs typeface="Arial"/>
              </a:rPr>
              <a:t>i</a:t>
            </a:r>
            <a:r>
              <a:rPr sz="2100" spc="45" dirty="0">
                <a:solidFill>
                  <a:srgbClr val="BBE0E3"/>
                </a:solidFill>
                <a:latin typeface="Arial"/>
                <a:cs typeface="Arial"/>
              </a:rPr>
              <a:t>c</a:t>
            </a:r>
            <a:r>
              <a:rPr sz="2100" spc="30" dirty="0">
                <a:solidFill>
                  <a:srgbClr val="BBE0E3"/>
                </a:solidFill>
                <a:latin typeface="Arial"/>
                <a:cs typeface="Arial"/>
              </a:rPr>
              <a:t>an</a:t>
            </a:r>
            <a:r>
              <a:rPr sz="2100" spc="-10" dirty="0">
                <a:solidFill>
                  <a:srgbClr val="BBE0E3"/>
                </a:solidFill>
                <a:latin typeface="Arial"/>
                <a:cs typeface="Arial"/>
              </a:rPr>
              <a:t>t</a:t>
            </a:r>
            <a:r>
              <a:rPr sz="2100" spc="-170" dirty="0">
                <a:solidFill>
                  <a:srgbClr val="BBE0E3"/>
                </a:solidFill>
                <a:latin typeface="Arial"/>
                <a:cs typeface="Arial"/>
              </a:rPr>
              <a:t> </a:t>
            </a:r>
            <a:r>
              <a:rPr sz="2100" dirty="0">
                <a:solidFill>
                  <a:srgbClr val="BBE0E3"/>
                </a:solidFill>
                <a:latin typeface="Arial"/>
                <a:cs typeface="Arial"/>
              </a:rPr>
              <a:t>(</a:t>
            </a:r>
            <a:r>
              <a:rPr sz="2100" spc="-50" dirty="0">
                <a:solidFill>
                  <a:srgbClr val="BBE0E3"/>
                </a:solidFill>
                <a:latin typeface="Arial"/>
                <a:cs typeface="Arial"/>
              </a:rPr>
              <a:t>m</a:t>
            </a:r>
            <a:r>
              <a:rPr sz="2100" spc="30" dirty="0">
                <a:solidFill>
                  <a:srgbClr val="BBE0E3"/>
                </a:solidFill>
                <a:latin typeface="Arial"/>
                <a:cs typeface="Arial"/>
              </a:rPr>
              <a:t>o</a:t>
            </a:r>
            <a:r>
              <a:rPr sz="2100" dirty="0">
                <a:solidFill>
                  <a:srgbClr val="BBE0E3"/>
                </a:solidFill>
                <a:latin typeface="Arial"/>
                <a:cs typeface="Arial"/>
              </a:rPr>
              <a:t>re</a:t>
            </a:r>
            <a:r>
              <a:rPr sz="2100" spc="14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ough</a:t>
            </a:r>
            <a:r>
              <a:rPr sz="2100" dirty="0">
                <a:solidFill>
                  <a:srgbClr val="BBE0E3"/>
                </a:solidFill>
                <a:latin typeface="Arial"/>
                <a:cs typeface="Arial"/>
              </a:rPr>
              <a:t>) </a:t>
            </a:r>
            <a:r>
              <a:rPr sz="2100" spc="30" dirty="0">
                <a:solidFill>
                  <a:srgbClr val="BBE0E3"/>
                </a:solidFill>
                <a:latin typeface="Arial"/>
                <a:cs typeface="Arial"/>
              </a:rPr>
              <a:t>a</a:t>
            </a:r>
            <a:r>
              <a:rPr sz="2100" spc="-50" dirty="0">
                <a:solidFill>
                  <a:srgbClr val="BBE0E3"/>
                </a:solidFill>
                <a:latin typeface="Arial"/>
                <a:cs typeface="Arial"/>
              </a:rPr>
              <a:t>m</a:t>
            </a:r>
            <a:r>
              <a:rPr sz="2100" spc="30" dirty="0">
                <a:solidFill>
                  <a:srgbClr val="BBE0E3"/>
                </a:solidFill>
                <a:latin typeface="Arial"/>
                <a:cs typeface="Arial"/>
              </a:rPr>
              <a:t>oun</a:t>
            </a:r>
            <a:r>
              <a:rPr sz="2100" dirty="0">
                <a:solidFill>
                  <a:srgbClr val="BBE0E3"/>
                </a:solidFill>
                <a:latin typeface="Arial"/>
                <a:cs typeface="Arial"/>
              </a:rPr>
              <a:t>t</a:t>
            </a:r>
            <a:r>
              <a:rPr sz="2100" spc="30" dirty="0">
                <a:solidFill>
                  <a:srgbClr val="BBE0E3"/>
                </a:solidFill>
                <a:latin typeface="Arial"/>
                <a:cs typeface="Arial"/>
              </a:rPr>
              <a:t> </a:t>
            </a:r>
            <a:r>
              <a:rPr sz="2100" spc="15"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a:t>
            </a:r>
            <a:r>
              <a:rPr sz="2100" spc="-50" dirty="0">
                <a:solidFill>
                  <a:srgbClr val="BBE0E3"/>
                </a:solidFill>
                <a:latin typeface="Arial"/>
                <a:cs typeface="Arial"/>
              </a:rPr>
              <a:t>m</a:t>
            </a:r>
            <a:r>
              <a:rPr sz="2100" spc="15" dirty="0">
                <a:solidFill>
                  <a:srgbClr val="BBE0E3"/>
                </a:solidFill>
                <a:latin typeface="Arial"/>
                <a:cs typeface="Arial"/>
              </a:rPr>
              <a:t>a</a:t>
            </a:r>
            <a:r>
              <a:rPr sz="2100" spc="0" dirty="0">
                <a:solidFill>
                  <a:srgbClr val="BBE0E3"/>
                </a:solidFill>
                <a:latin typeface="Arial"/>
                <a:cs typeface="Arial"/>
              </a:rPr>
              <a:t>t</a:t>
            </a:r>
            <a:r>
              <a:rPr sz="2100" spc="30" dirty="0">
                <a:solidFill>
                  <a:srgbClr val="BBE0E3"/>
                </a:solidFill>
                <a:latin typeface="Arial"/>
                <a:cs typeface="Arial"/>
              </a:rPr>
              <a:t>e</a:t>
            </a:r>
            <a:r>
              <a:rPr sz="2100" dirty="0">
                <a:solidFill>
                  <a:srgbClr val="BBE0E3"/>
                </a:solidFill>
                <a:latin typeface="Arial"/>
                <a:cs typeface="Arial"/>
              </a:rPr>
              <a:t>r</a:t>
            </a:r>
            <a:r>
              <a:rPr sz="2100" spc="30" dirty="0">
                <a:solidFill>
                  <a:srgbClr val="BBE0E3"/>
                </a:solidFill>
                <a:latin typeface="Arial"/>
                <a:cs typeface="Arial"/>
              </a:rPr>
              <a:t>ial</a:t>
            </a:r>
            <a:r>
              <a:rPr sz="2100" spc="-10" dirty="0">
                <a:solidFill>
                  <a:srgbClr val="BBE0E3"/>
                </a:solidFill>
                <a:latin typeface="Arial"/>
                <a:cs typeface="Arial"/>
              </a:rPr>
              <a:t>.</a:t>
            </a:r>
            <a:r>
              <a:rPr sz="2100" spc="30" dirty="0">
                <a:solidFill>
                  <a:srgbClr val="BBE0E3"/>
                </a:solidFill>
                <a:latin typeface="Arial"/>
                <a:cs typeface="Arial"/>
              </a:rPr>
              <a:t> ‘</a:t>
            </a:r>
            <a:r>
              <a:rPr sz="2100" spc="-20" dirty="0">
                <a:solidFill>
                  <a:srgbClr val="BBE0E3"/>
                </a:solidFill>
                <a:latin typeface="Arial"/>
                <a:cs typeface="Arial"/>
              </a:rPr>
              <a:t>A</a:t>
            </a:r>
            <a:r>
              <a:rPr sz="2100" spc="30" dirty="0">
                <a:solidFill>
                  <a:srgbClr val="BBE0E3"/>
                </a:solidFill>
                <a:latin typeface="Arial"/>
                <a:cs typeface="Arial"/>
              </a:rPr>
              <a:t>bou</a:t>
            </a:r>
            <a:r>
              <a:rPr sz="2100" dirty="0">
                <a:solidFill>
                  <a:srgbClr val="BBE0E3"/>
                </a:solidFill>
                <a:latin typeface="Arial"/>
                <a:cs typeface="Arial"/>
              </a:rPr>
              <a:t>t</a:t>
            </a:r>
            <a:r>
              <a:rPr sz="2100" spc="-70" dirty="0">
                <a:solidFill>
                  <a:srgbClr val="BBE0E3"/>
                </a:solidFill>
                <a:latin typeface="Arial"/>
                <a:cs typeface="Arial"/>
              </a:rPr>
              <a:t> </a:t>
            </a:r>
            <a:r>
              <a:rPr sz="2100" spc="30" dirty="0">
                <a:solidFill>
                  <a:srgbClr val="BBE0E3"/>
                </a:solidFill>
                <a:latin typeface="Arial"/>
                <a:cs typeface="Arial"/>
              </a:rPr>
              <a:t>hal</a:t>
            </a:r>
            <a:r>
              <a:rPr sz="2100" spc="-10" dirty="0">
                <a:solidFill>
                  <a:srgbClr val="BBE0E3"/>
                </a:solidFill>
                <a:latin typeface="Arial"/>
                <a:cs typeface="Arial"/>
              </a:rPr>
              <a:t>f</a:t>
            </a:r>
            <a:r>
              <a:rPr sz="2100" spc="30" dirty="0">
                <a:solidFill>
                  <a:srgbClr val="BBE0E3"/>
                </a:solidFill>
                <a:latin typeface="Arial"/>
                <a:cs typeface="Arial"/>
              </a:rPr>
              <a:t> </a:t>
            </a:r>
            <a:r>
              <a:rPr sz="2100" spc="15" dirty="0">
                <a:solidFill>
                  <a:srgbClr val="BBE0E3"/>
                </a:solidFill>
                <a:latin typeface="Arial"/>
                <a:cs typeface="Arial"/>
              </a:rPr>
              <a:t>o</a:t>
            </a:r>
            <a:r>
              <a:rPr sz="2100" spc="-10" dirty="0">
                <a:solidFill>
                  <a:srgbClr val="BBE0E3"/>
                </a:solidFill>
                <a:latin typeface="Arial"/>
                <a:cs typeface="Arial"/>
              </a:rPr>
              <a:t>f</a:t>
            </a:r>
            <a:r>
              <a:rPr sz="2100" spc="-7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55" dirty="0">
                <a:solidFill>
                  <a:srgbClr val="BBE0E3"/>
                </a:solidFill>
                <a:latin typeface="Arial"/>
                <a:cs typeface="Arial"/>
              </a:rPr>
              <a:t>G</a:t>
            </a:r>
            <a:r>
              <a:rPr sz="2100" spc="30" dirty="0">
                <a:solidFill>
                  <a:srgbClr val="BBE0E3"/>
                </a:solidFill>
                <a:latin typeface="Arial"/>
                <a:cs typeface="Arial"/>
              </a:rPr>
              <a:t>o</a:t>
            </a:r>
            <a:r>
              <a:rPr sz="2100" spc="45" dirty="0">
                <a:solidFill>
                  <a:srgbClr val="BBE0E3"/>
                </a:solidFill>
                <a:latin typeface="Arial"/>
                <a:cs typeface="Arial"/>
              </a:rPr>
              <a:t>s</a:t>
            </a:r>
            <a:r>
              <a:rPr sz="2100" spc="30" dirty="0">
                <a:solidFill>
                  <a:srgbClr val="BBE0E3"/>
                </a:solidFill>
                <a:latin typeface="Arial"/>
                <a:cs typeface="Arial"/>
              </a:rPr>
              <a:t>pe</a:t>
            </a:r>
            <a:r>
              <a:rPr sz="2100" dirty="0">
                <a:solidFill>
                  <a:srgbClr val="BBE0E3"/>
                </a:solidFill>
                <a:latin typeface="Arial"/>
                <a:cs typeface="Arial"/>
              </a:rPr>
              <a:t>l</a:t>
            </a:r>
            <a:r>
              <a:rPr sz="2100" spc="-50"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60" dirty="0">
                <a:solidFill>
                  <a:srgbClr val="BBE0E3"/>
                </a:solidFill>
                <a:latin typeface="Arial"/>
                <a:cs typeface="Arial"/>
              </a:rPr>
              <a:t> </a:t>
            </a:r>
            <a:r>
              <a:rPr sz="2100" spc="30" dirty="0">
                <a:solidFill>
                  <a:srgbClr val="BBE0E3"/>
                </a:solidFill>
                <a:latin typeface="Arial"/>
                <a:cs typeface="Arial"/>
              </a:rPr>
              <a:t>uniqu</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t</a:t>
            </a:r>
            <a:r>
              <a:rPr sz="2100" dirty="0">
                <a:solidFill>
                  <a:srgbClr val="BBE0E3"/>
                </a:solidFill>
                <a:latin typeface="Arial"/>
                <a:cs typeface="Arial"/>
              </a:rPr>
              <a:t>o</a:t>
            </a:r>
            <a:r>
              <a:rPr sz="2100" spc="45" dirty="0">
                <a:solidFill>
                  <a:srgbClr val="BBE0E3"/>
                </a:solidFill>
                <a:latin typeface="Arial"/>
                <a:cs typeface="Arial"/>
              </a:rPr>
              <a:t> </a:t>
            </a:r>
            <a:r>
              <a:rPr sz="2100" spc="30" dirty="0">
                <a:solidFill>
                  <a:srgbClr val="BBE0E3"/>
                </a:solidFill>
                <a:latin typeface="Arial"/>
                <a:cs typeface="Arial"/>
              </a:rPr>
              <a:t>Lu</a:t>
            </a:r>
            <a:r>
              <a:rPr sz="2100" spc="45" dirty="0">
                <a:solidFill>
                  <a:srgbClr val="BBE0E3"/>
                </a:solidFill>
                <a:latin typeface="Arial"/>
                <a:cs typeface="Arial"/>
              </a:rPr>
              <a:t>k</a:t>
            </a:r>
            <a:r>
              <a:rPr sz="2100" spc="15" dirty="0">
                <a:solidFill>
                  <a:srgbClr val="BBE0E3"/>
                </a:solidFill>
                <a:latin typeface="Arial"/>
                <a:cs typeface="Arial"/>
              </a:rPr>
              <a:t>e</a:t>
            </a:r>
            <a:r>
              <a:rPr sz="2100" spc="0" dirty="0">
                <a:solidFill>
                  <a:srgbClr val="BBE0E3"/>
                </a:solidFill>
                <a:latin typeface="Arial"/>
                <a:cs typeface="Arial"/>
              </a:rPr>
              <a:t>.</a:t>
            </a:r>
            <a:r>
              <a:rPr sz="2100" dirty="0">
                <a:solidFill>
                  <a:srgbClr val="BBE0E3"/>
                </a:solidFill>
                <a:latin typeface="Arial"/>
                <a:cs typeface="Arial"/>
              </a:rPr>
              <a:t>’</a:t>
            </a:r>
            <a:r>
              <a:rPr sz="2100" spc="-150" dirty="0">
                <a:solidFill>
                  <a:srgbClr val="BBE0E3"/>
                </a:solidFill>
                <a:latin typeface="Arial"/>
                <a:cs typeface="Arial"/>
              </a:rPr>
              <a:t> </a:t>
            </a:r>
            <a:r>
              <a:rPr sz="2100" spc="-2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ha</a:t>
            </a:r>
            <a:r>
              <a:rPr sz="2100" dirty="0">
                <a:solidFill>
                  <a:srgbClr val="BBE0E3"/>
                </a:solidFill>
                <a:latin typeface="Arial"/>
                <a:cs typeface="Arial"/>
              </a:rPr>
              <a:t>s</a:t>
            </a:r>
            <a:r>
              <a:rPr sz="2100" spc="6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he </a:t>
            </a:r>
            <a:r>
              <a:rPr sz="2100" spc="-50" dirty="0">
                <a:solidFill>
                  <a:srgbClr val="BBE0E3"/>
                </a:solidFill>
                <a:latin typeface="Arial"/>
                <a:cs typeface="Arial"/>
              </a:rPr>
              <a:t>m</a:t>
            </a:r>
            <a:r>
              <a:rPr sz="2100" spc="30" dirty="0">
                <a:solidFill>
                  <a:srgbClr val="BBE0E3"/>
                </a:solidFill>
                <a:latin typeface="Arial"/>
                <a:cs typeface="Arial"/>
              </a:rPr>
              <a:t>o</a:t>
            </a:r>
            <a:r>
              <a:rPr sz="2100" spc="45" dirty="0">
                <a:solidFill>
                  <a:srgbClr val="BBE0E3"/>
                </a:solidFill>
                <a:latin typeface="Arial"/>
                <a:cs typeface="Arial"/>
              </a:rPr>
              <a:t>s</a:t>
            </a:r>
            <a:r>
              <a:rPr sz="2100" spc="-10" dirty="0">
                <a:solidFill>
                  <a:srgbClr val="BBE0E3"/>
                </a:solidFill>
                <a:latin typeface="Arial"/>
                <a:cs typeface="Arial"/>
              </a:rPr>
              <a:t>t</a:t>
            </a:r>
            <a:r>
              <a:rPr sz="2100" spc="30" dirty="0">
                <a:solidFill>
                  <a:srgbClr val="BBE0E3"/>
                </a:solidFill>
                <a:latin typeface="Arial"/>
                <a:cs typeface="Arial"/>
              </a:rPr>
              <a:t> </a:t>
            </a:r>
            <a:r>
              <a:rPr sz="2100" spc="45" dirty="0">
                <a:solidFill>
                  <a:srgbClr val="BBE0E3"/>
                </a:solidFill>
                <a:latin typeface="Arial"/>
                <a:cs typeface="Arial"/>
              </a:rPr>
              <a:t>c</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ple</a:t>
            </a:r>
            <a:r>
              <a:rPr sz="2100" spc="0" dirty="0">
                <a:solidFill>
                  <a:srgbClr val="BBE0E3"/>
                </a:solidFill>
                <a:latin typeface="Arial"/>
                <a:cs typeface="Arial"/>
              </a:rPr>
              <a:t>t</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na</a:t>
            </a:r>
            <a:r>
              <a:rPr sz="2100" spc="0" dirty="0">
                <a:solidFill>
                  <a:srgbClr val="BBE0E3"/>
                </a:solidFill>
                <a:latin typeface="Arial"/>
                <a:cs typeface="Arial"/>
              </a:rPr>
              <a:t>t</a:t>
            </a:r>
            <a:r>
              <a:rPr sz="2100" spc="30" dirty="0">
                <a:solidFill>
                  <a:srgbClr val="BBE0E3"/>
                </a:solidFill>
                <a:latin typeface="Arial"/>
                <a:cs typeface="Arial"/>
              </a:rPr>
              <a:t>i</a:t>
            </a:r>
            <a:r>
              <a:rPr sz="2100" spc="45" dirty="0">
                <a:solidFill>
                  <a:srgbClr val="BBE0E3"/>
                </a:solidFill>
                <a:latin typeface="Arial"/>
                <a:cs typeface="Arial"/>
              </a:rPr>
              <a:t>v</a:t>
            </a:r>
            <a:r>
              <a:rPr sz="2100" spc="30" dirty="0">
                <a:solidFill>
                  <a:srgbClr val="BBE0E3"/>
                </a:solidFill>
                <a:latin typeface="Arial"/>
                <a:cs typeface="Arial"/>
              </a:rPr>
              <a:t>i</a:t>
            </a:r>
            <a:r>
              <a:rPr sz="2100" spc="0" dirty="0">
                <a:solidFill>
                  <a:srgbClr val="BBE0E3"/>
                </a:solidFill>
                <a:latin typeface="Arial"/>
                <a:cs typeface="Arial"/>
              </a:rPr>
              <a:t>t</a:t>
            </a:r>
            <a:r>
              <a:rPr sz="2100" dirty="0">
                <a:solidFill>
                  <a:srgbClr val="BBE0E3"/>
                </a:solidFill>
                <a:latin typeface="Arial"/>
                <a:cs typeface="Arial"/>
              </a:rPr>
              <a:t>y</a:t>
            </a:r>
            <a:r>
              <a:rPr sz="2100" spc="-135" dirty="0">
                <a:solidFill>
                  <a:srgbClr val="BBE0E3"/>
                </a:solidFill>
                <a:latin typeface="Arial"/>
                <a:cs typeface="Arial"/>
              </a:rPr>
              <a:t> </a:t>
            </a:r>
            <a:r>
              <a:rPr sz="2100" spc="30" dirty="0">
                <a:solidFill>
                  <a:srgbClr val="BBE0E3"/>
                </a:solidFill>
                <a:latin typeface="Arial"/>
                <a:cs typeface="Arial"/>
              </a:rPr>
              <a:t>na</a:t>
            </a:r>
            <a:r>
              <a:rPr sz="2100" dirty="0">
                <a:solidFill>
                  <a:srgbClr val="BBE0E3"/>
                </a:solidFill>
                <a:latin typeface="Arial"/>
                <a:cs typeface="Arial"/>
              </a:rPr>
              <a:t>rr</a:t>
            </a:r>
            <a:r>
              <a:rPr sz="2100" spc="30" dirty="0">
                <a:solidFill>
                  <a:srgbClr val="BBE0E3"/>
                </a:solidFill>
                <a:latin typeface="Arial"/>
                <a:cs typeface="Arial"/>
              </a:rPr>
              <a:t>a</a:t>
            </a:r>
            <a:r>
              <a:rPr sz="2100" spc="0" dirty="0">
                <a:solidFill>
                  <a:srgbClr val="BBE0E3"/>
                </a:solidFill>
                <a:latin typeface="Arial"/>
                <a:cs typeface="Arial"/>
              </a:rPr>
              <a:t>t</a:t>
            </a:r>
            <a:r>
              <a:rPr sz="2100" spc="30" dirty="0">
                <a:solidFill>
                  <a:srgbClr val="BBE0E3"/>
                </a:solidFill>
                <a:latin typeface="Arial"/>
                <a:cs typeface="Arial"/>
              </a:rPr>
              <a:t>i</a:t>
            </a:r>
            <a:r>
              <a:rPr sz="2100" spc="45" dirty="0">
                <a:solidFill>
                  <a:srgbClr val="BBE0E3"/>
                </a:solidFill>
                <a:latin typeface="Arial"/>
                <a:cs typeface="Arial"/>
              </a:rPr>
              <a:t>v</a:t>
            </a:r>
            <a:r>
              <a:rPr sz="2100" spc="30" dirty="0">
                <a:solidFill>
                  <a:srgbClr val="BBE0E3"/>
                </a:solidFill>
                <a:latin typeface="Arial"/>
                <a:cs typeface="Arial"/>
              </a:rPr>
              <a:t>e</a:t>
            </a:r>
            <a:r>
              <a:rPr sz="2100" spc="45" dirty="0">
                <a:solidFill>
                  <a:srgbClr val="BBE0E3"/>
                </a:solidFill>
                <a:latin typeface="Arial"/>
                <a:cs typeface="Arial"/>
              </a:rPr>
              <a:t>s</a:t>
            </a:r>
            <a:r>
              <a:rPr sz="2100" spc="-10" dirty="0">
                <a:solidFill>
                  <a:srgbClr val="BBE0E3"/>
                </a:solidFill>
                <a:latin typeface="Arial"/>
                <a:cs typeface="Arial"/>
              </a:rPr>
              <a:t>.</a:t>
            </a:r>
            <a:endParaRPr sz="2100">
              <a:latin typeface="Arial"/>
              <a:cs typeface="Arial"/>
            </a:endParaRPr>
          </a:p>
          <a:p>
            <a:pPr>
              <a:lnSpc>
                <a:spcPct val="100000"/>
              </a:lnSpc>
              <a:spcBef>
                <a:spcPts val="27"/>
              </a:spcBef>
            </a:pPr>
            <a:endParaRPr sz="2150">
              <a:latin typeface="Times New Roman"/>
              <a:cs typeface="Times New Roman"/>
            </a:endParaRPr>
          </a:p>
          <a:p>
            <a:pPr marL="12700" marR="319405" algn="just">
              <a:lnSpc>
                <a:spcPct val="103200"/>
              </a:lnSpc>
            </a:pPr>
            <a:r>
              <a:rPr sz="2100" spc="50" dirty="0">
                <a:solidFill>
                  <a:srgbClr val="FFFF00"/>
                </a:solidFill>
                <a:latin typeface="Arial"/>
                <a:cs typeface="Arial"/>
              </a:rPr>
              <a:t>J</a:t>
            </a:r>
            <a:r>
              <a:rPr sz="2100" spc="30" dirty="0">
                <a:solidFill>
                  <a:srgbClr val="FFFF00"/>
                </a:solidFill>
                <a:latin typeface="Arial"/>
                <a:cs typeface="Arial"/>
              </a:rPr>
              <a:t>ohn</a:t>
            </a:r>
            <a:r>
              <a:rPr sz="2100" spc="-10" dirty="0">
                <a:solidFill>
                  <a:srgbClr val="FFFF00"/>
                </a:solidFill>
                <a:latin typeface="Arial"/>
                <a:cs typeface="Arial"/>
              </a:rPr>
              <a:t>:</a:t>
            </a:r>
            <a:r>
              <a:rPr sz="2100" spc="-70" dirty="0">
                <a:solidFill>
                  <a:srgbClr val="FFFF00"/>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6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ul</a:t>
            </a:r>
            <a:r>
              <a:rPr sz="2100" dirty="0">
                <a:solidFill>
                  <a:srgbClr val="BBE0E3"/>
                </a:solidFill>
                <a:latin typeface="Arial"/>
                <a:cs typeface="Arial"/>
              </a:rPr>
              <a:t>l</a:t>
            </a:r>
            <a:r>
              <a:rPr sz="2100" spc="-50"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70" dirty="0">
                <a:solidFill>
                  <a:srgbClr val="BBE0E3"/>
                </a:solidFill>
                <a:latin typeface="Arial"/>
                <a:cs typeface="Arial"/>
              </a:rPr>
              <a:t> </a:t>
            </a:r>
            <a:r>
              <a:rPr sz="2100" spc="30" dirty="0">
                <a:solidFill>
                  <a:srgbClr val="BBE0E3"/>
                </a:solidFill>
                <a:latin typeface="Arial"/>
                <a:cs typeface="Arial"/>
              </a:rPr>
              <a:t>en</a:t>
            </a:r>
            <a:r>
              <a:rPr sz="2100" spc="50" dirty="0">
                <a:solidFill>
                  <a:srgbClr val="BBE0E3"/>
                </a:solidFill>
                <a:latin typeface="Arial"/>
                <a:cs typeface="Arial"/>
              </a:rPr>
              <a:t>c</a:t>
            </a:r>
            <a:r>
              <a:rPr sz="2100" spc="30" dirty="0">
                <a:solidFill>
                  <a:srgbClr val="BBE0E3"/>
                </a:solidFill>
                <a:latin typeface="Arial"/>
                <a:cs typeface="Arial"/>
              </a:rPr>
              <a:t>oun</a:t>
            </a:r>
            <a:r>
              <a:rPr sz="2100" spc="0" dirty="0">
                <a:solidFill>
                  <a:srgbClr val="BBE0E3"/>
                </a:solidFill>
                <a:latin typeface="Arial"/>
                <a:cs typeface="Arial"/>
              </a:rPr>
              <a:t>t</a:t>
            </a:r>
            <a:r>
              <a:rPr sz="2100" spc="30" dirty="0">
                <a:solidFill>
                  <a:srgbClr val="BBE0E3"/>
                </a:solidFill>
                <a:latin typeface="Arial"/>
                <a:cs typeface="Arial"/>
              </a:rPr>
              <a:t>e</a:t>
            </a:r>
            <a:r>
              <a:rPr sz="2100" dirty="0">
                <a:solidFill>
                  <a:srgbClr val="BBE0E3"/>
                </a:solidFill>
                <a:latin typeface="Arial"/>
                <a:cs typeface="Arial"/>
              </a:rPr>
              <a:t>rs</a:t>
            </a:r>
            <a:r>
              <a:rPr sz="2100" spc="-3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dirty="0">
                <a:solidFill>
                  <a:srgbClr val="BBE0E3"/>
                </a:solidFill>
                <a:latin typeface="Arial"/>
                <a:cs typeface="Arial"/>
              </a:rPr>
              <a:t>s</a:t>
            </a:r>
            <a:r>
              <a:rPr sz="2100" spc="-35"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i</a:t>
            </a:r>
            <a:r>
              <a:rPr sz="2100" spc="15" dirty="0">
                <a:solidFill>
                  <a:srgbClr val="BBE0E3"/>
                </a:solidFill>
                <a:latin typeface="Arial"/>
                <a:cs typeface="Arial"/>
              </a:rPr>
              <a:t>t</a:t>
            </a:r>
            <a:r>
              <a:rPr sz="2100" dirty="0">
                <a:solidFill>
                  <a:srgbClr val="BBE0E3"/>
                </a:solidFill>
                <a:latin typeface="Arial"/>
                <a:cs typeface="Arial"/>
              </a:rPr>
              <a:t>h</a:t>
            </a:r>
            <a:r>
              <a:rPr sz="2100" spc="45" dirty="0">
                <a:solidFill>
                  <a:srgbClr val="BBE0E3"/>
                </a:solidFill>
                <a:latin typeface="Arial"/>
                <a:cs typeface="Arial"/>
              </a:rPr>
              <a:t> </a:t>
            </a:r>
            <a:r>
              <a:rPr sz="2100" spc="30" dirty="0">
                <a:solidFill>
                  <a:srgbClr val="BBE0E3"/>
                </a:solidFill>
                <a:latin typeface="Arial"/>
                <a:cs typeface="Arial"/>
              </a:rPr>
              <a:t>people</a:t>
            </a:r>
            <a:r>
              <a:rPr sz="2100" spc="-10" dirty="0">
                <a:solidFill>
                  <a:srgbClr val="BBE0E3"/>
                </a:solidFill>
                <a:latin typeface="Arial"/>
                <a:cs typeface="Arial"/>
              </a:rPr>
              <a:t>.</a:t>
            </a:r>
            <a:r>
              <a:rPr sz="2100" spc="-70" dirty="0">
                <a:solidFill>
                  <a:srgbClr val="BBE0E3"/>
                </a:solidFill>
                <a:latin typeface="Arial"/>
                <a:cs typeface="Arial"/>
              </a:rPr>
              <a:t> </a:t>
            </a:r>
            <a:r>
              <a:rPr sz="2100" spc="-20" dirty="0">
                <a:solidFill>
                  <a:srgbClr val="BBE0E3"/>
                </a:solidFill>
                <a:latin typeface="Arial"/>
                <a:cs typeface="Arial"/>
              </a:rPr>
              <a:t>H</a:t>
            </a:r>
            <a:r>
              <a:rPr sz="2100" spc="30" dirty="0">
                <a:solidFill>
                  <a:srgbClr val="BBE0E3"/>
                </a:solidFill>
                <a:latin typeface="Arial"/>
                <a:cs typeface="Arial"/>
              </a:rPr>
              <a:t>i</a:t>
            </a:r>
            <a:r>
              <a:rPr sz="2100" dirty="0">
                <a:solidFill>
                  <a:srgbClr val="BBE0E3"/>
                </a:solidFill>
                <a:latin typeface="Arial"/>
                <a:cs typeface="Arial"/>
              </a:rPr>
              <a:t>s</a:t>
            </a:r>
            <a:r>
              <a:rPr sz="2100" spc="-35" dirty="0">
                <a:solidFill>
                  <a:srgbClr val="BBE0E3"/>
                </a:solidFill>
                <a:latin typeface="Arial"/>
                <a:cs typeface="Arial"/>
              </a:rPr>
              <a:t> </a:t>
            </a:r>
            <a:r>
              <a:rPr sz="2100" spc="30" dirty="0">
                <a:solidFill>
                  <a:srgbClr val="BBE0E3"/>
                </a:solidFill>
                <a:latin typeface="Arial"/>
                <a:cs typeface="Arial"/>
              </a:rPr>
              <a:t>na</a:t>
            </a:r>
            <a:r>
              <a:rPr sz="2100" dirty="0">
                <a:solidFill>
                  <a:srgbClr val="BBE0E3"/>
                </a:solidFill>
                <a:latin typeface="Arial"/>
                <a:cs typeface="Arial"/>
              </a:rPr>
              <a:t>rr</a:t>
            </a:r>
            <a:r>
              <a:rPr sz="2100" spc="30" dirty="0">
                <a:solidFill>
                  <a:srgbClr val="BBE0E3"/>
                </a:solidFill>
                <a:latin typeface="Arial"/>
                <a:cs typeface="Arial"/>
              </a:rPr>
              <a:t>a</a:t>
            </a:r>
            <a:r>
              <a:rPr sz="2100" spc="0" dirty="0">
                <a:solidFill>
                  <a:srgbClr val="BBE0E3"/>
                </a:solidFill>
                <a:latin typeface="Arial"/>
                <a:cs typeface="Arial"/>
              </a:rPr>
              <a:t>t</a:t>
            </a:r>
            <a:r>
              <a:rPr sz="2100" spc="30" dirty="0">
                <a:solidFill>
                  <a:srgbClr val="BBE0E3"/>
                </a:solidFill>
                <a:latin typeface="Arial"/>
                <a:cs typeface="Arial"/>
              </a:rPr>
              <a:t>i</a:t>
            </a:r>
            <a:r>
              <a:rPr sz="2100" spc="50" dirty="0">
                <a:solidFill>
                  <a:srgbClr val="BBE0E3"/>
                </a:solidFill>
                <a:latin typeface="Arial"/>
                <a:cs typeface="Arial"/>
              </a:rPr>
              <a:t>v</a:t>
            </a:r>
            <a:r>
              <a:rPr sz="2100" dirty="0">
                <a:solidFill>
                  <a:srgbClr val="BBE0E3"/>
                </a:solidFill>
                <a:latin typeface="Arial"/>
                <a:cs typeface="Arial"/>
              </a:rPr>
              <a:t>e</a:t>
            </a:r>
            <a:r>
              <a:rPr sz="2100" spc="4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o</a:t>
            </a:r>
            <a:r>
              <a:rPr sz="2100" spc="50" dirty="0">
                <a:solidFill>
                  <a:srgbClr val="BBE0E3"/>
                </a:solidFill>
                <a:latin typeface="Arial"/>
                <a:cs typeface="Arial"/>
              </a:rPr>
              <a:t>c</a:t>
            </a:r>
            <a:r>
              <a:rPr sz="2100" spc="30" dirty="0">
                <a:solidFill>
                  <a:srgbClr val="BBE0E3"/>
                </a:solidFill>
                <a:latin typeface="Arial"/>
                <a:cs typeface="Arial"/>
              </a:rPr>
              <a:t>u</a:t>
            </a:r>
            <a:r>
              <a:rPr sz="2100" spc="50" dirty="0">
                <a:solidFill>
                  <a:srgbClr val="BBE0E3"/>
                </a:solidFill>
                <a:latin typeface="Arial"/>
                <a:cs typeface="Arial"/>
              </a:rPr>
              <a:t>s</a:t>
            </a:r>
            <a:r>
              <a:rPr sz="2100" spc="30" dirty="0">
                <a:solidFill>
                  <a:srgbClr val="BBE0E3"/>
                </a:solidFill>
                <a:latin typeface="Arial"/>
                <a:cs typeface="Arial"/>
              </a:rPr>
              <a:t>e</a:t>
            </a:r>
            <a:r>
              <a:rPr sz="2100" dirty="0">
                <a:solidFill>
                  <a:srgbClr val="BBE0E3"/>
                </a:solidFill>
                <a:latin typeface="Arial"/>
                <a:cs typeface="Arial"/>
              </a:rPr>
              <a:t>s</a:t>
            </a:r>
            <a:r>
              <a:rPr sz="2100" spc="-135"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n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dirty="0">
                <a:solidFill>
                  <a:srgbClr val="BBE0E3"/>
                </a:solidFill>
                <a:latin typeface="Arial"/>
                <a:cs typeface="Arial"/>
              </a:rPr>
              <a:t>s</a:t>
            </a:r>
            <a:r>
              <a:rPr sz="2100" spc="-3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a:t>
            </a:r>
            <a:r>
              <a:rPr sz="2100" spc="-55" dirty="0">
                <a:solidFill>
                  <a:srgbClr val="BBE0E3"/>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 dirty="0">
                <a:solidFill>
                  <a:srgbClr val="BBE0E3"/>
                </a:solidFill>
                <a:latin typeface="Arial"/>
                <a:cs typeface="Arial"/>
              </a:rPr>
              <a:t>r</a:t>
            </a:r>
            <a:r>
              <a:rPr sz="2100" spc="30" dirty="0">
                <a:solidFill>
                  <a:srgbClr val="BBE0E3"/>
                </a:solidFill>
                <a:latin typeface="Arial"/>
                <a:cs typeface="Arial"/>
              </a:rPr>
              <a:t>u</a:t>
            </a:r>
            <a:r>
              <a:rPr sz="2100" spc="50" dirty="0">
                <a:solidFill>
                  <a:srgbClr val="BBE0E3"/>
                </a:solidFill>
                <a:latin typeface="Arial"/>
                <a:cs typeface="Arial"/>
              </a:rPr>
              <a:t>s</a:t>
            </a:r>
            <a:r>
              <a:rPr sz="2100" spc="30" dirty="0">
                <a:solidFill>
                  <a:srgbClr val="BBE0E3"/>
                </a:solidFill>
                <a:latin typeface="Arial"/>
                <a:cs typeface="Arial"/>
              </a:rPr>
              <a:t>ale</a:t>
            </a:r>
            <a:r>
              <a:rPr sz="2100" spc="-50" dirty="0">
                <a:solidFill>
                  <a:srgbClr val="BBE0E3"/>
                </a:solidFill>
                <a:latin typeface="Arial"/>
                <a:cs typeface="Arial"/>
              </a:rPr>
              <a:t>m</a:t>
            </a:r>
            <a:r>
              <a:rPr sz="2100" spc="-10" dirty="0">
                <a:solidFill>
                  <a:srgbClr val="BBE0E3"/>
                </a:solidFill>
                <a:latin typeface="Arial"/>
                <a:cs typeface="Arial"/>
              </a:rPr>
              <a:t>,</a:t>
            </a:r>
            <a:r>
              <a:rPr sz="2100" spc="30" dirty="0">
                <a:solidFill>
                  <a:srgbClr val="BBE0E3"/>
                </a:solidFill>
                <a:latin typeface="Arial"/>
                <a:cs typeface="Arial"/>
              </a:rPr>
              <a:t> an</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a:t>
            </a:r>
            <a:r>
              <a:rPr sz="2100" spc="45" dirty="0">
                <a:solidFill>
                  <a:srgbClr val="BBE0E3"/>
                </a:solidFill>
                <a:latin typeface="Arial"/>
                <a:cs typeface="Arial"/>
              </a:rPr>
              <a:t> </a:t>
            </a:r>
            <a:r>
              <a:rPr sz="2100" spc="30" dirty="0">
                <a:solidFill>
                  <a:srgbClr val="BBE0E3"/>
                </a:solidFill>
                <a:latin typeface="Arial"/>
                <a:cs typeface="Arial"/>
              </a:rPr>
              <a:t>pa</a:t>
            </a:r>
            <a:r>
              <a:rPr sz="2100" spc="-5" dirty="0">
                <a:solidFill>
                  <a:srgbClr val="BBE0E3"/>
                </a:solidFill>
                <a:latin typeface="Arial"/>
                <a:cs typeface="Arial"/>
              </a:rPr>
              <a:t>r</a:t>
            </a:r>
            <a:r>
              <a:rPr sz="2100" spc="0" dirty="0">
                <a:solidFill>
                  <a:srgbClr val="BBE0E3"/>
                </a:solidFill>
                <a:latin typeface="Arial"/>
                <a:cs typeface="Arial"/>
              </a:rPr>
              <a:t>t</a:t>
            </a:r>
            <a:r>
              <a:rPr sz="2100" spc="30" dirty="0">
                <a:solidFill>
                  <a:srgbClr val="BBE0E3"/>
                </a:solidFill>
                <a:latin typeface="Arial"/>
                <a:cs typeface="Arial"/>
              </a:rPr>
              <a:t>i</a:t>
            </a:r>
            <a:r>
              <a:rPr sz="2100" spc="50" dirty="0">
                <a:solidFill>
                  <a:srgbClr val="BBE0E3"/>
                </a:solidFill>
                <a:latin typeface="Arial"/>
                <a:cs typeface="Arial"/>
              </a:rPr>
              <a:t>c</a:t>
            </a:r>
            <a:r>
              <a:rPr sz="2100" spc="30" dirty="0">
                <a:solidFill>
                  <a:srgbClr val="BBE0E3"/>
                </a:solidFill>
                <a:latin typeface="Arial"/>
                <a:cs typeface="Arial"/>
              </a:rPr>
              <a:t>ula</a:t>
            </a:r>
            <a:r>
              <a:rPr sz="2100" dirty="0">
                <a:solidFill>
                  <a:srgbClr val="BBE0E3"/>
                </a:solidFill>
                <a:latin typeface="Arial"/>
                <a:cs typeface="Arial"/>
              </a:rPr>
              <a:t>r</a:t>
            </a:r>
            <a:r>
              <a:rPr sz="2100" spc="-85" dirty="0">
                <a:solidFill>
                  <a:srgbClr val="BBE0E3"/>
                </a:solidFill>
                <a:latin typeface="Arial"/>
                <a:cs typeface="Arial"/>
              </a:rPr>
              <a:t> </a:t>
            </a:r>
            <a:r>
              <a:rPr sz="2100" spc="-20" dirty="0">
                <a:solidFill>
                  <a:srgbClr val="BBE0E3"/>
                </a:solidFill>
                <a:latin typeface="Arial"/>
                <a:cs typeface="Arial"/>
              </a:rPr>
              <a:t>H</a:t>
            </a:r>
            <a:r>
              <a:rPr sz="2100" spc="30" dirty="0">
                <a:solidFill>
                  <a:srgbClr val="BBE0E3"/>
                </a:solidFill>
                <a:latin typeface="Arial"/>
                <a:cs typeface="Arial"/>
              </a:rPr>
              <a:t>i</a:t>
            </a:r>
            <a:r>
              <a:rPr sz="2100" dirty="0">
                <a:solidFill>
                  <a:srgbClr val="BBE0E3"/>
                </a:solidFill>
                <a:latin typeface="Arial"/>
                <a:cs typeface="Arial"/>
              </a:rPr>
              <a:t>s</a:t>
            </a:r>
            <a:r>
              <a:rPr sz="2100" spc="65" dirty="0">
                <a:solidFill>
                  <a:srgbClr val="BBE0E3"/>
                </a:solidFill>
                <a:latin typeface="Arial"/>
                <a:cs typeface="Arial"/>
              </a:rPr>
              <a:t> </a:t>
            </a:r>
            <a:r>
              <a:rPr sz="2100" spc="30" dirty="0">
                <a:solidFill>
                  <a:srgbClr val="BBE0E3"/>
                </a:solidFill>
                <a:latin typeface="Arial"/>
                <a:cs typeface="Arial"/>
              </a:rPr>
              <a:t>a</a:t>
            </a:r>
            <a:r>
              <a:rPr sz="2100" spc="0" dirty="0">
                <a:solidFill>
                  <a:srgbClr val="BBE0E3"/>
                </a:solidFill>
                <a:latin typeface="Arial"/>
                <a:cs typeface="Arial"/>
              </a:rPr>
              <a:t>tt</a:t>
            </a:r>
            <a:r>
              <a:rPr sz="2100" spc="30" dirty="0">
                <a:solidFill>
                  <a:srgbClr val="BBE0E3"/>
                </a:solidFill>
                <a:latin typeface="Arial"/>
                <a:cs typeface="Arial"/>
              </a:rPr>
              <a:t>endan</a:t>
            </a:r>
            <a:r>
              <a:rPr sz="2100" spc="50" dirty="0">
                <a:solidFill>
                  <a:srgbClr val="BBE0E3"/>
                </a:solidFill>
                <a:latin typeface="Arial"/>
                <a:cs typeface="Arial"/>
              </a:rPr>
              <a:t>c</a:t>
            </a:r>
            <a:r>
              <a:rPr sz="2100" dirty="0">
                <a:solidFill>
                  <a:srgbClr val="BBE0E3"/>
                </a:solidFill>
                <a:latin typeface="Arial"/>
                <a:cs typeface="Arial"/>
              </a:rPr>
              <a:t>e</a:t>
            </a:r>
            <a:r>
              <a:rPr sz="2100" spc="-155" dirty="0">
                <a:solidFill>
                  <a:srgbClr val="BBE0E3"/>
                </a:solidFill>
                <a:latin typeface="Arial"/>
                <a:cs typeface="Arial"/>
              </a:rPr>
              <a:t> </a:t>
            </a:r>
            <a:r>
              <a:rPr sz="2100" spc="30" dirty="0">
                <a:solidFill>
                  <a:srgbClr val="BBE0E3"/>
                </a:solidFill>
                <a:latin typeface="Arial"/>
                <a:cs typeface="Arial"/>
              </a:rPr>
              <a:t>a</a:t>
            </a:r>
            <a:r>
              <a:rPr sz="2100" spc="-10" dirty="0">
                <a:solidFill>
                  <a:srgbClr val="BBE0E3"/>
                </a:solidFill>
                <a:latin typeface="Arial"/>
                <a:cs typeface="Arial"/>
              </a:rPr>
              <a:t>t</a:t>
            </a:r>
            <a:r>
              <a:rPr sz="2100" spc="3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ajo</a:t>
            </a:r>
            <a:r>
              <a:rPr sz="2100" dirty="0">
                <a:solidFill>
                  <a:srgbClr val="BBE0E3"/>
                </a:solidFill>
                <a:latin typeface="Arial"/>
                <a:cs typeface="Arial"/>
              </a:rPr>
              <a:t>r</a:t>
            </a:r>
            <a:r>
              <a:rPr sz="2100" spc="15" dirty="0">
                <a:solidFill>
                  <a:srgbClr val="BBE0E3"/>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20" dirty="0">
                <a:solidFill>
                  <a:srgbClr val="BBE0E3"/>
                </a:solidFill>
                <a:latin typeface="Arial"/>
                <a:cs typeface="Arial"/>
              </a:rPr>
              <a:t>w</a:t>
            </a:r>
            <a:r>
              <a:rPr sz="2100" spc="30" dirty="0">
                <a:solidFill>
                  <a:srgbClr val="BBE0E3"/>
                </a:solidFill>
                <a:latin typeface="Arial"/>
                <a:cs typeface="Arial"/>
              </a:rPr>
              <a:t>i</a:t>
            </a:r>
            <a:r>
              <a:rPr sz="2100" spc="50" dirty="0">
                <a:solidFill>
                  <a:srgbClr val="BBE0E3"/>
                </a:solidFill>
                <a:latin typeface="Arial"/>
                <a:cs typeface="Arial"/>
              </a:rPr>
              <a:t>sh </a:t>
            </a:r>
            <a:r>
              <a:rPr sz="2100" spc="0" dirty="0">
                <a:solidFill>
                  <a:srgbClr val="BBE0E3"/>
                </a:solidFill>
                <a:latin typeface="Arial"/>
                <a:cs typeface="Arial"/>
              </a:rPr>
              <a:t>f</a:t>
            </a:r>
            <a:r>
              <a:rPr sz="2100" spc="15" dirty="0">
                <a:solidFill>
                  <a:srgbClr val="BBE0E3"/>
                </a:solidFill>
                <a:latin typeface="Arial"/>
                <a:cs typeface="Arial"/>
              </a:rPr>
              <a:t>e</a:t>
            </a:r>
            <a:r>
              <a:rPr sz="2100" spc="30" dirty="0">
                <a:solidFill>
                  <a:srgbClr val="BBE0E3"/>
                </a:solidFill>
                <a:latin typeface="Arial"/>
                <a:cs typeface="Arial"/>
              </a:rPr>
              <a:t>a</a:t>
            </a:r>
            <a:r>
              <a:rPr sz="2100" spc="45" dirty="0">
                <a:solidFill>
                  <a:srgbClr val="BBE0E3"/>
                </a:solidFill>
                <a:latin typeface="Arial"/>
                <a:cs typeface="Arial"/>
              </a:rPr>
              <a:t>s</a:t>
            </a:r>
            <a:r>
              <a:rPr sz="2100" spc="0" dirty="0">
                <a:solidFill>
                  <a:srgbClr val="BBE0E3"/>
                </a:solidFill>
                <a:latin typeface="Arial"/>
                <a:cs typeface="Arial"/>
              </a:rPr>
              <a:t>t</a:t>
            </a:r>
            <a:r>
              <a:rPr sz="2100" spc="25" dirty="0">
                <a:solidFill>
                  <a:srgbClr val="BBE0E3"/>
                </a:solidFill>
                <a:latin typeface="Arial"/>
                <a:cs typeface="Arial"/>
              </a:rPr>
              <a:t>s</a:t>
            </a:r>
            <a:r>
              <a:rPr sz="2100" spc="-10" dirty="0">
                <a:solidFill>
                  <a:srgbClr val="BBE0E3"/>
                </a:solidFill>
                <a:latin typeface="Arial"/>
                <a:cs typeface="Arial"/>
              </a:rPr>
              <a:t>.</a:t>
            </a:r>
            <a:r>
              <a:rPr sz="2100" spc="-70" dirty="0">
                <a:solidFill>
                  <a:srgbClr val="BBE0E3"/>
                </a:solidFill>
                <a:latin typeface="Arial"/>
                <a:cs typeface="Arial"/>
              </a:rPr>
              <a:t> </a:t>
            </a:r>
            <a:r>
              <a:rPr sz="2100" spc="-20" dirty="0">
                <a:solidFill>
                  <a:srgbClr val="BBE0E3"/>
                </a:solidFill>
                <a:latin typeface="Arial"/>
                <a:cs typeface="Arial"/>
              </a:rPr>
              <a:t>H</a:t>
            </a:r>
            <a:r>
              <a:rPr sz="2100" spc="30" dirty="0">
                <a:solidFill>
                  <a:srgbClr val="BBE0E3"/>
                </a:solidFill>
                <a:latin typeface="Arial"/>
                <a:cs typeface="Arial"/>
              </a:rPr>
              <a:t>al</a:t>
            </a:r>
            <a:r>
              <a:rPr sz="2100" spc="-10" dirty="0">
                <a:solidFill>
                  <a:srgbClr val="BBE0E3"/>
                </a:solidFill>
                <a:latin typeface="Arial"/>
                <a:cs typeface="Arial"/>
              </a:rPr>
              <a:t>f</a:t>
            </a:r>
            <a:r>
              <a:rPr sz="2100" spc="30" dirty="0">
                <a:solidFill>
                  <a:srgbClr val="BBE0E3"/>
                </a:solidFill>
                <a:latin typeface="Arial"/>
                <a:cs typeface="Arial"/>
              </a:rPr>
              <a:t> o</a:t>
            </a:r>
            <a:r>
              <a:rPr sz="2100" spc="-10" dirty="0">
                <a:solidFill>
                  <a:srgbClr val="BBE0E3"/>
                </a:solidFill>
                <a:latin typeface="Arial"/>
                <a:cs typeface="Arial"/>
              </a:rPr>
              <a:t>f</a:t>
            </a:r>
            <a:r>
              <a:rPr sz="2100" spc="-7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boo</a:t>
            </a:r>
            <a:r>
              <a:rPr sz="2100" dirty="0">
                <a:solidFill>
                  <a:srgbClr val="BBE0E3"/>
                </a:solidFill>
                <a:latin typeface="Arial"/>
                <a:cs typeface="Arial"/>
              </a:rPr>
              <a:t>k</a:t>
            </a:r>
            <a:r>
              <a:rPr sz="2100" spc="-3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65" dirty="0">
                <a:solidFill>
                  <a:srgbClr val="BBE0E3"/>
                </a:solidFill>
                <a:latin typeface="Arial"/>
                <a:cs typeface="Arial"/>
              </a:rPr>
              <a:t> </a:t>
            </a:r>
            <a:r>
              <a:rPr sz="2100" spc="30" dirty="0">
                <a:solidFill>
                  <a:srgbClr val="BBE0E3"/>
                </a:solidFill>
                <a:latin typeface="Arial"/>
                <a:cs typeface="Arial"/>
              </a:rPr>
              <a:t>de</a:t>
            </a:r>
            <a:r>
              <a:rPr sz="2100" spc="45" dirty="0">
                <a:solidFill>
                  <a:srgbClr val="BBE0E3"/>
                </a:solidFill>
                <a:latin typeface="Arial"/>
                <a:cs typeface="Arial"/>
              </a:rPr>
              <a:t>v</a:t>
            </a:r>
            <a:r>
              <a:rPr sz="2100" spc="30" dirty="0">
                <a:solidFill>
                  <a:srgbClr val="BBE0E3"/>
                </a:solidFill>
                <a:latin typeface="Arial"/>
                <a:cs typeface="Arial"/>
              </a:rPr>
              <a:t>o</a:t>
            </a:r>
            <a:r>
              <a:rPr sz="2100" spc="0" dirty="0">
                <a:solidFill>
                  <a:srgbClr val="BBE0E3"/>
                </a:solidFill>
                <a:latin typeface="Arial"/>
                <a:cs typeface="Arial"/>
              </a:rPr>
              <a:t>t</a:t>
            </a:r>
            <a:r>
              <a:rPr sz="2100" spc="15" dirty="0">
                <a:solidFill>
                  <a:srgbClr val="BBE0E3"/>
                </a:solidFill>
                <a:latin typeface="Arial"/>
                <a:cs typeface="Arial"/>
              </a:rPr>
              <a:t>e</a:t>
            </a:r>
            <a:r>
              <a:rPr sz="2100" dirty="0">
                <a:solidFill>
                  <a:srgbClr val="BBE0E3"/>
                </a:solidFill>
                <a:latin typeface="Arial"/>
                <a:cs typeface="Arial"/>
              </a:rPr>
              <a:t>d</a:t>
            </a:r>
            <a:r>
              <a:rPr sz="2100" spc="-5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o</a:t>
            </a:r>
            <a:r>
              <a:rPr sz="2100" spc="-5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la</a:t>
            </a:r>
            <a:r>
              <a:rPr sz="2100" spc="45" dirty="0">
                <a:solidFill>
                  <a:srgbClr val="BBE0E3"/>
                </a:solidFill>
                <a:latin typeface="Arial"/>
                <a:cs typeface="Arial"/>
              </a:rPr>
              <a:t>s</a:t>
            </a:r>
            <a:r>
              <a:rPr sz="2100" spc="-10" dirty="0">
                <a:solidFill>
                  <a:srgbClr val="BBE0E3"/>
                </a:solidFill>
                <a:latin typeface="Arial"/>
                <a:cs typeface="Arial"/>
              </a:rPr>
              <a:t>t</a:t>
            </a:r>
            <a:r>
              <a:rPr sz="2100" spc="-70"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ee</a:t>
            </a:r>
            <a:r>
              <a:rPr sz="2100" dirty="0">
                <a:solidFill>
                  <a:srgbClr val="BBE0E3"/>
                </a:solidFill>
                <a:latin typeface="Arial"/>
                <a:cs typeface="Arial"/>
              </a:rPr>
              <a:t>k</a:t>
            </a:r>
            <a:r>
              <a:rPr sz="2100" spc="6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70" dirty="0">
                <a:solidFill>
                  <a:srgbClr val="BBE0E3"/>
                </a:solidFill>
                <a:latin typeface="Arial"/>
                <a:cs typeface="Arial"/>
              </a:rPr>
              <a:t> </a:t>
            </a:r>
            <a:r>
              <a:rPr sz="2100" spc="45" dirty="0">
                <a:solidFill>
                  <a:srgbClr val="BBE0E3"/>
                </a:solidFill>
                <a:latin typeface="Arial"/>
                <a:cs typeface="Arial"/>
              </a:rPr>
              <a:t>J</a:t>
            </a:r>
            <a:r>
              <a:rPr sz="2100" spc="30" dirty="0">
                <a:solidFill>
                  <a:srgbClr val="BBE0E3"/>
                </a:solidFill>
                <a:latin typeface="Arial"/>
                <a:cs typeface="Arial"/>
              </a:rPr>
              <a:t>e</a:t>
            </a:r>
            <a:r>
              <a:rPr sz="2100" spc="45" dirty="0">
                <a:solidFill>
                  <a:srgbClr val="BBE0E3"/>
                </a:solidFill>
                <a:latin typeface="Arial"/>
                <a:cs typeface="Arial"/>
              </a:rPr>
              <a:t>s</a:t>
            </a:r>
            <a:r>
              <a:rPr sz="2100" spc="30" dirty="0">
                <a:solidFill>
                  <a:srgbClr val="BBE0E3"/>
                </a:solidFill>
                <a:latin typeface="Arial"/>
                <a:cs typeface="Arial"/>
              </a:rPr>
              <a:t>u</a:t>
            </a:r>
            <a:r>
              <a:rPr sz="2100" spc="45" dirty="0">
                <a:solidFill>
                  <a:srgbClr val="BBE0E3"/>
                </a:solidFill>
                <a:latin typeface="Arial"/>
                <a:cs typeface="Arial"/>
              </a:rPr>
              <a:t>s</a:t>
            </a:r>
            <a:r>
              <a:rPr sz="2100" dirty="0">
                <a:solidFill>
                  <a:srgbClr val="BBE0E3"/>
                </a:solidFill>
                <a:latin typeface="Arial"/>
                <a:cs typeface="Arial"/>
              </a:rPr>
              <a:t>’</a:t>
            </a:r>
            <a:r>
              <a:rPr sz="2100" spc="-155" dirty="0">
                <a:solidFill>
                  <a:srgbClr val="BBE0E3"/>
                </a:solidFill>
                <a:latin typeface="Arial"/>
                <a:cs typeface="Arial"/>
              </a:rPr>
              <a:t> </a:t>
            </a:r>
            <a:r>
              <a:rPr sz="2100" spc="30" dirty="0">
                <a:solidFill>
                  <a:srgbClr val="BBE0E3"/>
                </a:solidFill>
                <a:latin typeface="Arial"/>
                <a:cs typeface="Arial"/>
              </a:rPr>
              <a:t>li</a:t>
            </a:r>
            <a:r>
              <a:rPr sz="2100" spc="0" dirty="0">
                <a:solidFill>
                  <a:srgbClr val="BBE0E3"/>
                </a:solidFill>
                <a:latin typeface="Arial"/>
                <a:cs typeface="Arial"/>
              </a:rPr>
              <a:t>f</a:t>
            </a:r>
            <a:r>
              <a:rPr sz="2100" spc="15" dirty="0">
                <a:solidFill>
                  <a:srgbClr val="BBE0E3"/>
                </a:solidFill>
                <a:latin typeface="Arial"/>
                <a:cs typeface="Arial"/>
              </a:rPr>
              <a:t>e</a:t>
            </a:r>
            <a:r>
              <a:rPr sz="2100" spc="-10" dirty="0">
                <a:solidFill>
                  <a:srgbClr val="BBE0E3"/>
                </a:solidFill>
                <a:latin typeface="Arial"/>
                <a:cs typeface="Arial"/>
              </a:rPr>
              <a:t>.</a:t>
            </a:r>
            <a:endParaRPr sz="210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p:nvPr/>
        </p:nvSpPr>
        <p:spPr>
          <a:xfrm>
            <a:off x="481076" y="1422365"/>
            <a:ext cx="2820035" cy="381000"/>
          </a:xfrm>
          <a:prstGeom prst="rect">
            <a:avLst/>
          </a:prstGeom>
        </p:spPr>
        <p:txBody>
          <a:bodyPr vert="horz" wrap="square" lIns="0" tIns="0" rIns="0" bIns="0" rtlCol="0">
            <a:spAutoFit/>
          </a:bodyPr>
          <a:lstStyle/>
          <a:p>
            <a:pPr marL="12700">
              <a:lnSpc>
                <a:spcPts val="3570"/>
              </a:lnSpc>
            </a:pPr>
            <a:r>
              <a:rPr sz="3000" b="1" spc="-25" dirty="0">
                <a:solidFill>
                  <a:srgbClr val="FF3300"/>
                </a:solidFill>
                <a:latin typeface="Arial"/>
                <a:cs typeface="Arial"/>
              </a:rPr>
              <a:t>P</a:t>
            </a:r>
            <a:r>
              <a:rPr sz="3000" b="1" spc="-55" dirty="0">
                <a:solidFill>
                  <a:srgbClr val="FF3300"/>
                </a:solidFill>
                <a:latin typeface="Arial"/>
                <a:cs typeface="Arial"/>
              </a:rPr>
              <a:t>L</a:t>
            </a:r>
            <a:r>
              <a:rPr sz="3000" b="1" spc="30" dirty="0">
                <a:solidFill>
                  <a:srgbClr val="FF3300"/>
                </a:solidFill>
                <a:latin typeface="Arial"/>
                <a:cs typeface="Arial"/>
              </a:rPr>
              <a:t>AC</a:t>
            </a:r>
            <a:r>
              <a:rPr sz="3000" b="1" spc="-20" dirty="0">
                <a:solidFill>
                  <a:srgbClr val="FF3300"/>
                </a:solidFill>
                <a:latin typeface="Arial"/>
                <a:cs typeface="Arial"/>
              </a:rPr>
              <a:t>E</a:t>
            </a:r>
            <a:r>
              <a:rPr sz="3000" b="1" spc="-35" dirty="0">
                <a:solidFill>
                  <a:srgbClr val="FF3300"/>
                </a:solidFill>
                <a:latin typeface="Arial"/>
                <a:cs typeface="Arial"/>
              </a:rPr>
              <a:t> </a:t>
            </a:r>
            <a:r>
              <a:rPr sz="3000" b="1" dirty="0">
                <a:solidFill>
                  <a:srgbClr val="FF3300"/>
                </a:solidFill>
                <a:latin typeface="Arial"/>
                <a:cs typeface="Arial"/>
              </a:rPr>
              <a:t>&amp; </a:t>
            </a:r>
            <a:r>
              <a:rPr sz="3000" b="1" spc="30" dirty="0">
                <a:solidFill>
                  <a:srgbClr val="FF3300"/>
                </a:solidFill>
                <a:latin typeface="Arial"/>
                <a:cs typeface="Arial"/>
              </a:rPr>
              <a:t>D</a:t>
            </a:r>
            <a:r>
              <a:rPr sz="3000" b="1" spc="-170" dirty="0">
                <a:solidFill>
                  <a:srgbClr val="FF3300"/>
                </a:solidFill>
                <a:latin typeface="Arial"/>
                <a:cs typeface="Arial"/>
              </a:rPr>
              <a:t>A</a:t>
            </a:r>
            <a:r>
              <a:rPr sz="3000" b="1" spc="-55" dirty="0">
                <a:solidFill>
                  <a:srgbClr val="FF3300"/>
                </a:solidFill>
                <a:latin typeface="Arial"/>
                <a:cs typeface="Arial"/>
              </a:rPr>
              <a:t>T</a:t>
            </a:r>
            <a:r>
              <a:rPr sz="3000" b="1" spc="-20" dirty="0">
                <a:solidFill>
                  <a:srgbClr val="FF3300"/>
                </a:solidFill>
                <a:latin typeface="Arial"/>
                <a:cs typeface="Arial"/>
              </a:rPr>
              <a:t>E</a:t>
            </a:r>
            <a:endParaRPr sz="3000">
              <a:latin typeface="Arial"/>
              <a:cs typeface="Arial"/>
            </a:endParaRPr>
          </a:p>
        </p:txBody>
      </p:sp>
      <p:sp>
        <p:nvSpPr>
          <p:cNvPr id="4" name="object 4"/>
          <p:cNvSpPr txBox="1"/>
          <p:nvPr/>
        </p:nvSpPr>
        <p:spPr>
          <a:xfrm>
            <a:off x="481076" y="1857884"/>
            <a:ext cx="3361690" cy="292100"/>
          </a:xfrm>
          <a:prstGeom prst="rect">
            <a:avLst/>
          </a:prstGeom>
        </p:spPr>
        <p:txBody>
          <a:bodyPr vert="horz" wrap="square" lIns="0" tIns="0" rIns="0" bIns="0" rtlCol="0">
            <a:spAutoFit/>
          </a:bodyPr>
          <a:lstStyle/>
          <a:p>
            <a:pPr marL="12700">
              <a:lnSpc>
                <a:spcPct val="100000"/>
              </a:lnSpc>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spc="-20" dirty="0">
                <a:solidFill>
                  <a:srgbClr val="FFFF00"/>
                </a:solidFill>
                <a:latin typeface="Arial"/>
                <a:cs typeface="Arial"/>
              </a:rPr>
              <a:t>w</a:t>
            </a:r>
            <a:r>
              <a:rPr sz="2100" spc="-10" dirty="0">
                <a:solidFill>
                  <a:srgbClr val="FFFF00"/>
                </a:solidFill>
                <a:latin typeface="Arial"/>
                <a:cs typeface="Arial"/>
              </a:rPr>
              <a:t>:</a:t>
            </a:r>
            <a:r>
              <a:rPr sz="2100" spc="130" dirty="0">
                <a:solidFill>
                  <a:srgbClr val="FFFF00"/>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ude</a:t>
            </a:r>
            <a:r>
              <a:rPr sz="2100" dirty="0">
                <a:solidFill>
                  <a:srgbClr val="BBE0E3"/>
                </a:solidFill>
                <a:latin typeface="Arial"/>
                <a:cs typeface="Arial"/>
              </a:rPr>
              <a:t>a</a:t>
            </a:r>
            <a:r>
              <a:rPr sz="2100" spc="-55" dirty="0">
                <a:solidFill>
                  <a:srgbClr val="BBE0E3"/>
                </a:solidFill>
                <a:latin typeface="Arial"/>
                <a:cs typeface="Arial"/>
              </a:rPr>
              <a:t> </a:t>
            </a:r>
            <a:r>
              <a:rPr sz="2100" dirty="0">
                <a:solidFill>
                  <a:srgbClr val="BBE0E3"/>
                </a:solidFill>
                <a:latin typeface="Arial"/>
                <a:cs typeface="Arial"/>
              </a:rPr>
              <a:t>–</a:t>
            </a:r>
            <a:r>
              <a:rPr sz="2100" spc="-55" dirty="0">
                <a:solidFill>
                  <a:srgbClr val="BBE0E3"/>
                </a:solidFill>
                <a:latin typeface="Arial"/>
                <a:cs typeface="Arial"/>
              </a:rPr>
              <a:t> </a:t>
            </a:r>
            <a:r>
              <a:rPr sz="2100" spc="-5" dirty="0">
                <a:solidFill>
                  <a:srgbClr val="BBE0E3"/>
                </a:solidFill>
                <a:latin typeface="Arial"/>
                <a:cs typeface="Arial"/>
              </a:rPr>
              <a:t>P</a:t>
            </a:r>
            <a:r>
              <a:rPr sz="2100" spc="30" dirty="0">
                <a:solidFill>
                  <a:srgbClr val="BBE0E3"/>
                </a:solidFill>
                <a:latin typeface="Arial"/>
                <a:cs typeface="Arial"/>
              </a:rPr>
              <a:t>ale</a:t>
            </a:r>
            <a:r>
              <a:rPr sz="2100" spc="45" dirty="0">
                <a:solidFill>
                  <a:srgbClr val="BBE0E3"/>
                </a:solidFill>
                <a:latin typeface="Arial"/>
                <a:cs typeface="Arial"/>
              </a:rPr>
              <a:t>s</a:t>
            </a:r>
            <a:r>
              <a:rPr sz="2100" spc="0" dirty="0">
                <a:solidFill>
                  <a:srgbClr val="BBE0E3"/>
                </a:solidFill>
                <a:latin typeface="Arial"/>
                <a:cs typeface="Arial"/>
              </a:rPr>
              <a:t>t</a:t>
            </a:r>
            <a:r>
              <a:rPr sz="2100" spc="30" dirty="0">
                <a:solidFill>
                  <a:srgbClr val="BBE0E3"/>
                </a:solidFill>
                <a:latin typeface="Arial"/>
                <a:cs typeface="Arial"/>
              </a:rPr>
              <a:t>in</a:t>
            </a:r>
            <a:r>
              <a:rPr sz="2100" dirty="0">
                <a:solidFill>
                  <a:srgbClr val="BBE0E3"/>
                </a:solidFill>
                <a:latin typeface="Arial"/>
                <a:cs typeface="Arial"/>
              </a:rPr>
              <a:t>e</a:t>
            </a:r>
            <a:endParaRPr sz="2100">
              <a:latin typeface="Arial"/>
              <a:cs typeface="Arial"/>
            </a:endParaRPr>
          </a:p>
        </p:txBody>
      </p:sp>
      <p:sp>
        <p:nvSpPr>
          <p:cNvPr id="5" name="object 5"/>
          <p:cNvSpPr txBox="1"/>
          <p:nvPr/>
        </p:nvSpPr>
        <p:spPr>
          <a:xfrm>
            <a:off x="4392676" y="1857884"/>
            <a:ext cx="5327015" cy="1917700"/>
          </a:xfrm>
          <a:prstGeom prst="rect">
            <a:avLst/>
          </a:prstGeom>
        </p:spPr>
        <p:txBody>
          <a:bodyPr vert="horz" wrap="square" lIns="0" tIns="0" rIns="0" bIns="0" rtlCol="0">
            <a:spAutoFit/>
          </a:bodyPr>
          <a:lstStyle/>
          <a:p>
            <a:pPr marL="12700" marR="5080">
              <a:lnSpc>
                <a:spcPts val="2500"/>
              </a:lnSpc>
            </a:pPr>
            <a:r>
              <a:rPr sz="2100" i="1" spc="-5" dirty="0">
                <a:solidFill>
                  <a:srgbClr val="BBE0E3"/>
                </a:solidFill>
                <a:latin typeface="Arial"/>
                <a:cs typeface="Arial"/>
              </a:rPr>
              <a:t>W</a:t>
            </a:r>
            <a:r>
              <a:rPr sz="2100" i="1" spc="-10" dirty="0">
                <a:solidFill>
                  <a:srgbClr val="BBE0E3"/>
                </a:solidFill>
                <a:latin typeface="Arial"/>
                <a:cs typeface="Arial"/>
              </a:rPr>
              <a:t>r</a:t>
            </a:r>
            <a:r>
              <a:rPr sz="2100" i="1" spc="30" dirty="0">
                <a:solidFill>
                  <a:srgbClr val="BBE0E3"/>
                </a:solidFill>
                <a:latin typeface="Arial"/>
                <a:cs typeface="Arial"/>
              </a:rPr>
              <a:t>i</a:t>
            </a:r>
            <a:r>
              <a:rPr sz="2100" i="1" spc="0" dirty="0">
                <a:solidFill>
                  <a:srgbClr val="BBE0E3"/>
                </a:solidFill>
                <a:latin typeface="Arial"/>
                <a:cs typeface="Arial"/>
              </a:rPr>
              <a:t>tt</a:t>
            </a:r>
            <a:r>
              <a:rPr sz="2100" i="1" spc="30" dirty="0">
                <a:solidFill>
                  <a:srgbClr val="BBE0E3"/>
                </a:solidFill>
                <a:latin typeface="Arial"/>
                <a:cs typeface="Arial"/>
              </a:rPr>
              <a:t>e</a:t>
            </a:r>
            <a:r>
              <a:rPr sz="2100" i="1" dirty="0">
                <a:solidFill>
                  <a:srgbClr val="BBE0E3"/>
                </a:solidFill>
                <a:latin typeface="Arial"/>
                <a:cs typeface="Arial"/>
              </a:rPr>
              <a:t>n</a:t>
            </a:r>
            <a:r>
              <a:rPr sz="2100" i="1" spc="45" dirty="0">
                <a:solidFill>
                  <a:srgbClr val="BBE0E3"/>
                </a:solidFill>
                <a:latin typeface="Arial"/>
                <a:cs typeface="Arial"/>
              </a:rPr>
              <a:t> </a:t>
            </a:r>
            <a:r>
              <a:rPr sz="2100" i="1" spc="30" dirty="0">
                <a:solidFill>
                  <a:srgbClr val="BBE0E3"/>
                </a:solidFill>
                <a:latin typeface="Arial"/>
                <a:cs typeface="Arial"/>
              </a:rPr>
              <a:t>a</a:t>
            </a:r>
            <a:r>
              <a:rPr sz="2100" i="1" spc="0" dirty="0">
                <a:solidFill>
                  <a:srgbClr val="BBE0E3"/>
                </a:solidFill>
                <a:latin typeface="Arial"/>
                <a:cs typeface="Arial"/>
              </a:rPr>
              <a:t>ft</a:t>
            </a:r>
            <a:r>
              <a:rPr sz="2100" i="1" spc="30" dirty="0">
                <a:solidFill>
                  <a:srgbClr val="BBE0E3"/>
                </a:solidFill>
                <a:latin typeface="Arial"/>
                <a:cs typeface="Arial"/>
              </a:rPr>
              <a:t>e</a:t>
            </a:r>
            <a:r>
              <a:rPr sz="2100" i="1" dirty="0">
                <a:solidFill>
                  <a:srgbClr val="BBE0E3"/>
                </a:solidFill>
                <a:latin typeface="Arial"/>
                <a:cs typeface="Arial"/>
              </a:rPr>
              <a:t>r</a:t>
            </a:r>
            <a:r>
              <a:rPr sz="2100" i="1" spc="-85" dirty="0">
                <a:solidFill>
                  <a:srgbClr val="BBE0E3"/>
                </a:solidFill>
                <a:latin typeface="Arial"/>
                <a:cs typeface="Arial"/>
              </a:rPr>
              <a:t> </a:t>
            </a:r>
            <a:r>
              <a:rPr sz="2100" i="1" spc="-50" dirty="0">
                <a:solidFill>
                  <a:srgbClr val="BBE0E3"/>
                </a:solidFill>
                <a:latin typeface="Arial"/>
                <a:cs typeface="Arial"/>
              </a:rPr>
              <a:t>M</a:t>
            </a:r>
            <a:r>
              <a:rPr sz="2100" i="1" spc="30" dirty="0">
                <a:solidFill>
                  <a:srgbClr val="BBE0E3"/>
                </a:solidFill>
                <a:latin typeface="Arial"/>
                <a:cs typeface="Arial"/>
              </a:rPr>
              <a:t>a</a:t>
            </a:r>
            <a:r>
              <a:rPr sz="2100" i="1" dirty="0">
                <a:solidFill>
                  <a:srgbClr val="BBE0E3"/>
                </a:solidFill>
                <a:latin typeface="Arial"/>
                <a:cs typeface="Arial"/>
              </a:rPr>
              <a:t>rk</a:t>
            </a:r>
            <a:r>
              <a:rPr sz="2100" i="1" spc="60" dirty="0">
                <a:solidFill>
                  <a:srgbClr val="BBE0E3"/>
                </a:solidFill>
                <a:latin typeface="Arial"/>
                <a:cs typeface="Arial"/>
              </a:rPr>
              <a:t> </a:t>
            </a:r>
            <a:r>
              <a:rPr sz="2100" i="1" dirty="0">
                <a:solidFill>
                  <a:srgbClr val="BBE0E3"/>
                </a:solidFill>
                <a:latin typeface="Arial"/>
                <a:cs typeface="Arial"/>
              </a:rPr>
              <a:t>(</a:t>
            </a:r>
            <a:r>
              <a:rPr sz="2100" i="1" spc="30" dirty="0">
                <a:solidFill>
                  <a:srgbClr val="BBE0E3"/>
                </a:solidFill>
                <a:latin typeface="Arial"/>
                <a:cs typeface="Arial"/>
              </a:rPr>
              <a:t>a</a:t>
            </a:r>
            <a:r>
              <a:rPr sz="2100" i="1" dirty="0">
                <a:solidFill>
                  <a:srgbClr val="BBE0E3"/>
                </a:solidFill>
                <a:latin typeface="Arial"/>
                <a:cs typeface="Arial"/>
              </a:rPr>
              <a:t>r</a:t>
            </a:r>
            <a:r>
              <a:rPr sz="2100" i="1" spc="30" dirty="0">
                <a:solidFill>
                  <a:srgbClr val="BBE0E3"/>
                </a:solidFill>
                <a:latin typeface="Arial"/>
                <a:cs typeface="Arial"/>
              </a:rPr>
              <a:t>oun</a:t>
            </a:r>
            <a:r>
              <a:rPr sz="2100" i="1" dirty="0">
                <a:solidFill>
                  <a:srgbClr val="BBE0E3"/>
                </a:solidFill>
                <a:latin typeface="Arial"/>
                <a:cs typeface="Arial"/>
              </a:rPr>
              <a:t>d</a:t>
            </a:r>
            <a:r>
              <a:rPr sz="2100" i="1" spc="45" dirty="0">
                <a:solidFill>
                  <a:srgbClr val="BBE0E3"/>
                </a:solidFill>
                <a:latin typeface="Arial"/>
                <a:cs typeface="Arial"/>
              </a:rPr>
              <a:t> </a:t>
            </a:r>
            <a:r>
              <a:rPr sz="2100" i="1" spc="0" dirty="0">
                <a:solidFill>
                  <a:srgbClr val="BBE0E3"/>
                </a:solidFill>
                <a:latin typeface="Arial"/>
                <a:cs typeface="Arial"/>
              </a:rPr>
              <a:t>t</a:t>
            </a:r>
            <a:r>
              <a:rPr sz="2100" i="1" spc="30" dirty="0">
                <a:solidFill>
                  <a:srgbClr val="BBE0E3"/>
                </a:solidFill>
                <a:latin typeface="Arial"/>
                <a:cs typeface="Arial"/>
              </a:rPr>
              <a:t>h</a:t>
            </a:r>
            <a:r>
              <a:rPr sz="2100" i="1" dirty="0">
                <a:solidFill>
                  <a:srgbClr val="BBE0E3"/>
                </a:solidFill>
                <a:latin typeface="Arial"/>
                <a:cs typeface="Arial"/>
              </a:rPr>
              <a:t>e</a:t>
            </a:r>
            <a:r>
              <a:rPr sz="2100" i="1" spc="-55" dirty="0">
                <a:solidFill>
                  <a:srgbClr val="BBE0E3"/>
                </a:solidFill>
                <a:latin typeface="Arial"/>
                <a:cs typeface="Arial"/>
              </a:rPr>
              <a:t> </a:t>
            </a:r>
            <a:r>
              <a:rPr sz="2100" i="1" spc="45" dirty="0">
                <a:solidFill>
                  <a:srgbClr val="BBE0E3"/>
                </a:solidFill>
                <a:latin typeface="Arial"/>
                <a:cs typeface="Arial"/>
              </a:rPr>
              <a:t>s</a:t>
            </a:r>
            <a:r>
              <a:rPr sz="2100" i="1" spc="30" dirty="0">
                <a:solidFill>
                  <a:srgbClr val="BBE0E3"/>
                </a:solidFill>
                <a:latin typeface="Arial"/>
                <a:cs typeface="Arial"/>
              </a:rPr>
              <a:t>a</a:t>
            </a:r>
            <a:r>
              <a:rPr sz="2100" i="1" spc="-50" dirty="0">
                <a:solidFill>
                  <a:srgbClr val="BBE0E3"/>
                </a:solidFill>
                <a:latin typeface="Arial"/>
                <a:cs typeface="Arial"/>
              </a:rPr>
              <a:t>m</a:t>
            </a:r>
            <a:r>
              <a:rPr sz="2100" i="1" dirty="0">
                <a:solidFill>
                  <a:srgbClr val="BBE0E3"/>
                </a:solidFill>
                <a:latin typeface="Arial"/>
                <a:cs typeface="Arial"/>
              </a:rPr>
              <a:t>e</a:t>
            </a:r>
            <a:r>
              <a:rPr sz="2100" i="1" spc="145" dirty="0">
                <a:solidFill>
                  <a:srgbClr val="BBE0E3"/>
                </a:solidFill>
                <a:latin typeface="Arial"/>
                <a:cs typeface="Arial"/>
              </a:rPr>
              <a:t> </a:t>
            </a:r>
            <a:r>
              <a:rPr sz="2100" i="1" spc="0" dirty="0">
                <a:solidFill>
                  <a:srgbClr val="BBE0E3"/>
                </a:solidFill>
                <a:latin typeface="Arial"/>
                <a:cs typeface="Arial"/>
              </a:rPr>
              <a:t>t</a:t>
            </a:r>
            <a:r>
              <a:rPr sz="2100" i="1" spc="30" dirty="0">
                <a:solidFill>
                  <a:srgbClr val="BBE0E3"/>
                </a:solidFill>
                <a:latin typeface="Arial"/>
                <a:cs typeface="Arial"/>
              </a:rPr>
              <a:t>i</a:t>
            </a:r>
            <a:r>
              <a:rPr sz="2100" i="1" spc="-50" dirty="0">
                <a:solidFill>
                  <a:srgbClr val="BBE0E3"/>
                </a:solidFill>
                <a:latin typeface="Arial"/>
                <a:cs typeface="Arial"/>
              </a:rPr>
              <a:t>m</a:t>
            </a:r>
            <a:r>
              <a:rPr sz="2100" i="1" dirty="0">
                <a:solidFill>
                  <a:srgbClr val="BBE0E3"/>
                </a:solidFill>
                <a:latin typeface="Arial"/>
                <a:cs typeface="Arial"/>
              </a:rPr>
              <a:t>e</a:t>
            </a:r>
            <a:r>
              <a:rPr sz="2100" i="1" spc="45" dirty="0">
                <a:solidFill>
                  <a:srgbClr val="BBE0E3"/>
                </a:solidFill>
                <a:latin typeface="Arial"/>
                <a:cs typeface="Arial"/>
              </a:rPr>
              <a:t> </a:t>
            </a:r>
            <a:r>
              <a:rPr sz="2100" i="1" spc="30" dirty="0">
                <a:solidFill>
                  <a:srgbClr val="BBE0E3"/>
                </a:solidFill>
                <a:latin typeface="Arial"/>
                <a:cs typeface="Arial"/>
              </a:rPr>
              <a:t>a</a:t>
            </a:r>
            <a:r>
              <a:rPr sz="2100" i="1" dirty="0">
                <a:solidFill>
                  <a:srgbClr val="BBE0E3"/>
                </a:solidFill>
                <a:latin typeface="Arial"/>
                <a:cs typeface="Arial"/>
              </a:rPr>
              <a:t>s </a:t>
            </a:r>
            <a:r>
              <a:rPr sz="2100" i="1" spc="30" dirty="0">
                <a:solidFill>
                  <a:srgbClr val="BBE0E3"/>
                </a:solidFill>
                <a:latin typeface="Arial"/>
                <a:cs typeface="Arial"/>
              </a:rPr>
              <a:t>Lu</a:t>
            </a:r>
            <a:r>
              <a:rPr sz="2100" i="1" spc="45" dirty="0">
                <a:solidFill>
                  <a:srgbClr val="BBE0E3"/>
                </a:solidFill>
                <a:latin typeface="Arial"/>
                <a:cs typeface="Arial"/>
              </a:rPr>
              <a:t>k</a:t>
            </a:r>
            <a:r>
              <a:rPr sz="2100" i="1" spc="30" dirty="0">
                <a:solidFill>
                  <a:srgbClr val="BBE0E3"/>
                </a:solidFill>
                <a:latin typeface="Arial"/>
                <a:cs typeface="Arial"/>
              </a:rPr>
              <a:t>e)</a:t>
            </a:r>
            <a:endParaRPr sz="2100">
              <a:latin typeface="Arial"/>
              <a:cs typeface="Arial"/>
            </a:endParaRPr>
          </a:p>
          <a:p>
            <a:pPr marL="12700">
              <a:lnSpc>
                <a:spcPct val="100000"/>
              </a:lnSpc>
            </a:pPr>
            <a:r>
              <a:rPr sz="2100" spc="-20" dirty="0">
                <a:solidFill>
                  <a:srgbClr val="BBE0E3"/>
                </a:solidFill>
                <a:latin typeface="Arial"/>
                <a:cs typeface="Arial"/>
              </a:rPr>
              <a:t>*</a:t>
            </a:r>
            <a:r>
              <a:rPr sz="2100" dirty="0">
                <a:solidFill>
                  <a:srgbClr val="BBE0E3"/>
                </a:solidFill>
                <a:latin typeface="Arial"/>
                <a:cs typeface="Arial"/>
              </a:rPr>
              <a:t>F</a:t>
            </a:r>
            <a:r>
              <a:rPr sz="2100" spc="30" dirty="0">
                <a:solidFill>
                  <a:srgbClr val="BBE0E3"/>
                </a:solidFill>
                <a:latin typeface="Arial"/>
                <a:cs typeface="Arial"/>
              </a:rPr>
              <a:t>i</a:t>
            </a:r>
            <a:r>
              <a:rPr sz="2100" dirty="0">
                <a:solidFill>
                  <a:srgbClr val="BBE0E3"/>
                </a:solidFill>
                <a:latin typeface="Arial"/>
                <a:cs typeface="Arial"/>
              </a:rPr>
              <a:t>r</a:t>
            </a:r>
            <a:r>
              <a:rPr sz="2100" spc="50" dirty="0">
                <a:solidFill>
                  <a:srgbClr val="BBE0E3"/>
                </a:solidFill>
                <a:latin typeface="Arial"/>
                <a:cs typeface="Arial"/>
              </a:rPr>
              <a:t>s</a:t>
            </a:r>
            <a:r>
              <a:rPr sz="2100" spc="-10" dirty="0">
                <a:solidFill>
                  <a:srgbClr val="BBE0E3"/>
                </a:solidFill>
                <a:latin typeface="Arial"/>
                <a:cs typeface="Arial"/>
              </a:rPr>
              <a:t>t</a:t>
            </a:r>
            <a:r>
              <a:rPr sz="2100" spc="30" dirty="0">
                <a:solidFill>
                  <a:srgbClr val="BBE0E3"/>
                </a:solidFill>
                <a:latin typeface="Arial"/>
                <a:cs typeface="Arial"/>
              </a:rPr>
              <a:t> </a:t>
            </a:r>
            <a:r>
              <a:rPr sz="2100" spc="0" dirty="0">
                <a:solidFill>
                  <a:srgbClr val="BBE0E3"/>
                </a:solidFill>
                <a:latin typeface="Arial"/>
                <a:cs typeface="Arial"/>
              </a:rPr>
              <a:t>t</a:t>
            </a:r>
            <a:r>
              <a:rPr sz="2100" dirty="0">
                <a:solidFill>
                  <a:srgbClr val="BBE0E3"/>
                </a:solidFill>
                <a:latin typeface="Arial"/>
                <a:cs typeface="Arial"/>
              </a:rPr>
              <a:t>o</a:t>
            </a:r>
            <a:r>
              <a:rPr sz="2100" spc="-55" dirty="0">
                <a:solidFill>
                  <a:srgbClr val="BBE0E3"/>
                </a:solidFill>
                <a:latin typeface="Arial"/>
                <a:cs typeface="Arial"/>
              </a:rPr>
              <a:t> </a:t>
            </a:r>
            <a:r>
              <a:rPr sz="2100" spc="30" dirty="0">
                <a:solidFill>
                  <a:srgbClr val="BBE0E3"/>
                </a:solidFill>
                <a:latin typeface="Arial"/>
                <a:cs typeface="Arial"/>
              </a:rPr>
              <a:t>b</a:t>
            </a:r>
            <a:r>
              <a:rPr sz="2100" dirty="0">
                <a:solidFill>
                  <a:srgbClr val="BBE0E3"/>
                </a:solidFill>
                <a:latin typeface="Arial"/>
                <a:cs typeface="Arial"/>
              </a:rPr>
              <a:t>e</a:t>
            </a:r>
            <a:r>
              <a:rPr sz="2100" spc="45" dirty="0">
                <a:solidFill>
                  <a:srgbClr val="BBE0E3"/>
                </a:solidFill>
                <a:latin typeface="Arial"/>
                <a:cs typeface="Arial"/>
              </a:rPr>
              <a:t> </a:t>
            </a:r>
            <a:r>
              <a:rPr sz="2100" spc="-20" dirty="0">
                <a:solidFill>
                  <a:srgbClr val="BBE0E3"/>
                </a:solidFill>
                <a:latin typeface="Arial"/>
                <a:cs typeface="Arial"/>
              </a:rPr>
              <a:t>w</a:t>
            </a:r>
            <a:r>
              <a:rPr sz="2100" dirty="0">
                <a:solidFill>
                  <a:srgbClr val="BBE0E3"/>
                </a:solidFill>
                <a:latin typeface="Arial"/>
                <a:cs typeface="Arial"/>
              </a:rPr>
              <a:t>r</a:t>
            </a:r>
            <a:r>
              <a:rPr sz="2100" spc="30" dirty="0">
                <a:solidFill>
                  <a:srgbClr val="BBE0E3"/>
                </a:solidFill>
                <a:latin typeface="Arial"/>
                <a:cs typeface="Arial"/>
              </a:rPr>
              <a:t>i</a:t>
            </a:r>
            <a:r>
              <a:rPr sz="2100" spc="0" dirty="0">
                <a:solidFill>
                  <a:srgbClr val="BBE0E3"/>
                </a:solidFill>
                <a:latin typeface="Arial"/>
                <a:cs typeface="Arial"/>
              </a:rPr>
              <a:t>tt</a:t>
            </a:r>
            <a:r>
              <a:rPr sz="2100" spc="30" dirty="0">
                <a:solidFill>
                  <a:srgbClr val="BBE0E3"/>
                </a:solidFill>
                <a:latin typeface="Arial"/>
                <a:cs typeface="Arial"/>
              </a:rPr>
              <a:t>en</a:t>
            </a:r>
            <a:r>
              <a:rPr sz="2100" dirty="0">
                <a:solidFill>
                  <a:srgbClr val="BBE0E3"/>
                </a:solidFill>
                <a:latin typeface="Arial"/>
                <a:cs typeface="Arial"/>
              </a:rPr>
              <a:t>*</a:t>
            </a:r>
            <a:endParaRPr sz="2100">
              <a:latin typeface="Arial"/>
              <a:cs typeface="Arial"/>
            </a:endParaRPr>
          </a:p>
          <a:p>
            <a:pPr marL="12700" marR="462280">
              <a:lnSpc>
                <a:spcPts val="2500"/>
              </a:lnSpc>
              <a:spcBef>
                <a:spcPts val="180"/>
              </a:spcBef>
            </a:pPr>
            <a:r>
              <a:rPr sz="2100" i="1" spc="-5" dirty="0">
                <a:solidFill>
                  <a:srgbClr val="BBE0E3"/>
                </a:solidFill>
                <a:latin typeface="Arial"/>
                <a:cs typeface="Arial"/>
              </a:rPr>
              <a:t>W</a:t>
            </a:r>
            <a:r>
              <a:rPr sz="2100" i="1" spc="-10" dirty="0">
                <a:solidFill>
                  <a:srgbClr val="BBE0E3"/>
                </a:solidFill>
                <a:latin typeface="Arial"/>
                <a:cs typeface="Arial"/>
              </a:rPr>
              <a:t>r</a:t>
            </a:r>
            <a:r>
              <a:rPr sz="2100" i="1" spc="30" dirty="0">
                <a:solidFill>
                  <a:srgbClr val="BBE0E3"/>
                </a:solidFill>
                <a:latin typeface="Arial"/>
                <a:cs typeface="Arial"/>
              </a:rPr>
              <a:t>i</a:t>
            </a:r>
            <a:r>
              <a:rPr sz="2100" i="1" spc="0" dirty="0">
                <a:solidFill>
                  <a:srgbClr val="BBE0E3"/>
                </a:solidFill>
                <a:latin typeface="Arial"/>
                <a:cs typeface="Arial"/>
              </a:rPr>
              <a:t>tt</a:t>
            </a:r>
            <a:r>
              <a:rPr sz="2100" i="1" spc="30" dirty="0">
                <a:solidFill>
                  <a:srgbClr val="BBE0E3"/>
                </a:solidFill>
                <a:latin typeface="Arial"/>
                <a:cs typeface="Arial"/>
              </a:rPr>
              <a:t>e</a:t>
            </a:r>
            <a:r>
              <a:rPr sz="2100" i="1" dirty="0">
                <a:solidFill>
                  <a:srgbClr val="BBE0E3"/>
                </a:solidFill>
                <a:latin typeface="Arial"/>
                <a:cs typeface="Arial"/>
              </a:rPr>
              <a:t>n</a:t>
            </a:r>
            <a:r>
              <a:rPr sz="2100" i="1" spc="45" dirty="0">
                <a:solidFill>
                  <a:srgbClr val="BBE0E3"/>
                </a:solidFill>
                <a:latin typeface="Arial"/>
                <a:cs typeface="Arial"/>
              </a:rPr>
              <a:t> </a:t>
            </a:r>
            <a:r>
              <a:rPr sz="2100" i="1" spc="30" dirty="0">
                <a:solidFill>
                  <a:srgbClr val="BBE0E3"/>
                </a:solidFill>
                <a:latin typeface="Arial"/>
                <a:cs typeface="Arial"/>
              </a:rPr>
              <a:t>a</a:t>
            </a:r>
            <a:r>
              <a:rPr sz="2100" i="1" spc="0" dirty="0">
                <a:solidFill>
                  <a:srgbClr val="BBE0E3"/>
                </a:solidFill>
                <a:latin typeface="Arial"/>
                <a:cs typeface="Arial"/>
              </a:rPr>
              <a:t>ft</a:t>
            </a:r>
            <a:r>
              <a:rPr sz="2100" i="1" spc="30" dirty="0">
                <a:solidFill>
                  <a:srgbClr val="BBE0E3"/>
                </a:solidFill>
                <a:latin typeface="Arial"/>
                <a:cs typeface="Arial"/>
              </a:rPr>
              <a:t>e</a:t>
            </a:r>
            <a:r>
              <a:rPr sz="2100" i="1" dirty="0">
                <a:solidFill>
                  <a:srgbClr val="BBE0E3"/>
                </a:solidFill>
                <a:latin typeface="Arial"/>
                <a:cs typeface="Arial"/>
              </a:rPr>
              <a:t>r</a:t>
            </a:r>
            <a:r>
              <a:rPr sz="2100" i="1" spc="-85" dirty="0">
                <a:solidFill>
                  <a:srgbClr val="BBE0E3"/>
                </a:solidFill>
                <a:latin typeface="Arial"/>
                <a:cs typeface="Arial"/>
              </a:rPr>
              <a:t> </a:t>
            </a:r>
            <a:r>
              <a:rPr sz="2100" i="1" spc="-50" dirty="0">
                <a:solidFill>
                  <a:srgbClr val="BBE0E3"/>
                </a:solidFill>
                <a:latin typeface="Arial"/>
                <a:cs typeface="Arial"/>
              </a:rPr>
              <a:t>M</a:t>
            </a:r>
            <a:r>
              <a:rPr sz="2100" i="1" spc="30" dirty="0">
                <a:solidFill>
                  <a:srgbClr val="BBE0E3"/>
                </a:solidFill>
                <a:latin typeface="Arial"/>
                <a:cs typeface="Arial"/>
              </a:rPr>
              <a:t>a</a:t>
            </a:r>
            <a:r>
              <a:rPr sz="2100" i="1" dirty="0">
                <a:solidFill>
                  <a:srgbClr val="BBE0E3"/>
                </a:solidFill>
                <a:latin typeface="Arial"/>
                <a:cs typeface="Arial"/>
              </a:rPr>
              <a:t>rk</a:t>
            </a:r>
            <a:r>
              <a:rPr sz="2100" i="1" spc="60" dirty="0">
                <a:solidFill>
                  <a:srgbClr val="BBE0E3"/>
                </a:solidFill>
                <a:latin typeface="Arial"/>
                <a:cs typeface="Arial"/>
              </a:rPr>
              <a:t> </a:t>
            </a:r>
            <a:r>
              <a:rPr sz="2100" i="1" dirty="0">
                <a:solidFill>
                  <a:srgbClr val="BBE0E3"/>
                </a:solidFill>
                <a:latin typeface="Arial"/>
                <a:cs typeface="Arial"/>
              </a:rPr>
              <a:t>(</a:t>
            </a:r>
            <a:r>
              <a:rPr sz="2100" i="1" spc="30" dirty="0">
                <a:solidFill>
                  <a:srgbClr val="BBE0E3"/>
                </a:solidFill>
                <a:latin typeface="Arial"/>
                <a:cs typeface="Arial"/>
              </a:rPr>
              <a:t>a</a:t>
            </a:r>
            <a:r>
              <a:rPr sz="2100" i="1" dirty="0">
                <a:solidFill>
                  <a:srgbClr val="BBE0E3"/>
                </a:solidFill>
                <a:latin typeface="Arial"/>
                <a:cs typeface="Arial"/>
              </a:rPr>
              <a:t>r</a:t>
            </a:r>
            <a:r>
              <a:rPr sz="2100" i="1" spc="30" dirty="0">
                <a:solidFill>
                  <a:srgbClr val="BBE0E3"/>
                </a:solidFill>
                <a:latin typeface="Arial"/>
                <a:cs typeface="Arial"/>
              </a:rPr>
              <a:t>oun</a:t>
            </a:r>
            <a:r>
              <a:rPr sz="2100" i="1" dirty="0">
                <a:solidFill>
                  <a:srgbClr val="BBE0E3"/>
                </a:solidFill>
                <a:latin typeface="Arial"/>
                <a:cs typeface="Arial"/>
              </a:rPr>
              <a:t>d</a:t>
            </a:r>
            <a:r>
              <a:rPr sz="2100" i="1" spc="45" dirty="0">
                <a:solidFill>
                  <a:srgbClr val="BBE0E3"/>
                </a:solidFill>
                <a:latin typeface="Arial"/>
                <a:cs typeface="Arial"/>
              </a:rPr>
              <a:t> s</a:t>
            </a:r>
            <a:r>
              <a:rPr sz="2100" i="1" spc="30" dirty="0">
                <a:solidFill>
                  <a:srgbClr val="BBE0E3"/>
                </a:solidFill>
                <a:latin typeface="Arial"/>
                <a:cs typeface="Arial"/>
              </a:rPr>
              <a:t>a</a:t>
            </a:r>
            <a:r>
              <a:rPr sz="2100" i="1" spc="-50" dirty="0">
                <a:solidFill>
                  <a:srgbClr val="BBE0E3"/>
                </a:solidFill>
                <a:latin typeface="Arial"/>
                <a:cs typeface="Arial"/>
              </a:rPr>
              <a:t>m</a:t>
            </a:r>
            <a:r>
              <a:rPr sz="2100" i="1" dirty="0">
                <a:solidFill>
                  <a:srgbClr val="BBE0E3"/>
                </a:solidFill>
                <a:latin typeface="Arial"/>
                <a:cs typeface="Arial"/>
              </a:rPr>
              <a:t>e</a:t>
            </a:r>
            <a:r>
              <a:rPr sz="2100" i="1" spc="45" dirty="0">
                <a:solidFill>
                  <a:srgbClr val="BBE0E3"/>
                </a:solidFill>
                <a:latin typeface="Arial"/>
                <a:cs typeface="Arial"/>
              </a:rPr>
              <a:t> </a:t>
            </a:r>
            <a:r>
              <a:rPr sz="2100" i="1" spc="0" dirty="0">
                <a:solidFill>
                  <a:srgbClr val="BBE0E3"/>
                </a:solidFill>
                <a:latin typeface="Arial"/>
                <a:cs typeface="Arial"/>
              </a:rPr>
              <a:t>t</a:t>
            </a:r>
            <a:r>
              <a:rPr sz="2100" i="1" spc="30" dirty="0">
                <a:solidFill>
                  <a:srgbClr val="BBE0E3"/>
                </a:solidFill>
                <a:latin typeface="Arial"/>
                <a:cs typeface="Arial"/>
              </a:rPr>
              <a:t>i</a:t>
            </a:r>
            <a:r>
              <a:rPr sz="2100" i="1" spc="-50" dirty="0">
                <a:solidFill>
                  <a:srgbClr val="BBE0E3"/>
                </a:solidFill>
                <a:latin typeface="Arial"/>
                <a:cs typeface="Arial"/>
              </a:rPr>
              <a:t>m</a:t>
            </a:r>
            <a:r>
              <a:rPr sz="2100" i="1" dirty="0">
                <a:solidFill>
                  <a:srgbClr val="BBE0E3"/>
                </a:solidFill>
                <a:latin typeface="Arial"/>
                <a:cs typeface="Arial"/>
              </a:rPr>
              <a:t>e</a:t>
            </a:r>
            <a:r>
              <a:rPr sz="2100" i="1" spc="45" dirty="0">
                <a:solidFill>
                  <a:srgbClr val="BBE0E3"/>
                </a:solidFill>
                <a:latin typeface="Arial"/>
                <a:cs typeface="Arial"/>
              </a:rPr>
              <a:t> </a:t>
            </a:r>
            <a:r>
              <a:rPr sz="2100" i="1" spc="30" dirty="0">
                <a:solidFill>
                  <a:srgbClr val="BBE0E3"/>
                </a:solidFill>
                <a:latin typeface="Arial"/>
                <a:cs typeface="Arial"/>
              </a:rPr>
              <a:t>a</a:t>
            </a:r>
            <a:r>
              <a:rPr sz="2100" i="1" dirty="0">
                <a:solidFill>
                  <a:srgbClr val="BBE0E3"/>
                </a:solidFill>
                <a:latin typeface="Arial"/>
                <a:cs typeface="Arial"/>
              </a:rPr>
              <a:t>s </a:t>
            </a:r>
            <a:r>
              <a:rPr sz="2100" i="1" spc="-50" dirty="0">
                <a:solidFill>
                  <a:srgbClr val="BBE0E3"/>
                </a:solidFill>
                <a:latin typeface="Arial"/>
                <a:cs typeface="Arial"/>
              </a:rPr>
              <a:t>M</a:t>
            </a:r>
            <a:r>
              <a:rPr sz="2100" i="1" spc="30" dirty="0">
                <a:solidFill>
                  <a:srgbClr val="BBE0E3"/>
                </a:solidFill>
                <a:latin typeface="Arial"/>
                <a:cs typeface="Arial"/>
              </a:rPr>
              <a:t>a</a:t>
            </a:r>
            <a:r>
              <a:rPr sz="2100" i="1" spc="0" dirty="0">
                <a:solidFill>
                  <a:srgbClr val="BBE0E3"/>
                </a:solidFill>
                <a:latin typeface="Arial"/>
                <a:cs typeface="Arial"/>
              </a:rPr>
              <a:t>tt</a:t>
            </a:r>
            <a:r>
              <a:rPr sz="2100" i="1" spc="30" dirty="0">
                <a:solidFill>
                  <a:srgbClr val="BBE0E3"/>
                </a:solidFill>
                <a:latin typeface="Arial"/>
                <a:cs typeface="Arial"/>
              </a:rPr>
              <a:t>he</a:t>
            </a:r>
            <a:r>
              <a:rPr sz="2100" i="1" spc="-20" dirty="0">
                <a:solidFill>
                  <a:srgbClr val="BBE0E3"/>
                </a:solidFill>
                <a:latin typeface="Arial"/>
                <a:cs typeface="Arial"/>
              </a:rPr>
              <a:t>w</a:t>
            </a:r>
            <a:r>
              <a:rPr sz="2100" i="1" dirty="0">
                <a:solidFill>
                  <a:srgbClr val="BBE0E3"/>
                </a:solidFill>
                <a:latin typeface="Arial"/>
                <a:cs typeface="Arial"/>
              </a:rPr>
              <a:t>)</a:t>
            </a:r>
            <a:endParaRPr sz="2100">
              <a:latin typeface="Arial"/>
              <a:cs typeface="Arial"/>
            </a:endParaRPr>
          </a:p>
          <a:p>
            <a:pPr marL="12700">
              <a:lnSpc>
                <a:spcPct val="100000"/>
              </a:lnSpc>
            </a:pPr>
            <a:r>
              <a:rPr sz="2100" i="1" spc="-20" dirty="0">
                <a:solidFill>
                  <a:srgbClr val="BBE0E3"/>
                </a:solidFill>
                <a:latin typeface="Arial"/>
                <a:cs typeface="Arial"/>
              </a:rPr>
              <a:t>*</a:t>
            </a:r>
            <a:r>
              <a:rPr sz="2100" i="1" dirty="0">
                <a:solidFill>
                  <a:srgbClr val="BBE0E3"/>
                </a:solidFill>
                <a:latin typeface="Arial"/>
                <a:cs typeface="Arial"/>
              </a:rPr>
              <a:t>*</a:t>
            </a:r>
            <a:r>
              <a:rPr sz="2100" i="1" spc="-5" dirty="0">
                <a:solidFill>
                  <a:srgbClr val="BBE0E3"/>
                </a:solidFill>
                <a:latin typeface="Arial"/>
                <a:cs typeface="Arial"/>
              </a:rPr>
              <a:t> </a:t>
            </a:r>
            <a:r>
              <a:rPr sz="2100" i="1" spc="30" dirty="0">
                <a:solidFill>
                  <a:srgbClr val="BBE0E3"/>
                </a:solidFill>
                <a:latin typeface="Arial"/>
                <a:cs typeface="Arial"/>
              </a:rPr>
              <a:t>La</a:t>
            </a:r>
            <a:r>
              <a:rPr sz="2100" i="1" spc="50" dirty="0">
                <a:solidFill>
                  <a:srgbClr val="BBE0E3"/>
                </a:solidFill>
                <a:latin typeface="Arial"/>
                <a:cs typeface="Arial"/>
              </a:rPr>
              <a:t>s</a:t>
            </a:r>
            <a:r>
              <a:rPr sz="2100" i="1" spc="-10" dirty="0">
                <a:solidFill>
                  <a:srgbClr val="BBE0E3"/>
                </a:solidFill>
                <a:latin typeface="Arial"/>
                <a:cs typeface="Arial"/>
              </a:rPr>
              <a:t>t</a:t>
            </a:r>
            <a:r>
              <a:rPr sz="2100" i="1" spc="30" dirty="0">
                <a:solidFill>
                  <a:srgbClr val="BBE0E3"/>
                </a:solidFill>
                <a:latin typeface="Arial"/>
                <a:cs typeface="Arial"/>
              </a:rPr>
              <a:t> </a:t>
            </a:r>
            <a:r>
              <a:rPr sz="2100" i="1" spc="0" dirty="0">
                <a:solidFill>
                  <a:srgbClr val="BBE0E3"/>
                </a:solidFill>
                <a:latin typeface="Arial"/>
                <a:cs typeface="Arial"/>
              </a:rPr>
              <a:t>t</a:t>
            </a:r>
            <a:r>
              <a:rPr sz="2100" i="1" dirty="0">
                <a:solidFill>
                  <a:srgbClr val="BBE0E3"/>
                </a:solidFill>
                <a:latin typeface="Arial"/>
                <a:cs typeface="Arial"/>
              </a:rPr>
              <a:t>o</a:t>
            </a:r>
            <a:r>
              <a:rPr sz="2100" i="1" spc="-55" dirty="0">
                <a:solidFill>
                  <a:srgbClr val="BBE0E3"/>
                </a:solidFill>
                <a:latin typeface="Arial"/>
                <a:cs typeface="Arial"/>
              </a:rPr>
              <a:t> </a:t>
            </a:r>
            <a:r>
              <a:rPr sz="2100" i="1" spc="30" dirty="0">
                <a:solidFill>
                  <a:srgbClr val="BBE0E3"/>
                </a:solidFill>
                <a:latin typeface="Arial"/>
                <a:cs typeface="Arial"/>
              </a:rPr>
              <a:t>b</a:t>
            </a:r>
            <a:r>
              <a:rPr sz="2100" i="1" dirty="0">
                <a:solidFill>
                  <a:srgbClr val="BBE0E3"/>
                </a:solidFill>
                <a:latin typeface="Arial"/>
                <a:cs typeface="Arial"/>
              </a:rPr>
              <a:t>e</a:t>
            </a:r>
            <a:r>
              <a:rPr sz="2100" i="1" spc="45" dirty="0">
                <a:solidFill>
                  <a:srgbClr val="BBE0E3"/>
                </a:solidFill>
                <a:latin typeface="Arial"/>
                <a:cs typeface="Arial"/>
              </a:rPr>
              <a:t> </a:t>
            </a:r>
            <a:r>
              <a:rPr sz="2100" i="1" spc="-5" dirty="0">
                <a:solidFill>
                  <a:srgbClr val="BBE0E3"/>
                </a:solidFill>
                <a:latin typeface="Arial"/>
                <a:cs typeface="Arial"/>
              </a:rPr>
              <a:t>W</a:t>
            </a:r>
            <a:r>
              <a:rPr sz="2100" i="1" dirty="0">
                <a:solidFill>
                  <a:srgbClr val="BBE0E3"/>
                </a:solidFill>
                <a:latin typeface="Arial"/>
                <a:cs typeface="Arial"/>
              </a:rPr>
              <a:t>r</a:t>
            </a:r>
            <a:r>
              <a:rPr sz="2100" i="1" spc="30" dirty="0">
                <a:solidFill>
                  <a:srgbClr val="BBE0E3"/>
                </a:solidFill>
                <a:latin typeface="Arial"/>
                <a:cs typeface="Arial"/>
              </a:rPr>
              <a:t>i</a:t>
            </a:r>
            <a:r>
              <a:rPr sz="2100" i="1" spc="0" dirty="0">
                <a:solidFill>
                  <a:srgbClr val="BBE0E3"/>
                </a:solidFill>
                <a:latin typeface="Arial"/>
                <a:cs typeface="Arial"/>
              </a:rPr>
              <a:t>tt</a:t>
            </a:r>
            <a:r>
              <a:rPr sz="2100" i="1" spc="30" dirty="0">
                <a:solidFill>
                  <a:srgbClr val="BBE0E3"/>
                </a:solidFill>
                <a:latin typeface="Arial"/>
                <a:cs typeface="Arial"/>
              </a:rPr>
              <a:t>e</a:t>
            </a:r>
            <a:r>
              <a:rPr sz="2100" i="1" dirty="0">
                <a:solidFill>
                  <a:srgbClr val="BBE0E3"/>
                </a:solidFill>
                <a:latin typeface="Arial"/>
                <a:cs typeface="Arial"/>
              </a:rPr>
              <a:t>n</a:t>
            </a:r>
            <a:r>
              <a:rPr sz="2100" i="1" spc="45" dirty="0">
                <a:solidFill>
                  <a:srgbClr val="BBE0E3"/>
                </a:solidFill>
                <a:latin typeface="Arial"/>
                <a:cs typeface="Arial"/>
              </a:rPr>
              <a:t> </a:t>
            </a:r>
            <a:r>
              <a:rPr sz="2100" i="1" spc="-20" dirty="0">
                <a:solidFill>
                  <a:srgbClr val="BBE0E3"/>
                </a:solidFill>
                <a:latin typeface="Arial"/>
                <a:cs typeface="Arial"/>
              </a:rPr>
              <a:t>*</a:t>
            </a:r>
            <a:r>
              <a:rPr sz="2100" i="1" dirty="0">
                <a:solidFill>
                  <a:srgbClr val="BBE0E3"/>
                </a:solidFill>
                <a:latin typeface="Arial"/>
                <a:cs typeface="Arial"/>
              </a:rPr>
              <a:t>*</a:t>
            </a:r>
            <a:endParaRPr sz="2100">
              <a:latin typeface="Arial"/>
              <a:cs typeface="Arial"/>
            </a:endParaRPr>
          </a:p>
        </p:txBody>
      </p:sp>
      <p:sp>
        <p:nvSpPr>
          <p:cNvPr id="6" name="object 6"/>
          <p:cNvSpPr txBox="1"/>
          <p:nvPr/>
        </p:nvSpPr>
        <p:spPr>
          <a:xfrm>
            <a:off x="481076" y="2505584"/>
            <a:ext cx="1621790" cy="622300"/>
          </a:xfrm>
          <a:prstGeom prst="rect">
            <a:avLst/>
          </a:prstGeom>
        </p:spPr>
        <p:txBody>
          <a:bodyPr vert="horz" wrap="square" lIns="0" tIns="0" rIns="0" bIns="0" rtlCol="0">
            <a:spAutoFit/>
          </a:bodyPr>
          <a:lstStyle/>
          <a:p>
            <a:pPr marL="12700" marR="5080">
              <a:lnSpc>
                <a:spcPct val="103200"/>
              </a:lnSpc>
            </a:pP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a:t>
            </a:r>
            <a:r>
              <a:rPr sz="2100" spc="45" dirty="0">
                <a:solidFill>
                  <a:srgbClr val="FFFF00"/>
                </a:solidFill>
                <a:latin typeface="Arial"/>
                <a:cs typeface="Arial"/>
              </a:rPr>
              <a:t>k</a:t>
            </a:r>
            <a:r>
              <a:rPr sz="2100" spc="-10" dirty="0">
                <a:solidFill>
                  <a:srgbClr val="FFFF00"/>
                </a:solidFill>
                <a:latin typeface="Arial"/>
                <a:cs typeface="Arial"/>
              </a:rPr>
              <a:t>:</a:t>
            </a:r>
            <a:r>
              <a:rPr sz="2100" spc="30" dirty="0">
                <a:solidFill>
                  <a:srgbClr val="FFFF00"/>
                </a:solidFill>
                <a:latin typeface="Arial"/>
                <a:cs typeface="Arial"/>
              </a:rPr>
              <a:t> </a:t>
            </a:r>
            <a:r>
              <a:rPr sz="2100" spc="-20" dirty="0">
                <a:solidFill>
                  <a:srgbClr val="BBE0E3"/>
                </a:solidFill>
                <a:latin typeface="Arial"/>
                <a:cs typeface="Arial"/>
              </a:rPr>
              <a:t>R</a:t>
            </a:r>
            <a:r>
              <a:rPr sz="2100" spc="30" dirty="0">
                <a:solidFill>
                  <a:srgbClr val="BBE0E3"/>
                </a:solidFill>
                <a:latin typeface="Arial"/>
                <a:cs typeface="Arial"/>
              </a:rPr>
              <a:t>o</a:t>
            </a:r>
            <a:r>
              <a:rPr sz="2100" spc="-50" dirty="0">
                <a:solidFill>
                  <a:srgbClr val="BBE0E3"/>
                </a:solidFill>
                <a:latin typeface="Arial"/>
                <a:cs typeface="Arial"/>
              </a:rPr>
              <a:t>m</a:t>
            </a:r>
            <a:r>
              <a:rPr sz="2100" dirty="0">
                <a:solidFill>
                  <a:srgbClr val="BBE0E3"/>
                </a:solidFill>
                <a:latin typeface="Arial"/>
                <a:cs typeface="Arial"/>
              </a:rPr>
              <a:t>e </a:t>
            </a:r>
            <a:r>
              <a:rPr sz="2100" spc="30" dirty="0">
                <a:solidFill>
                  <a:srgbClr val="FFFF00"/>
                </a:solidFill>
                <a:latin typeface="Arial"/>
                <a:cs typeface="Arial"/>
              </a:rPr>
              <a:t>Lu</a:t>
            </a:r>
            <a:r>
              <a:rPr sz="2100" spc="45" dirty="0">
                <a:solidFill>
                  <a:srgbClr val="FFFF00"/>
                </a:solidFill>
                <a:latin typeface="Arial"/>
                <a:cs typeface="Arial"/>
              </a:rPr>
              <a:t>k</a:t>
            </a:r>
            <a:r>
              <a:rPr sz="2100" spc="15" dirty="0">
                <a:solidFill>
                  <a:srgbClr val="FFFF00"/>
                </a:solidFill>
                <a:latin typeface="Arial"/>
                <a:cs typeface="Arial"/>
              </a:rPr>
              <a:t>e</a:t>
            </a:r>
            <a:r>
              <a:rPr sz="2100" spc="-10" dirty="0">
                <a:solidFill>
                  <a:srgbClr val="FFFF00"/>
                </a:solidFill>
                <a:latin typeface="Arial"/>
                <a:cs typeface="Arial"/>
              </a:rPr>
              <a:t>:</a:t>
            </a:r>
            <a:r>
              <a:rPr sz="2100" spc="-70" dirty="0">
                <a:solidFill>
                  <a:srgbClr val="FFFF00"/>
                </a:solidFill>
                <a:latin typeface="Arial"/>
                <a:cs typeface="Arial"/>
              </a:rPr>
              <a:t> </a:t>
            </a:r>
            <a:r>
              <a:rPr sz="2100" spc="-20" dirty="0">
                <a:solidFill>
                  <a:srgbClr val="BBE0E3"/>
                </a:solidFill>
                <a:latin typeface="Arial"/>
                <a:cs typeface="Arial"/>
              </a:rPr>
              <a:t>R</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e</a:t>
            </a:r>
            <a:r>
              <a:rPr sz="2100" dirty="0">
                <a:solidFill>
                  <a:srgbClr val="BBE0E3"/>
                </a:solidFill>
                <a:latin typeface="Arial"/>
                <a:cs typeface="Arial"/>
              </a:rPr>
              <a:t>?</a:t>
            </a:r>
            <a:endParaRPr sz="2100">
              <a:latin typeface="Arial"/>
              <a:cs typeface="Arial"/>
            </a:endParaRPr>
          </a:p>
        </p:txBody>
      </p:sp>
      <p:sp>
        <p:nvSpPr>
          <p:cNvPr id="7" name="object 7"/>
          <p:cNvSpPr txBox="1"/>
          <p:nvPr/>
        </p:nvSpPr>
        <p:spPr>
          <a:xfrm>
            <a:off x="481076" y="3483484"/>
            <a:ext cx="3353435" cy="292100"/>
          </a:xfrm>
          <a:prstGeom prst="rect">
            <a:avLst/>
          </a:prstGeom>
        </p:spPr>
        <p:txBody>
          <a:bodyPr vert="horz" wrap="square" lIns="0" tIns="0" rIns="0" bIns="0" rtlCol="0">
            <a:spAutoFit/>
          </a:bodyPr>
          <a:lstStyle/>
          <a:p>
            <a:pPr marL="12700">
              <a:lnSpc>
                <a:spcPct val="100000"/>
              </a:lnSpc>
            </a:pPr>
            <a:r>
              <a:rPr sz="2100" spc="50" dirty="0">
                <a:solidFill>
                  <a:srgbClr val="FFFF00"/>
                </a:solidFill>
                <a:latin typeface="Arial"/>
                <a:cs typeface="Arial"/>
              </a:rPr>
              <a:t>J</a:t>
            </a:r>
            <a:r>
              <a:rPr sz="2100" spc="30" dirty="0">
                <a:solidFill>
                  <a:srgbClr val="FFFF00"/>
                </a:solidFill>
                <a:latin typeface="Arial"/>
                <a:cs typeface="Arial"/>
              </a:rPr>
              <a:t>ohn</a:t>
            </a:r>
            <a:r>
              <a:rPr sz="2100" spc="-10" dirty="0">
                <a:solidFill>
                  <a:srgbClr val="FFFF00"/>
                </a:solidFill>
                <a:latin typeface="Arial"/>
                <a:cs typeface="Arial"/>
              </a:rPr>
              <a:t>:</a:t>
            </a:r>
            <a:r>
              <a:rPr sz="2100" spc="-70" dirty="0">
                <a:solidFill>
                  <a:srgbClr val="FFFF00"/>
                </a:solidFill>
                <a:latin typeface="Arial"/>
                <a:cs typeface="Arial"/>
              </a:rPr>
              <a:t> </a:t>
            </a:r>
            <a:r>
              <a:rPr sz="2100" spc="-5" dirty="0">
                <a:solidFill>
                  <a:srgbClr val="BBE0E3"/>
                </a:solidFill>
                <a:latin typeface="Arial"/>
                <a:cs typeface="Arial"/>
              </a:rPr>
              <a:t>E</a:t>
            </a:r>
            <a:r>
              <a:rPr sz="2100" spc="30" dirty="0">
                <a:solidFill>
                  <a:srgbClr val="BBE0E3"/>
                </a:solidFill>
                <a:latin typeface="Arial"/>
                <a:cs typeface="Arial"/>
              </a:rPr>
              <a:t>phe</a:t>
            </a:r>
            <a:r>
              <a:rPr sz="2100" spc="45" dirty="0">
                <a:solidFill>
                  <a:srgbClr val="BBE0E3"/>
                </a:solidFill>
                <a:latin typeface="Arial"/>
                <a:cs typeface="Arial"/>
              </a:rPr>
              <a:t>s</a:t>
            </a:r>
            <a:r>
              <a:rPr sz="2100" spc="30" dirty="0">
                <a:solidFill>
                  <a:srgbClr val="BBE0E3"/>
                </a:solidFill>
                <a:latin typeface="Arial"/>
                <a:cs typeface="Arial"/>
              </a:rPr>
              <a:t>u</a:t>
            </a:r>
            <a:r>
              <a:rPr sz="2100" dirty="0">
                <a:solidFill>
                  <a:srgbClr val="BBE0E3"/>
                </a:solidFill>
                <a:latin typeface="Arial"/>
                <a:cs typeface="Arial"/>
              </a:rPr>
              <a:t>s</a:t>
            </a:r>
            <a:r>
              <a:rPr sz="2100" spc="-35" dirty="0">
                <a:solidFill>
                  <a:srgbClr val="BBE0E3"/>
                </a:solidFill>
                <a:latin typeface="Arial"/>
                <a:cs typeface="Arial"/>
              </a:rPr>
              <a:t> </a:t>
            </a:r>
            <a:r>
              <a:rPr sz="2100" dirty="0">
                <a:solidFill>
                  <a:srgbClr val="BBE0E3"/>
                </a:solidFill>
                <a:latin typeface="Arial"/>
                <a:cs typeface="Arial"/>
              </a:rPr>
              <a:t>(</a:t>
            </a:r>
            <a:r>
              <a:rPr sz="2100" spc="-20" dirty="0">
                <a:solidFill>
                  <a:srgbClr val="BBE0E3"/>
                </a:solidFill>
                <a:latin typeface="Arial"/>
                <a:cs typeface="Arial"/>
              </a:rPr>
              <a:t>A</a:t>
            </a:r>
            <a:r>
              <a:rPr sz="2100" spc="25" dirty="0">
                <a:solidFill>
                  <a:srgbClr val="BBE0E3"/>
                </a:solidFill>
                <a:latin typeface="Arial"/>
                <a:cs typeface="Arial"/>
              </a:rPr>
              <a:t>s</a:t>
            </a:r>
            <a:r>
              <a:rPr sz="2100" spc="30" dirty="0">
                <a:solidFill>
                  <a:srgbClr val="BBE0E3"/>
                </a:solidFill>
                <a:latin typeface="Arial"/>
                <a:cs typeface="Arial"/>
              </a:rPr>
              <a:t>i</a:t>
            </a:r>
            <a:r>
              <a:rPr sz="2100" dirty="0">
                <a:solidFill>
                  <a:srgbClr val="BBE0E3"/>
                </a:solidFill>
                <a:latin typeface="Arial"/>
                <a:cs typeface="Arial"/>
              </a:rPr>
              <a:t>a</a:t>
            </a:r>
            <a:r>
              <a:rPr sz="2100" spc="45"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ino</a:t>
            </a:r>
            <a:r>
              <a:rPr sz="2100" dirty="0">
                <a:solidFill>
                  <a:srgbClr val="BBE0E3"/>
                </a:solidFill>
                <a:latin typeface="Arial"/>
                <a:cs typeface="Arial"/>
              </a:rPr>
              <a:t>r)</a:t>
            </a:r>
            <a:endParaRPr sz="2100">
              <a:latin typeface="Arial"/>
              <a:cs typeface="Arial"/>
            </a:endParaRPr>
          </a:p>
        </p:txBody>
      </p:sp>
      <p:sp>
        <p:nvSpPr>
          <p:cNvPr id="8" name="object 8"/>
          <p:cNvSpPr txBox="1"/>
          <p:nvPr/>
        </p:nvSpPr>
        <p:spPr>
          <a:xfrm>
            <a:off x="481076" y="4152865"/>
            <a:ext cx="9354820" cy="3047365"/>
          </a:xfrm>
          <a:prstGeom prst="rect">
            <a:avLst/>
          </a:prstGeom>
        </p:spPr>
        <p:txBody>
          <a:bodyPr vert="horz" wrap="square" lIns="0" tIns="0" rIns="0" bIns="0" rtlCol="0">
            <a:spAutoFit/>
          </a:bodyPr>
          <a:lstStyle/>
          <a:p>
            <a:pPr marL="12700">
              <a:lnSpc>
                <a:spcPct val="100000"/>
              </a:lnSpc>
            </a:pPr>
            <a:r>
              <a:rPr sz="3000" b="1" spc="-25" dirty="0">
                <a:solidFill>
                  <a:srgbClr val="FF3300"/>
                </a:solidFill>
                <a:latin typeface="Arial"/>
                <a:cs typeface="Arial"/>
              </a:rPr>
              <a:t>S</a:t>
            </a:r>
            <a:r>
              <a:rPr sz="3000" b="1" spc="-60" dirty="0">
                <a:solidFill>
                  <a:srgbClr val="FF3300"/>
                </a:solidFill>
                <a:latin typeface="Arial"/>
                <a:cs typeface="Arial"/>
              </a:rPr>
              <a:t>O</a:t>
            </a:r>
            <a:r>
              <a:rPr sz="3000" b="1" spc="30" dirty="0">
                <a:solidFill>
                  <a:srgbClr val="FF3300"/>
                </a:solidFill>
                <a:latin typeface="Arial"/>
                <a:cs typeface="Arial"/>
              </a:rPr>
              <a:t>URC</a:t>
            </a:r>
            <a:r>
              <a:rPr sz="3000" b="1" spc="-25" dirty="0">
                <a:solidFill>
                  <a:srgbClr val="FF3300"/>
                </a:solidFill>
                <a:latin typeface="Arial"/>
                <a:cs typeface="Arial"/>
              </a:rPr>
              <a:t>ES</a:t>
            </a:r>
            <a:endParaRPr sz="3000">
              <a:latin typeface="Arial"/>
              <a:cs typeface="Arial"/>
            </a:endParaRPr>
          </a:p>
          <a:p>
            <a:pPr marL="12700">
              <a:lnSpc>
                <a:spcPct val="100000"/>
              </a:lnSpc>
            </a:pPr>
            <a:r>
              <a:rPr sz="1900" b="1" spc="15" dirty="0">
                <a:solidFill>
                  <a:srgbClr val="FFFF00"/>
                </a:solidFill>
                <a:latin typeface="Arial"/>
                <a:cs typeface="Arial"/>
              </a:rPr>
              <a:t>M</a:t>
            </a:r>
            <a:r>
              <a:rPr sz="1900" b="1" spc="40" dirty="0">
                <a:solidFill>
                  <a:srgbClr val="FFFF00"/>
                </a:solidFill>
                <a:latin typeface="Arial"/>
                <a:cs typeface="Arial"/>
              </a:rPr>
              <a:t>a</a:t>
            </a:r>
            <a:r>
              <a:rPr sz="1900" b="1" spc="-35" dirty="0">
                <a:solidFill>
                  <a:srgbClr val="FFFF00"/>
                </a:solidFill>
                <a:latin typeface="Arial"/>
                <a:cs typeface="Arial"/>
              </a:rPr>
              <a:t>tt</a:t>
            </a:r>
            <a:r>
              <a:rPr sz="1900" b="1" spc="25" dirty="0">
                <a:solidFill>
                  <a:srgbClr val="FFFF00"/>
                </a:solidFill>
                <a:latin typeface="Arial"/>
                <a:cs typeface="Arial"/>
              </a:rPr>
              <a:t>h</a:t>
            </a:r>
            <a:r>
              <a:rPr sz="1900" b="1" spc="40" dirty="0">
                <a:solidFill>
                  <a:srgbClr val="FFFF00"/>
                </a:solidFill>
                <a:latin typeface="Arial"/>
                <a:cs typeface="Arial"/>
              </a:rPr>
              <a:t>e</a:t>
            </a:r>
            <a:r>
              <a:rPr sz="1900" b="1" spc="0" dirty="0">
                <a:solidFill>
                  <a:srgbClr val="FFFF00"/>
                </a:solidFill>
                <a:latin typeface="Arial"/>
                <a:cs typeface="Arial"/>
              </a:rPr>
              <a:t>w</a:t>
            </a:r>
            <a:r>
              <a:rPr sz="1900" b="1" dirty="0">
                <a:solidFill>
                  <a:srgbClr val="FFFF00"/>
                </a:solidFill>
                <a:latin typeface="Arial"/>
                <a:cs typeface="Arial"/>
              </a:rPr>
              <a:t>:</a:t>
            </a:r>
            <a:r>
              <a:rPr sz="1900" b="1" spc="35" dirty="0">
                <a:solidFill>
                  <a:srgbClr val="FFFF00"/>
                </a:solidFill>
                <a:latin typeface="Arial"/>
                <a:cs typeface="Arial"/>
              </a:rPr>
              <a:t> </a:t>
            </a:r>
            <a:r>
              <a:rPr sz="1900" b="1" spc="30" dirty="0">
                <a:solidFill>
                  <a:srgbClr val="BBE0E3"/>
                </a:solidFill>
                <a:latin typeface="Arial"/>
                <a:cs typeface="Arial"/>
              </a:rPr>
              <a:t>E</a:t>
            </a:r>
            <a:r>
              <a:rPr sz="1900" b="1" spc="40" dirty="0">
                <a:solidFill>
                  <a:srgbClr val="BBE0E3"/>
                </a:solidFill>
                <a:latin typeface="Arial"/>
                <a:cs typeface="Arial"/>
              </a:rPr>
              <a:t>ye</a:t>
            </a:r>
            <a:r>
              <a:rPr sz="1900" b="1" spc="0" dirty="0">
                <a:solidFill>
                  <a:srgbClr val="BBE0E3"/>
                </a:solidFill>
                <a:latin typeface="Arial"/>
                <a:cs typeface="Arial"/>
              </a:rPr>
              <a:t>w</a:t>
            </a:r>
            <a:r>
              <a:rPr sz="1900" b="1" spc="-40" dirty="0">
                <a:solidFill>
                  <a:srgbClr val="BBE0E3"/>
                </a:solidFill>
                <a:latin typeface="Arial"/>
                <a:cs typeface="Arial"/>
              </a:rPr>
              <a:t>i</a:t>
            </a:r>
            <a:r>
              <a:rPr sz="1900" b="1" spc="-35" dirty="0">
                <a:solidFill>
                  <a:srgbClr val="BBE0E3"/>
                </a:solidFill>
                <a:latin typeface="Arial"/>
                <a:cs typeface="Arial"/>
              </a:rPr>
              <a:t>t</a:t>
            </a:r>
            <a:r>
              <a:rPr sz="1900" b="1" spc="20" dirty="0">
                <a:solidFill>
                  <a:srgbClr val="BBE0E3"/>
                </a:solidFill>
                <a:latin typeface="Arial"/>
                <a:cs typeface="Arial"/>
              </a:rPr>
              <a:t>n</a:t>
            </a:r>
            <a:r>
              <a:rPr sz="1900" b="1" spc="40" dirty="0">
                <a:solidFill>
                  <a:srgbClr val="BBE0E3"/>
                </a:solidFill>
                <a:latin typeface="Arial"/>
                <a:cs typeface="Arial"/>
              </a:rPr>
              <a:t>es</a:t>
            </a:r>
            <a:r>
              <a:rPr sz="1900" b="1" dirty="0">
                <a:solidFill>
                  <a:srgbClr val="BBE0E3"/>
                </a:solidFill>
                <a:latin typeface="Arial"/>
                <a:cs typeface="Arial"/>
              </a:rPr>
              <a:t>s</a:t>
            </a:r>
            <a:r>
              <a:rPr sz="1900" b="1" spc="-85" dirty="0">
                <a:solidFill>
                  <a:srgbClr val="BBE0E3"/>
                </a:solidFill>
                <a:latin typeface="Arial"/>
                <a:cs typeface="Arial"/>
              </a:rPr>
              <a:t> </a:t>
            </a:r>
            <a:r>
              <a:rPr sz="1900" b="1" spc="40" dirty="0">
                <a:solidFill>
                  <a:srgbClr val="BBE0E3"/>
                </a:solidFill>
                <a:latin typeface="Arial"/>
                <a:cs typeface="Arial"/>
              </a:rPr>
              <a:t>acc</a:t>
            </a:r>
            <a:r>
              <a:rPr sz="1900" b="1" spc="20" dirty="0">
                <a:solidFill>
                  <a:srgbClr val="BBE0E3"/>
                </a:solidFill>
                <a:latin typeface="Arial"/>
                <a:cs typeface="Arial"/>
              </a:rPr>
              <a:t>oun</a:t>
            </a:r>
            <a:r>
              <a:rPr sz="1900" b="1" spc="-35" dirty="0">
                <a:solidFill>
                  <a:srgbClr val="BBE0E3"/>
                </a:solidFill>
                <a:latin typeface="Arial"/>
                <a:cs typeface="Arial"/>
              </a:rPr>
              <a:t>t</a:t>
            </a:r>
            <a:r>
              <a:rPr sz="1900" b="1" dirty="0">
                <a:solidFill>
                  <a:srgbClr val="BBE0E3"/>
                </a:solidFill>
                <a:latin typeface="Arial"/>
                <a:cs typeface="Arial"/>
              </a:rPr>
              <a:t>s</a:t>
            </a:r>
            <a:endParaRPr sz="1900">
              <a:latin typeface="Arial"/>
              <a:cs typeface="Arial"/>
            </a:endParaRPr>
          </a:p>
          <a:p>
            <a:pPr marL="12700" marR="88265">
              <a:lnSpc>
                <a:spcPct val="100899"/>
              </a:lnSpc>
            </a:pPr>
            <a:r>
              <a:rPr sz="1900" b="1" spc="15" dirty="0">
                <a:solidFill>
                  <a:srgbClr val="FFFF00"/>
                </a:solidFill>
                <a:latin typeface="Arial"/>
                <a:cs typeface="Arial"/>
              </a:rPr>
              <a:t>M</a:t>
            </a:r>
            <a:r>
              <a:rPr sz="1900" b="1" spc="40" dirty="0">
                <a:solidFill>
                  <a:srgbClr val="FFFF00"/>
                </a:solidFill>
                <a:latin typeface="Arial"/>
                <a:cs typeface="Arial"/>
              </a:rPr>
              <a:t>a</a:t>
            </a:r>
            <a:r>
              <a:rPr sz="1900" b="1" spc="-40" dirty="0">
                <a:solidFill>
                  <a:srgbClr val="FFFF00"/>
                </a:solidFill>
                <a:latin typeface="Arial"/>
                <a:cs typeface="Arial"/>
              </a:rPr>
              <a:t>r</a:t>
            </a:r>
            <a:r>
              <a:rPr sz="1900" b="1" spc="40" dirty="0">
                <a:solidFill>
                  <a:srgbClr val="FFFF00"/>
                </a:solidFill>
                <a:latin typeface="Arial"/>
                <a:cs typeface="Arial"/>
              </a:rPr>
              <a:t>k</a:t>
            </a:r>
            <a:r>
              <a:rPr sz="1900" b="1" dirty="0">
                <a:solidFill>
                  <a:srgbClr val="FFFF00"/>
                </a:solidFill>
                <a:latin typeface="Arial"/>
                <a:cs typeface="Arial"/>
              </a:rPr>
              <a:t>:</a:t>
            </a:r>
            <a:r>
              <a:rPr sz="1900" b="1" spc="35" dirty="0">
                <a:solidFill>
                  <a:srgbClr val="FFFF00"/>
                </a:solidFill>
                <a:latin typeface="Arial"/>
                <a:cs typeface="Arial"/>
              </a:rPr>
              <a:t> </a:t>
            </a:r>
            <a:r>
              <a:rPr sz="1900" b="1" spc="30" dirty="0">
                <a:solidFill>
                  <a:srgbClr val="BBE0E3"/>
                </a:solidFill>
                <a:latin typeface="Arial"/>
                <a:cs typeface="Arial"/>
              </a:rPr>
              <a:t>P</a:t>
            </a:r>
            <a:r>
              <a:rPr sz="1900" b="1" spc="-40" dirty="0">
                <a:solidFill>
                  <a:srgbClr val="BBE0E3"/>
                </a:solidFill>
                <a:latin typeface="Arial"/>
                <a:cs typeface="Arial"/>
              </a:rPr>
              <a:t>ri</a:t>
            </a:r>
            <a:r>
              <a:rPr sz="1900" b="1" spc="5" dirty="0">
                <a:solidFill>
                  <a:srgbClr val="BBE0E3"/>
                </a:solidFill>
                <a:latin typeface="Arial"/>
                <a:cs typeface="Arial"/>
              </a:rPr>
              <a:t>m</a:t>
            </a:r>
            <a:r>
              <a:rPr sz="1900" b="1" spc="40" dirty="0">
                <a:solidFill>
                  <a:srgbClr val="BBE0E3"/>
                </a:solidFill>
                <a:latin typeface="Arial"/>
                <a:cs typeface="Arial"/>
              </a:rPr>
              <a:t>a</a:t>
            </a:r>
            <a:r>
              <a:rPr sz="1900" b="1" spc="-40" dirty="0">
                <a:solidFill>
                  <a:srgbClr val="BBE0E3"/>
                </a:solidFill>
                <a:latin typeface="Arial"/>
                <a:cs typeface="Arial"/>
              </a:rPr>
              <a:t>ril</a:t>
            </a:r>
            <a:r>
              <a:rPr sz="1900" b="1" dirty="0">
                <a:solidFill>
                  <a:srgbClr val="BBE0E3"/>
                </a:solidFill>
                <a:latin typeface="Arial"/>
                <a:cs typeface="Arial"/>
              </a:rPr>
              <a:t>y</a:t>
            </a:r>
            <a:r>
              <a:rPr sz="1900" b="1" spc="114" dirty="0">
                <a:solidFill>
                  <a:srgbClr val="BBE0E3"/>
                </a:solidFill>
                <a:latin typeface="Arial"/>
                <a:cs typeface="Arial"/>
              </a:rPr>
              <a:t> </a:t>
            </a:r>
            <a:r>
              <a:rPr sz="1900" b="1" spc="30" dirty="0">
                <a:solidFill>
                  <a:srgbClr val="BBE0E3"/>
                </a:solidFill>
                <a:latin typeface="Arial"/>
                <a:cs typeface="Arial"/>
              </a:rPr>
              <a:t>P</a:t>
            </a:r>
            <a:r>
              <a:rPr sz="1900" b="1" spc="40" dirty="0">
                <a:solidFill>
                  <a:srgbClr val="BBE0E3"/>
                </a:solidFill>
                <a:latin typeface="Arial"/>
                <a:cs typeface="Arial"/>
              </a:rPr>
              <a:t>e</a:t>
            </a:r>
            <a:r>
              <a:rPr sz="1900" b="1" spc="-35" dirty="0">
                <a:solidFill>
                  <a:srgbClr val="BBE0E3"/>
                </a:solidFill>
                <a:latin typeface="Arial"/>
                <a:cs typeface="Arial"/>
              </a:rPr>
              <a:t>t</a:t>
            </a:r>
            <a:r>
              <a:rPr sz="1900" b="1" spc="40" dirty="0">
                <a:solidFill>
                  <a:srgbClr val="BBE0E3"/>
                </a:solidFill>
                <a:latin typeface="Arial"/>
                <a:cs typeface="Arial"/>
              </a:rPr>
              <a:t>e</a:t>
            </a:r>
            <a:r>
              <a:rPr sz="1900" b="1" spc="-140" dirty="0">
                <a:solidFill>
                  <a:srgbClr val="BBE0E3"/>
                </a:solidFill>
                <a:latin typeface="Arial"/>
                <a:cs typeface="Arial"/>
              </a:rPr>
              <a:t>r</a:t>
            </a:r>
            <a:r>
              <a:rPr sz="1900" b="1" spc="-10" dirty="0">
                <a:solidFill>
                  <a:srgbClr val="BBE0E3"/>
                </a:solidFill>
                <a:latin typeface="Arial"/>
                <a:cs typeface="Arial"/>
              </a:rPr>
              <a:t>,</a:t>
            </a:r>
            <a:r>
              <a:rPr sz="1900" b="1" spc="40" dirty="0">
                <a:solidFill>
                  <a:srgbClr val="BBE0E3"/>
                </a:solidFill>
                <a:latin typeface="Arial"/>
                <a:cs typeface="Arial"/>
              </a:rPr>
              <a:t> </a:t>
            </a:r>
            <a:r>
              <a:rPr sz="1900" b="1" spc="0" dirty="0">
                <a:solidFill>
                  <a:srgbClr val="BBE0E3"/>
                </a:solidFill>
                <a:latin typeface="Arial"/>
                <a:cs typeface="Arial"/>
              </a:rPr>
              <a:t>w</a:t>
            </a:r>
            <a:r>
              <a:rPr sz="1900" b="1" spc="-40" dirty="0">
                <a:solidFill>
                  <a:srgbClr val="BBE0E3"/>
                </a:solidFill>
                <a:latin typeface="Arial"/>
                <a:cs typeface="Arial"/>
              </a:rPr>
              <a:t>i</a:t>
            </a:r>
            <a:r>
              <a:rPr sz="1900" b="1" spc="-35" dirty="0">
                <a:solidFill>
                  <a:srgbClr val="BBE0E3"/>
                </a:solidFill>
                <a:latin typeface="Arial"/>
                <a:cs typeface="Arial"/>
              </a:rPr>
              <a:t>t</a:t>
            </a:r>
            <a:r>
              <a:rPr sz="1900" b="1" spc="-15" dirty="0">
                <a:solidFill>
                  <a:srgbClr val="BBE0E3"/>
                </a:solidFill>
                <a:latin typeface="Arial"/>
                <a:cs typeface="Arial"/>
              </a:rPr>
              <a:t>h</a:t>
            </a:r>
            <a:r>
              <a:rPr sz="1900" b="1" spc="110" dirty="0">
                <a:solidFill>
                  <a:srgbClr val="BBE0E3"/>
                </a:solidFill>
                <a:latin typeface="Arial"/>
                <a:cs typeface="Arial"/>
              </a:rPr>
              <a:t> </a:t>
            </a:r>
            <a:r>
              <a:rPr sz="1900" b="1" spc="0" dirty="0">
                <a:solidFill>
                  <a:srgbClr val="BBE0E3"/>
                </a:solidFill>
                <a:latin typeface="Arial"/>
                <a:cs typeface="Arial"/>
              </a:rPr>
              <a:t>w</a:t>
            </a:r>
            <a:r>
              <a:rPr sz="1900" b="1" spc="20" dirty="0">
                <a:solidFill>
                  <a:srgbClr val="BBE0E3"/>
                </a:solidFill>
                <a:latin typeface="Arial"/>
                <a:cs typeface="Arial"/>
              </a:rPr>
              <a:t>ho</a:t>
            </a:r>
            <a:r>
              <a:rPr sz="1900" b="1" dirty="0">
                <a:solidFill>
                  <a:srgbClr val="BBE0E3"/>
                </a:solidFill>
                <a:latin typeface="Arial"/>
                <a:cs typeface="Arial"/>
              </a:rPr>
              <a:t>m</a:t>
            </a:r>
            <a:r>
              <a:rPr sz="1900" b="1" spc="-20" dirty="0">
                <a:solidFill>
                  <a:srgbClr val="BBE0E3"/>
                </a:solidFill>
                <a:latin typeface="Arial"/>
                <a:cs typeface="Arial"/>
              </a:rPr>
              <a:t> </a:t>
            </a:r>
            <a:r>
              <a:rPr sz="1900" b="1" spc="20" dirty="0">
                <a:solidFill>
                  <a:srgbClr val="BBE0E3"/>
                </a:solidFill>
                <a:latin typeface="Arial"/>
                <a:cs typeface="Arial"/>
              </a:rPr>
              <a:t>h</a:t>
            </a:r>
            <a:r>
              <a:rPr sz="1900" b="1" dirty="0">
                <a:solidFill>
                  <a:srgbClr val="BBE0E3"/>
                </a:solidFill>
                <a:latin typeface="Arial"/>
                <a:cs typeface="Arial"/>
              </a:rPr>
              <a:t>e</a:t>
            </a:r>
            <a:r>
              <a:rPr sz="1900" b="1" spc="15" dirty="0">
                <a:solidFill>
                  <a:srgbClr val="BBE0E3"/>
                </a:solidFill>
                <a:latin typeface="Arial"/>
                <a:cs typeface="Arial"/>
              </a:rPr>
              <a:t> </a:t>
            </a:r>
            <a:r>
              <a:rPr sz="1900" b="1" spc="0" dirty="0">
                <a:solidFill>
                  <a:srgbClr val="BBE0E3"/>
                </a:solidFill>
                <a:latin typeface="Arial"/>
                <a:cs typeface="Arial"/>
              </a:rPr>
              <a:t>w</a:t>
            </a:r>
            <a:r>
              <a:rPr sz="1900" b="1" spc="40" dirty="0">
                <a:solidFill>
                  <a:srgbClr val="BBE0E3"/>
                </a:solidFill>
                <a:latin typeface="Arial"/>
                <a:cs typeface="Arial"/>
              </a:rPr>
              <a:t>a</a:t>
            </a:r>
            <a:r>
              <a:rPr sz="1900" b="1" dirty="0">
                <a:solidFill>
                  <a:srgbClr val="BBE0E3"/>
                </a:solidFill>
                <a:latin typeface="Arial"/>
                <a:cs typeface="Arial"/>
              </a:rPr>
              <a:t>s</a:t>
            </a:r>
            <a:r>
              <a:rPr sz="1900" b="1" spc="-85" dirty="0">
                <a:solidFill>
                  <a:srgbClr val="BBE0E3"/>
                </a:solidFill>
                <a:latin typeface="Arial"/>
                <a:cs typeface="Arial"/>
              </a:rPr>
              <a:t> </a:t>
            </a:r>
            <a:r>
              <a:rPr sz="1900" b="1" spc="40" dirty="0">
                <a:solidFill>
                  <a:srgbClr val="BBE0E3"/>
                </a:solidFill>
                <a:latin typeface="Arial"/>
                <a:cs typeface="Arial"/>
              </a:rPr>
              <a:t>ass</a:t>
            </a:r>
            <a:r>
              <a:rPr sz="1900" b="1" spc="20" dirty="0">
                <a:solidFill>
                  <a:srgbClr val="BBE0E3"/>
                </a:solidFill>
                <a:latin typeface="Arial"/>
                <a:cs typeface="Arial"/>
              </a:rPr>
              <a:t>o</a:t>
            </a:r>
            <a:r>
              <a:rPr sz="1900" b="1" spc="40" dirty="0">
                <a:solidFill>
                  <a:srgbClr val="BBE0E3"/>
                </a:solidFill>
                <a:latin typeface="Arial"/>
                <a:cs typeface="Arial"/>
              </a:rPr>
              <a:t>c</a:t>
            </a:r>
            <a:r>
              <a:rPr sz="1900" b="1" spc="-40" dirty="0">
                <a:solidFill>
                  <a:srgbClr val="BBE0E3"/>
                </a:solidFill>
                <a:latin typeface="Arial"/>
                <a:cs typeface="Arial"/>
              </a:rPr>
              <a:t>i</a:t>
            </a:r>
            <a:r>
              <a:rPr sz="1900" b="1" spc="40" dirty="0">
                <a:solidFill>
                  <a:srgbClr val="BBE0E3"/>
                </a:solidFill>
                <a:latin typeface="Arial"/>
                <a:cs typeface="Arial"/>
              </a:rPr>
              <a:t>a</a:t>
            </a:r>
            <a:r>
              <a:rPr sz="1900" b="1" spc="-35" dirty="0">
                <a:solidFill>
                  <a:srgbClr val="BBE0E3"/>
                </a:solidFill>
                <a:latin typeface="Arial"/>
                <a:cs typeface="Arial"/>
              </a:rPr>
              <a:t>t</a:t>
            </a:r>
            <a:r>
              <a:rPr sz="1900" b="1" spc="40" dirty="0">
                <a:solidFill>
                  <a:srgbClr val="BBE0E3"/>
                </a:solidFill>
                <a:latin typeface="Arial"/>
                <a:cs typeface="Arial"/>
              </a:rPr>
              <a:t>e</a:t>
            </a:r>
            <a:r>
              <a:rPr sz="1900" b="1" spc="-15" dirty="0">
                <a:solidFill>
                  <a:srgbClr val="BBE0E3"/>
                </a:solidFill>
                <a:latin typeface="Arial"/>
                <a:cs typeface="Arial"/>
              </a:rPr>
              <a:t>d</a:t>
            </a:r>
            <a:r>
              <a:rPr sz="1900" b="1" spc="-95" dirty="0">
                <a:solidFill>
                  <a:srgbClr val="BBE0E3"/>
                </a:solidFill>
                <a:latin typeface="Arial"/>
                <a:cs typeface="Arial"/>
              </a:rPr>
              <a:t> </a:t>
            </a:r>
            <a:r>
              <a:rPr sz="1900" b="1" spc="-35" dirty="0">
                <a:solidFill>
                  <a:srgbClr val="BBE0E3"/>
                </a:solidFill>
                <a:latin typeface="Arial"/>
                <a:cs typeface="Arial"/>
              </a:rPr>
              <a:t>(</a:t>
            </a:r>
            <a:r>
              <a:rPr sz="1900" b="1" dirty="0">
                <a:solidFill>
                  <a:srgbClr val="BBE0E3"/>
                </a:solidFill>
                <a:latin typeface="Arial"/>
                <a:cs typeface="Arial"/>
              </a:rPr>
              <a:t>1</a:t>
            </a:r>
            <a:r>
              <a:rPr sz="1900" b="1" spc="114" dirty="0">
                <a:solidFill>
                  <a:srgbClr val="BBE0E3"/>
                </a:solidFill>
                <a:latin typeface="Arial"/>
                <a:cs typeface="Arial"/>
              </a:rPr>
              <a:t> </a:t>
            </a:r>
            <a:r>
              <a:rPr sz="1900" b="1" spc="30" dirty="0">
                <a:solidFill>
                  <a:srgbClr val="BBE0E3"/>
                </a:solidFill>
                <a:latin typeface="Arial"/>
                <a:cs typeface="Arial"/>
              </a:rPr>
              <a:t>P</a:t>
            </a:r>
            <a:r>
              <a:rPr sz="1900" b="1" spc="40" dirty="0">
                <a:solidFill>
                  <a:srgbClr val="BBE0E3"/>
                </a:solidFill>
                <a:latin typeface="Arial"/>
                <a:cs typeface="Arial"/>
              </a:rPr>
              <a:t>e</a:t>
            </a:r>
            <a:r>
              <a:rPr sz="1900" b="1" spc="-35" dirty="0">
                <a:solidFill>
                  <a:srgbClr val="BBE0E3"/>
                </a:solidFill>
                <a:latin typeface="Arial"/>
                <a:cs typeface="Arial"/>
              </a:rPr>
              <a:t>t</a:t>
            </a:r>
            <a:r>
              <a:rPr sz="1900" b="1" spc="40" dirty="0">
                <a:solidFill>
                  <a:srgbClr val="BBE0E3"/>
                </a:solidFill>
                <a:latin typeface="Arial"/>
                <a:cs typeface="Arial"/>
              </a:rPr>
              <a:t>e</a:t>
            </a:r>
            <a:r>
              <a:rPr sz="1900" b="1" dirty="0">
                <a:solidFill>
                  <a:srgbClr val="BBE0E3"/>
                </a:solidFill>
                <a:latin typeface="Arial"/>
                <a:cs typeface="Arial"/>
              </a:rPr>
              <a:t>r</a:t>
            </a:r>
            <a:r>
              <a:rPr sz="1900" b="1" spc="-70" dirty="0">
                <a:solidFill>
                  <a:srgbClr val="BBE0E3"/>
                </a:solidFill>
                <a:latin typeface="Arial"/>
                <a:cs typeface="Arial"/>
              </a:rPr>
              <a:t> </a:t>
            </a:r>
            <a:r>
              <a:rPr sz="1900" b="1" spc="40" dirty="0">
                <a:solidFill>
                  <a:srgbClr val="BBE0E3"/>
                </a:solidFill>
                <a:latin typeface="Arial"/>
                <a:cs typeface="Arial"/>
              </a:rPr>
              <a:t>5</a:t>
            </a:r>
            <a:r>
              <a:rPr sz="1900" b="1" spc="-35" dirty="0">
                <a:solidFill>
                  <a:srgbClr val="BBE0E3"/>
                </a:solidFill>
                <a:latin typeface="Arial"/>
                <a:cs typeface="Arial"/>
              </a:rPr>
              <a:t>:</a:t>
            </a:r>
            <a:r>
              <a:rPr sz="1900" b="1" spc="40" dirty="0">
                <a:solidFill>
                  <a:srgbClr val="BBE0E3"/>
                </a:solidFill>
                <a:latin typeface="Arial"/>
                <a:cs typeface="Arial"/>
              </a:rPr>
              <a:t>13</a:t>
            </a:r>
            <a:r>
              <a:rPr sz="1900" b="1" spc="-35" dirty="0">
                <a:solidFill>
                  <a:srgbClr val="BBE0E3"/>
                </a:solidFill>
                <a:latin typeface="Arial"/>
                <a:cs typeface="Arial"/>
              </a:rPr>
              <a:t>)</a:t>
            </a:r>
            <a:r>
              <a:rPr sz="1900" b="1" dirty="0">
                <a:solidFill>
                  <a:srgbClr val="BBE0E3"/>
                </a:solidFill>
                <a:latin typeface="Arial"/>
                <a:cs typeface="Arial"/>
              </a:rPr>
              <a:t>;</a:t>
            </a:r>
            <a:r>
              <a:rPr sz="1900" b="1" spc="40" dirty="0">
                <a:solidFill>
                  <a:srgbClr val="BBE0E3"/>
                </a:solidFill>
                <a:latin typeface="Arial"/>
                <a:cs typeface="Arial"/>
              </a:rPr>
              <a:t> </a:t>
            </a:r>
            <a:r>
              <a:rPr sz="1900" b="1" spc="20" dirty="0">
                <a:solidFill>
                  <a:srgbClr val="BBE0E3"/>
                </a:solidFill>
                <a:latin typeface="Arial"/>
                <a:cs typeface="Arial"/>
              </a:rPr>
              <a:t>ho</a:t>
            </a:r>
            <a:r>
              <a:rPr sz="1900" b="1" spc="0" dirty="0">
                <a:solidFill>
                  <a:srgbClr val="BBE0E3"/>
                </a:solidFill>
                <a:latin typeface="Arial"/>
                <a:cs typeface="Arial"/>
              </a:rPr>
              <a:t>w</a:t>
            </a:r>
            <a:r>
              <a:rPr sz="1900" b="1" spc="40" dirty="0">
                <a:solidFill>
                  <a:srgbClr val="BBE0E3"/>
                </a:solidFill>
                <a:latin typeface="Arial"/>
                <a:cs typeface="Arial"/>
              </a:rPr>
              <a:t>eve</a:t>
            </a:r>
            <a:r>
              <a:rPr sz="1900" b="1" dirty="0">
                <a:solidFill>
                  <a:srgbClr val="BBE0E3"/>
                </a:solidFill>
                <a:latin typeface="Arial"/>
                <a:cs typeface="Arial"/>
              </a:rPr>
              <a:t>r</a:t>
            </a:r>
            <a:r>
              <a:rPr sz="1900" b="1" spc="-170" dirty="0">
                <a:solidFill>
                  <a:srgbClr val="BBE0E3"/>
                </a:solidFill>
                <a:latin typeface="Arial"/>
                <a:cs typeface="Arial"/>
              </a:rPr>
              <a:t> </a:t>
            </a:r>
            <a:r>
              <a:rPr sz="1900" b="1" spc="20" dirty="0">
                <a:solidFill>
                  <a:srgbClr val="BBE0E3"/>
                </a:solidFill>
                <a:latin typeface="Arial"/>
                <a:cs typeface="Arial"/>
              </a:rPr>
              <a:t>h</a:t>
            </a:r>
            <a:r>
              <a:rPr sz="1900" b="1" dirty="0">
                <a:solidFill>
                  <a:srgbClr val="BBE0E3"/>
                </a:solidFill>
                <a:latin typeface="Arial"/>
                <a:cs typeface="Arial"/>
              </a:rPr>
              <a:t>e </a:t>
            </a:r>
            <a:r>
              <a:rPr sz="1900" b="1" spc="40" dirty="0">
                <a:solidFill>
                  <a:srgbClr val="BBE0E3"/>
                </a:solidFill>
                <a:latin typeface="Arial"/>
                <a:cs typeface="Arial"/>
              </a:rPr>
              <a:t>s</a:t>
            </a:r>
            <a:r>
              <a:rPr sz="1900" b="1" spc="-35" dirty="0">
                <a:solidFill>
                  <a:srgbClr val="BBE0E3"/>
                </a:solidFill>
                <a:latin typeface="Arial"/>
                <a:cs typeface="Arial"/>
              </a:rPr>
              <a:t>t</a:t>
            </a:r>
            <a:r>
              <a:rPr sz="1900" b="1" spc="40" dirty="0">
                <a:solidFill>
                  <a:srgbClr val="BBE0E3"/>
                </a:solidFill>
                <a:latin typeface="Arial"/>
                <a:cs typeface="Arial"/>
              </a:rPr>
              <a:t>a</a:t>
            </a:r>
            <a:r>
              <a:rPr sz="1900" b="1" spc="-45" dirty="0">
                <a:solidFill>
                  <a:srgbClr val="BBE0E3"/>
                </a:solidFill>
                <a:latin typeface="Arial"/>
                <a:cs typeface="Arial"/>
              </a:rPr>
              <a:t>r</a:t>
            </a:r>
            <a:r>
              <a:rPr sz="1900" b="1" spc="-35" dirty="0">
                <a:solidFill>
                  <a:srgbClr val="BBE0E3"/>
                </a:solidFill>
                <a:latin typeface="Arial"/>
                <a:cs typeface="Arial"/>
              </a:rPr>
              <a:t>t</a:t>
            </a:r>
            <a:r>
              <a:rPr sz="1900" b="1" spc="25" dirty="0">
                <a:solidFill>
                  <a:srgbClr val="BBE0E3"/>
                </a:solidFill>
                <a:latin typeface="Arial"/>
                <a:cs typeface="Arial"/>
              </a:rPr>
              <a:t>e</a:t>
            </a:r>
            <a:r>
              <a:rPr sz="1900" b="1" spc="-15" dirty="0">
                <a:solidFill>
                  <a:srgbClr val="BBE0E3"/>
                </a:solidFill>
                <a:latin typeface="Arial"/>
                <a:cs typeface="Arial"/>
              </a:rPr>
              <a:t>d</a:t>
            </a:r>
            <a:r>
              <a:rPr sz="1900" b="1" spc="110" dirty="0">
                <a:solidFill>
                  <a:srgbClr val="BBE0E3"/>
                </a:solidFill>
                <a:latin typeface="Arial"/>
                <a:cs typeface="Arial"/>
              </a:rPr>
              <a:t> </a:t>
            </a:r>
            <a:r>
              <a:rPr sz="1900" b="1" spc="-35" dirty="0">
                <a:solidFill>
                  <a:srgbClr val="BBE0E3"/>
                </a:solidFill>
                <a:latin typeface="Arial"/>
                <a:cs typeface="Arial"/>
              </a:rPr>
              <a:t>t</a:t>
            </a:r>
            <a:r>
              <a:rPr sz="1900" b="1" spc="25" dirty="0">
                <a:solidFill>
                  <a:srgbClr val="BBE0E3"/>
                </a:solidFill>
                <a:latin typeface="Arial"/>
                <a:cs typeface="Arial"/>
              </a:rPr>
              <a:t>h</a:t>
            </a:r>
            <a:r>
              <a:rPr sz="1900" b="1" dirty="0">
                <a:solidFill>
                  <a:srgbClr val="BBE0E3"/>
                </a:solidFill>
                <a:latin typeface="Arial"/>
                <a:cs typeface="Arial"/>
              </a:rPr>
              <a:t>e</a:t>
            </a:r>
            <a:r>
              <a:rPr sz="1900" b="1" spc="10" dirty="0">
                <a:solidFill>
                  <a:srgbClr val="BBE0E3"/>
                </a:solidFill>
                <a:latin typeface="Arial"/>
                <a:cs typeface="Arial"/>
              </a:rPr>
              <a:t> </a:t>
            </a:r>
            <a:r>
              <a:rPr sz="1900" b="1" spc="-35" dirty="0">
                <a:solidFill>
                  <a:srgbClr val="BBE0E3"/>
                </a:solidFill>
                <a:latin typeface="Arial"/>
                <a:cs typeface="Arial"/>
              </a:rPr>
              <a:t>f</a:t>
            </a:r>
            <a:r>
              <a:rPr sz="1900" b="1" spc="-40" dirty="0">
                <a:solidFill>
                  <a:srgbClr val="BBE0E3"/>
                </a:solidFill>
                <a:latin typeface="Arial"/>
                <a:cs typeface="Arial"/>
              </a:rPr>
              <a:t>i</a:t>
            </a:r>
            <a:r>
              <a:rPr sz="1900" b="1" spc="-45" dirty="0">
                <a:solidFill>
                  <a:srgbClr val="BBE0E3"/>
                </a:solidFill>
                <a:latin typeface="Arial"/>
                <a:cs typeface="Arial"/>
              </a:rPr>
              <a:t>r</a:t>
            </a:r>
            <a:r>
              <a:rPr sz="1900" b="1" spc="40" dirty="0">
                <a:solidFill>
                  <a:srgbClr val="BBE0E3"/>
                </a:solidFill>
                <a:latin typeface="Arial"/>
                <a:cs typeface="Arial"/>
              </a:rPr>
              <a:t>s</a:t>
            </a:r>
            <a:r>
              <a:rPr sz="1900" b="1" dirty="0">
                <a:solidFill>
                  <a:srgbClr val="BBE0E3"/>
                </a:solidFill>
                <a:latin typeface="Arial"/>
                <a:cs typeface="Arial"/>
              </a:rPr>
              <a:t>t</a:t>
            </a:r>
            <a:r>
              <a:rPr sz="1900" b="1" spc="35" dirty="0">
                <a:solidFill>
                  <a:srgbClr val="BBE0E3"/>
                </a:solidFill>
                <a:latin typeface="Arial"/>
                <a:cs typeface="Arial"/>
              </a:rPr>
              <a:t> </a:t>
            </a:r>
            <a:r>
              <a:rPr sz="1900" b="1" spc="15" dirty="0">
                <a:solidFill>
                  <a:srgbClr val="BBE0E3"/>
                </a:solidFill>
                <a:latin typeface="Arial"/>
                <a:cs typeface="Arial"/>
              </a:rPr>
              <a:t>M</a:t>
            </a:r>
            <a:r>
              <a:rPr sz="1900" b="1" spc="-40" dirty="0">
                <a:solidFill>
                  <a:srgbClr val="BBE0E3"/>
                </a:solidFill>
                <a:latin typeface="Arial"/>
                <a:cs typeface="Arial"/>
              </a:rPr>
              <a:t>i</a:t>
            </a:r>
            <a:r>
              <a:rPr sz="1900" b="1" spc="40" dirty="0">
                <a:solidFill>
                  <a:srgbClr val="BBE0E3"/>
                </a:solidFill>
                <a:latin typeface="Arial"/>
                <a:cs typeface="Arial"/>
              </a:rPr>
              <a:t>ss</a:t>
            </a:r>
            <a:r>
              <a:rPr sz="1900" b="1" spc="-30" dirty="0">
                <a:solidFill>
                  <a:srgbClr val="BBE0E3"/>
                </a:solidFill>
                <a:latin typeface="Arial"/>
                <a:cs typeface="Arial"/>
              </a:rPr>
              <a:t>i</a:t>
            </a:r>
            <a:r>
              <a:rPr sz="1900" b="1" spc="25" dirty="0">
                <a:solidFill>
                  <a:srgbClr val="BBE0E3"/>
                </a:solidFill>
                <a:latin typeface="Arial"/>
                <a:cs typeface="Arial"/>
              </a:rPr>
              <a:t>on</a:t>
            </a:r>
            <a:r>
              <a:rPr sz="1900" b="1" spc="40" dirty="0">
                <a:solidFill>
                  <a:srgbClr val="BBE0E3"/>
                </a:solidFill>
                <a:latin typeface="Arial"/>
                <a:cs typeface="Arial"/>
              </a:rPr>
              <a:t>a</a:t>
            </a:r>
            <a:r>
              <a:rPr sz="1900" b="1" spc="-45" dirty="0">
                <a:solidFill>
                  <a:srgbClr val="BBE0E3"/>
                </a:solidFill>
                <a:latin typeface="Arial"/>
                <a:cs typeface="Arial"/>
              </a:rPr>
              <a:t>r</a:t>
            </a:r>
            <a:r>
              <a:rPr sz="1900" b="1" dirty="0">
                <a:solidFill>
                  <a:srgbClr val="BBE0E3"/>
                </a:solidFill>
                <a:latin typeface="Arial"/>
                <a:cs typeface="Arial"/>
              </a:rPr>
              <a:t>y</a:t>
            </a:r>
            <a:r>
              <a:rPr sz="1900" b="1" spc="10" dirty="0">
                <a:solidFill>
                  <a:srgbClr val="BBE0E3"/>
                </a:solidFill>
                <a:latin typeface="Arial"/>
                <a:cs typeface="Arial"/>
              </a:rPr>
              <a:t> </a:t>
            </a:r>
            <a:r>
              <a:rPr sz="1900" b="1" spc="-40" dirty="0">
                <a:solidFill>
                  <a:srgbClr val="BBE0E3"/>
                </a:solidFill>
                <a:latin typeface="Arial"/>
                <a:cs typeface="Arial"/>
              </a:rPr>
              <a:t>j</a:t>
            </a:r>
            <a:r>
              <a:rPr sz="1900" b="1" spc="25" dirty="0">
                <a:solidFill>
                  <a:srgbClr val="BBE0E3"/>
                </a:solidFill>
                <a:latin typeface="Arial"/>
                <a:cs typeface="Arial"/>
              </a:rPr>
              <a:t>ou</a:t>
            </a:r>
            <a:r>
              <a:rPr sz="1900" b="1" spc="-45" dirty="0">
                <a:solidFill>
                  <a:srgbClr val="BBE0E3"/>
                </a:solidFill>
                <a:latin typeface="Arial"/>
                <a:cs typeface="Arial"/>
              </a:rPr>
              <a:t>r</a:t>
            </a:r>
            <a:r>
              <a:rPr sz="1900" b="1" spc="25" dirty="0">
                <a:solidFill>
                  <a:srgbClr val="BBE0E3"/>
                </a:solidFill>
                <a:latin typeface="Arial"/>
                <a:cs typeface="Arial"/>
              </a:rPr>
              <a:t>n</a:t>
            </a:r>
            <a:r>
              <a:rPr sz="1900" b="1" spc="40" dirty="0">
                <a:solidFill>
                  <a:srgbClr val="BBE0E3"/>
                </a:solidFill>
                <a:latin typeface="Arial"/>
                <a:cs typeface="Arial"/>
              </a:rPr>
              <a:t>e</a:t>
            </a:r>
            <a:r>
              <a:rPr sz="1900" b="1" dirty="0">
                <a:solidFill>
                  <a:srgbClr val="BBE0E3"/>
                </a:solidFill>
                <a:latin typeface="Arial"/>
                <a:cs typeface="Arial"/>
              </a:rPr>
              <a:t>y</a:t>
            </a:r>
            <a:r>
              <a:rPr sz="1900" b="1" spc="10" dirty="0">
                <a:solidFill>
                  <a:srgbClr val="BBE0E3"/>
                </a:solidFill>
                <a:latin typeface="Arial"/>
                <a:cs typeface="Arial"/>
              </a:rPr>
              <a:t> </a:t>
            </a:r>
            <a:r>
              <a:rPr sz="1900" b="1" spc="0" dirty="0">
                <a:solidFill>
                  <a:srgbClr val="BBE0E3"/>
                </a:solidFill>
                <a:latin typeface="Arial"/>
                <a:cs typeface="Arial"/>
              </a:rPr>
              <a:t>w</a:t>
            </a:r>
            <a:r>
              <a:rPr sz="1900" b="1" spc="-40" dirty="0">
                <a:solidFill>
                  <a:srgbClr val="BBE0E3"/>
                </a:solidFill>
                <a:latin typeface="Arial"/>
                <a:cs typeface="Arial"/>
              </a:rPr>
              <a:t>i</a:t>
            </a:r>
            <a:r>
              <a:rPr sz="1900" b="1" spc="-35" dirty="0">
                <a:solidFill>
                  <a:srgbClr val="BBE0E3"/>
                </a:solidFill>
                <a:latin typeface="Arial"/>
                <a:cs typeface="Arial"/>
              </a:rPr>
              <a:t>t</a:t>
            </a:r>
            <a:r>
              <a:rPr sz="1900" b="1" spc="-15" dirty="0">
                <a:solidFill>
                  <a:srgbClr val="BBE0E3"/>
                </a:solidFill>
                <a:latin typeface="Arial"/>
                <a:cs typeface="Arial"/>
              </a:rPr>
              <a:t>h</a:t>
            </a:r>
            <a:r>
              <a:rPr sz="1900" b="1" spc="110" dirty="0">
                <a:solidFill>
                  <a:srgbClr val="BBE0E3"/>
                </a:solidFill>
                <a:latin typeface="Arial"/>
                <a:cs typeface="Arial"/>
              </a:rPr>
              <a:t> </a:t>
            </a:r>
            <a:r>
              <a:rPr sz="1900" b="1" spc="15" dirty="0">
                <a:solidFill>
                  <a:srgbClr val="BBE0E3"/>
                </a:solidFill>
                <a:latin typeface="Arial"/>
                <a:cs typeface="Arial"/>
              </a:rPr>
              <a:t>P</a:t>
            </a:r>
            <a:r>
              <a:rPr sz="1900" b="1" spc="25" dirty="0">
                <a:solidFill>
                  <a:srgbClr val="BBE0E3"/>
                </a:solidFill>
                <a:latin typeface="Arial"/>
                <a:cs typeface="Arial"/>
              </a:rPr>
              <a:t>au</a:t>
            </a:r>
            <a:r>
              <a:rPr sz="1900" b="1" spc="-10" dirty="0">
                <a:solidFill>
                  <a:srgbClr val="BBE0E3"/>
                </a:solidFill>
                <a:latin typeface="Arial"/>
                <a:cs typeface="Arial"/>
              </a:rPr>
              <a:t>l</a:t>
            </a:r>
            <a:r>
              <a:rPr sz="1900" b="1" spc="-60" dirty="0">
                <a:solidFill>
                  <a:srgbClr val="BBE0E3"/>
                </a:solidFill>
                <a:latin typeface="Arial"/>
                <a:cs typeface="Arial"/>
              </a:rPr>
              <a:t> </a:t>
            </a:r>
            <a:r>
              <a:rPr sz="1900" b="1" spc="25" dirty="0">
                <a:solidFill>
                  <a:srgbClr val="BBE0E3"/>
                </a:solidFill>
                <a:latin typeface="Arial"/>
                <a:cs typeface="Arial"/>
              </a:rPr>
              <a:t>an</a:t>
            </a:r>
            <a:r>
              <a:rPr sz="1900" b="1" spc="-15" dirty="0">
                <a:solidFill>
                  <a:srgbClr val="BBE0E3"/>
                </a:solidFill>
                <a:latin typeface="Arial"/>
                <a:cs typeface="Arial"/>
              </a:rPr>
              <a:t>d</a:t>
            </a:r>
            <a:r>
              <a:rPr sz="1900" b="1" spc="10" dirty="0">
                <a:solidFill>
                  <a:srgbClr val="BBE0E3"/>
                </a:solidFill>
                <a:latin typeface="Arial"/>
                <a:cs typeface="Arial"/>
              </a:rPr>
              <a:t> </a:t>
            </a:r>
            <a:r>
              <a:rPr sz="1900" b="1" spc="25" dirty="0">
                <a:solidFill>
                  <a:srgbClr val="BBE0E3"/>
                </a:solidFill>
                <a:latin typeface="Arial"/>
                <a:cs typeface="Arial"/>
              </a:rPr>
              <a:t>B</a:t>
            </a:r>
            <a:r>
              <a:rPr sz="1900" b="1" spc="40" dirty="0">
                <a:solidFill>
                  <a:srgbClr val="BBE0E3"/>
                </a:solidFill>
                <a:latin typeface="Arial"/>
                <a:cs typeface="Arial"/>
              </a:rPr>
              <a:t>a</a:t>
            </a:r>
            <a:r>
              <a:rPr sz="1900" b="1" spc="-45" dirty="0">
                <a:solidFill>
                  <a:srgbClr val="BBE0E3"/>
                </a:solidFill>
                <a:latin typeface="Arial"/>
                <a:cs typeface="Arial"/>
              </a:rPr>
              <a:t>r</a:t>
            </a:r>
            <a:r>
              <a:rPr sz="1900" b="1" spc="25" dirty="0">
                <a:solidFill>
                  <a:srgbClr val="BBE0E3"/>
                </a:solidFill>
                <a:latin typeface="Arial"/>
                <a:cs typeface="Arial"/>
              </a:rPr>
              <a:t>nab</a:t>
            </a:r>
            <a:r>
              <a:rPr sz="1900" b="1" spc="40" dirty="0">
                <a:solidFill>
                  <a:srgbClr val="BBE0E3"/>
                </a:solidFill>
                <a:latin typeface="Arial"/>
                <a:cs typeface="Arial"/>
              </a:rPr>
              <a:t>as</a:t>
            </a:r>
            <a:r>
              <a:rPr sz="1900" b="1" dirty="0">
                <a:solidFill>
                  <a:srgbClr val="BBE0E3"/>
                </a:solidFill>
                <a:latin typeface="Arial"/>
                <a:cs typeface="Arial"/>
              </a:rPr>
              <a:t>,</a:t>
            </a:r>
            <a:r>
              <a:rPr sz="1900" b="1" spc="-160" dirty="0">
                <a:solidFill>
                  <a:srgbClr val="BBE0E3"/>
                </a:solidFill>
                <a:latin typeface="Arial"/>
                <a:cs typeface="Arial"/>
              </a:rPr>
              <a:t> </a:t>
            </a:r>
            <a:r>
              <a:rPr sz="1900" b="1" spc="25" dirty="0">
                <a:solidFill>
                  <a:srgbClr val="BBE0E3"/>
                </a:solidFill>
                <a:latin typeface="Arial"/>
                <a:cs typeface="Arial"/>
              </a:rPr>
              <a:t>h</a:t>
            </a:r>
            <a:r>
              <a:rPr sz="1900" b="1" spc="-40" dirty="0">
                <a:solidFill>
                  <a:srgbClr val="BBE0E3"/>
                </a:solidFill>
                <a:latin typeface="Arial"/>
                <a:cs typeface="Arial"/>
              </a:rPr>
              <a:t>i</a:t>
            </a:r>
            <a:r>
              <a:rPr sz="1900" b="1" dirty="0">
                <a:solidFill>
                  <a:srgbClr val="BBE0E3"/>
                </a:solidFill>
                <a:latin typeface="Arial"/>
                <a:cs typeface="Arial"/>
              </a:rPr>
              <a:t>s</a:t>
            </a:r>
            <a:r>
              <a:rPr sz="1900" b="1" spc="10" dirty="0">
                <a:solidFill>
                  <a:srgbClr val="BBE0E3"/>
                </a:solidFill>
                <a:latin typeface="Arial"/>
                <a:cs typeface="Arial"/>
              </a:rPr>
              <a:t> </a:t>
            </a:r>
            <a:r>
              <a:rPr sz="1900" b="1" spc="25" dirty="0">
                <a:solidFill>
                  <a:srgbClr val="BBE0E3"/>
                </a:solidFill>
                <a:latin typeface="Arial"/>
                <a:cs typeface="Arial"/>
              </a:rPr>
              <a:t>unc</a:t>
            </a:r>
            <a:r>
              <a:rPr sz="1900" b="1" spc="-40" dirty="0">
                <a:solidFill>
                  <a:srgbClr val="BBE0E3"/>
                </a:solidFill>
                <a:latin typeface="Arial"/>
                <a:cs typeface="Arial"/>
              </a:rPr>
              <a:t>l</a:t>
            </a:r>
            <a:r>
              <a:rPr sz="1900" b="1" spc="40" dirty="0">
                <a:solidFill>
                  <a:srgbClr val="BBE0E3"/>
                </a:solidFill>
                <a:latin typeface="Arial"/>
                <a:cs typeface="Arial"/>
              </a:rPr>
              <a:t>e</a:t>
            </a:r>
            <a:r>
              <a:rPr sz="1900" b="1" dirty="0">
                <a:solidFill>
                  <a:srgbClr val="BBE0E3"/>
                </a:solidFill>
                <a:latin typeface="Arial"/>
                <a:cs typeface="Arial"/>
              </a:rPr>
              <a:t>;</a:t>
            </a:r>
            <a:r>
              <a:rPr sz="1900" b="1" spc="-65" dirty="0">
                <a:solidFill>
                  <a:srgbClr val="BBE0E3"/>
                </a:solidFill>
                <a:latin typeface="Arial"/>
                <a:cs typeface="Arial"/>
              </a:rPr>
              <a:t> </a:t>
            </a:r>
            <a:r>
              <a:rPr sz="1900" b="1" spc="25" dirty="0">
                <a:solidFill>
                  <a:srgbClr val="BBE0E3"/>
                </a:solidFill>
                <a:latin typeface="Arial"/>
                <a:cs typeface="Arial"/>
              </a:rPr>
              <a:t>an</a:t>
            </a:r>
            <a:r>
              <a:rPr sz="1900" b="1" spc="-15" dirty="0">
                <a:solidFill>
                  <a:srgbClr val="BBE0E3"/>
                </a:solidFill>
                <a:latin typeface="Arial"/>
                <a:cs typeface="Arial"/>
              </a:rPr>
              <a:t>d</a:t>
            </a:r>
            <a:r>
              <a:rPr sz="1900" b="1" spc="10" dirty="0">
                <a:solidFill>
                  <a:srgbClr val="BBE0E3"/>
                </a:solidFill>
                <a:latin typeface="Arial"/>
                <a:cs typeface="Arial"/>
              </a:rPr>
              <a:t> m</a:t>
            </a:r>
            <a:r>
              <a:rPr sz="1900" b="1" spc="40" dirty="0">
                <a:solidFill>
                  <a:srgbClr val="BBE0E3"/>
                </a:solidFill>
                <a:latin typeface="Arial"/>
                <a:cs typeface="Arial"/>
              </a:rPr>
              <a:t>ay</a:t>
            </a:r>
            <a:endParaRPr sz="1900">
              <a:latin typeface="Arial"/>
              <a:cs typeface="Arial"/>
            </a:endParaRPr>
          </a:p>
          <a:p>
            <a:pPr marL="12700">
              <a:lnSpc>
                <a:spcPct val="100000"/>
              </a:lnSpc>
              <a:spcBef>
                <a:spcPts val="120"/>
              </a:spcBef>
            </a:pPr>
            <a:r>
              <a:rPr sz="1900" b="1" spc="20" dirty="0">
                <a:solidFill>
                  <a:srgbClr val="BBE0E3"/>
                </a:solidFill>
                <a:latin typeface="Arial"/>
                <a:cs typeface="Arial"/>
              </a:rPr>
              <a:t>h</a:t>
            </a:r>
            <a:r>
              <a:rPr sz="1900" b="1" spc="25" dirty="0">
                <a:solidFill>
                  <a:srgbClr val="BBE0E3"/>
                </a:solidFill>
                <a:latin typeface="Arial"/>
                <a:cs typeface="Arial"/>
              </a:rPr>
              <a:t>a</a:t>
            </a:r>
            <a:r>
              <a:rPr sz="1900" b="1" spc="40" dirty="0">
                <a:solidFill>
                  <a:srgbClr val="BBE0E3"/>
                </a:solidFill>
                <a:latin typeface="Arial"/>
                <a:cs typeface="Arial"/>
              </a:rPr>
              <a:t>v</a:t>
            </a:r>
            <a:r>
              <a:rPr sz="1900" b="1" dirty="0">
                <a:solidFill>
                  <a:srgbClr val="BBE0E3"/>
                </a:solidFill>
                <a:latin typeface="Arial"/>
                <a:cs typeface="Arial"/>
              </a:rPr>
              <a:t>e</a:t>
            </a:r>
            <a:r>
              <a:rPr sz="1900" b="1" spc="-90" dirty="0">
                <a:solidFill>
                  <a:srgbClr val="BBE0E3"/>
                </a:solidFill>
                <a:latin typeface="Arial"/>
                <a:cs typeface="Arial"/>
              </a:rPr>
              <a:t> </a:t>
            </a:r>
            <a:r>
              <a:rPr sz="1900" b="1" spc="20" dirty="0">
                <a:solidFill>
                  <a:srgbClr val="BBE0E3"/>
                </a:solidFill>
                <a:latin typeface="Arial"/>
                <a:cs typeface="Arial"/>
              </a:rPr>
              <a:t>b</a:t>
            </a:r>
            <a:r>
              <a:rPr sz="1900" b="1" spc="25" dirty="0">
                <a:solidFill>
                  <a:srgbClr val="BBE0E3"/>
                </a:solidFill>
                <a:latin typeface="Arial"/>
                <a:cs typeface="Arial"/>
              </a:rPr>
              <a:t>e</a:t>
            </a:r>
            <a:r>
              <a:rPr sz="1900" b="1" spc="40" dirty="0">
                <a:solidFill>
                  <a:srgbClr val="BBE0E3"/>
                </a:solidFill>
                <a:latin typeface="Arial"/>
                <a:cs typeface="Arial"/>
              </a:rPr>
              <a:t>e</a:t>
            </a:r>
            <a:r>
              <a:rPr sz="1900" b="1" spc="-15" dirty="0">
                <a:solidFill>
                  <a:srgbClr val="BBE0E3"/>
                </a:solidFill>
                <a:latin typeface="Arial"/>
                <a:cs typeface="Arial"/>
              </a:rPr>
              <a:t>n</a:t>
            </a:r>
            <a:r>
              <a:rPr sz="1900" b="1" spc="-90" dirty="0">
                <a:solidFill>
                  <a:srgbClr val="BBE0E3"/>
                </a:solidFill>
                <a:latin typeface="Arial"/>
                <a:cs typeface="Arial"/>
              </a:rPr>
              <a:t> </a:t>
            </a:r>
            <a:r>
              <a:rPr sz="1900" b="1" spc="-35" dirty="0">
                <a:solidFill>
                  <a:srgbClr val="BBE0E3"/>
                </a:solidFill>
                <a:latin typeface="Arial"/>
                <a:cs typeface="Arial"/>
              </a:rPr>
              <a:t>t</a:t>
            </a:r>
            <a:r>
              <a:rPr sz="1900" b="1" spc="20" dirty="0">
                <a:solidFill>
                  <a:srgbClr val="BBE0E3"/>
                </a:solidFill>
                <a:latin typeface="Arial"/>
                <a:cs typeface="Arial"/>
              </a:rPr>
              <a:t>h</a:t>
            </a:r>
            <a:r>
              <a:rPr sz="1900" b="1" spc="-15" dirty="0">
                <a:solidFill>
                  <a:srgbClr val="BBE0E3"/>
                </a:solidFill>
                <a:latin typeface="Arial"/>
                <a:cs typeface="Arial"/>
              </a:rPr>
              <a:t>e</a:t>
            </a:r>
            <a:r>
              <a:rPr sz="1900" b="1" spc="110" dirty="0">
                <a:solidFill>
                  <a:srgbClr val="BBE0E3"/>
                </a:solidFill>
                <a:latin typeface="Arial"/>
                <a:cs typeface="Arial"/>
              </a:rPr>
              <a:t> </a:t>
            </a:r>
            <a:r>
              <a:rPr sz="1900" b="1" spc="40" dirty="0">
                <a:solidFill>
                  <a:srgbClr val="BBE0E3"/>
                </a:solidFill>
                <a:latin typeface="Arial"/>
                <a:cs typeface="Arial"/>
              </a:rPr>
              <a:t>y</a:t>
            </a:r>
            <a:r>
              <a:rPr sz="1900" b="1" spc="20" dirty="0">
                <a:solidFill>
                  <a:srgbClr val="BBE0E3"/>
                </a:solidFill>
                <a:latin typeface="Arial"/>
                <a:cs typeface="Arial"/>
              </a:rPr>
              <a:t>oun</a:t>
            </a:r>
            <a:r>
              <a:rPr sz="1900" b="1" spc="-15" dirty="0">
                <a:solidFill>
                  <a:srgbClr val="BBE0E3"/>
                </a:solidFill>
                <a:latin typeface="Arial"/>
                <a:cs typeface="Arial"/>
              </a:rPr>
              <a:t>g</a:t>
            </a:r>
            <a:r>
              <a:rPr sz="1900" b="1" spc="-90" dirty="0">
                <a:solidFill>
                  <a:srgbClr val="BBE0E3"/>
                </a:solidFill>
                <a:latin typeface="Arial"/>
                <a:cs typeface="Arial"/>
              </a:rPr>
              <a:t> </a:t>
            </a:r>
            <a:r>
              <a:rPr sz="1900" b="1" spc="10" dirty="0">
                <a:solidFill>
                  <a:srgbClr val="BBE0E3"/>
                </a:solidFill>
                <a:latin typeface="Arial"/>
                <a:cs typeface="Arial"/>
              </a:rPr>
              <a:t>m</a:t>
            </a:r>
            <a:r>
              <a:rPr sz="1900" b="1" spc="40" dirty="0">
                <a:solidFill>
                  <a:srgbClr val="BBE0E3"/>
                </a:solidFill>
                <a:latin typeface="Arial"/>
                <a:cs typeface="Arial"/>
              </a:rPr>
              <a:t>a</a:t>
            </a:r>
            <a:r>
              <a:rPr sz="1900" b="1" spc="-15" dirty="0">
                <a:solidFill>
                  <a:srgbClr val="BBE0E3"/>
                </a:solidFill>
                <a:latin typeface="Arial"/>
                <a:cs typeface="Arial"/>
              </a:rPr>
              <a:t>n</a:t>
            </a:r>
            <a:r>
              <a:rPr sz="1900" b="1" spc="10" dirty="0">
                <a:solidFill>
                  <a:srgbClr val="BBE0E3"/>
                </a:solidFill>
                <a:latin typeface="Arial"/>
                <a:cs typeface="Arial"/>
              </a:rPr>
              <a:t> </a:t>
            </a:r>
            <a:r>
              <a:rPr sz="1900" b="1" spc="0" dirty="0">
                <a:solidFill>
                  <a:srgbClr val="BBE0E3"/>
                </a:solidFill>
                <a:latin typeface="Arial"/>
                <a:cs typeface="Arial"/>
              </a:rPr>
              <a:t>w</a:t>
            </a:r>
            <a:r>
              <a:rPr sz="1900" b="1" spc="20" dirty="0">
                <a:solidFill>
                  <a:srgbClr val="BBE0E3"/>
                </a:solidFill>
                <a:latin typeface="Arial"/>
                <a:cs typeface="Arial"/>
              </a:rPr>
              <a:t>h</a:t>
            </a:r>
            <a:r>
              <a:rPr sz="1900" b="1" spc="-15" dirty="0">
                <a:solidFill>
                  <a:srgbClr val="BBE0E3"/>
                </a:solidFill>
                <a:latin typeface="Arial"/>
                <a:cs typeface="Arial"/>
              </a:rPr>
              <a:t>o</a:t>
            </a:r>
            <a:r>
              <a:rPr sz="1900" b="1" spc="10" dirty="0">
                <a:solidFill>
                  <a:srgbClr val="BBE0E3"/>
                </a:solidFill>
                <a:latin typeface="Arial"/>
                <a:cs typeface="Arial"/>
              </a:rPr>
              <a:t> </a:t>
            </a:r>
            <a:r>
              <a:rPr sz="1900" b="1" spc="-40" dirty="0">
                <a:solidFill>
                  <a:srgbClr val="BBE0E3"/>
                </a:solidFill>
                <a:latin typeface="Arial"/>
                <a:cs typeface="Arial"/>
              </a:rPr>
              <a:t>l</a:t>
            </a:r>
            <a:r>
              <a:rPr sz="1900" b="1" spc="20" dirty="0">
                <a:solidFill>
                  <a:srgbClr val="BBE0E3"/>
                </a:solidFill>
                <a:latin typeface="Arial"/>
                <a:cs typeface="Arial"/>
              </a:rPr>
              <a:t>o</a:t>
            </a:r>
            <a:r>
              <a:rPr sz="1900" b="1" spc="25" dirty="0">
                <a:solidFill>
                  <a:srgbClr val="BBE0E3"/>
                </a:solidFill>
                <a:latin typeface="Arial"/>
                <a:cs typeface="Arial"/>
              </a:rPr>
              <a:t>s</a:t>
            </a:r>
            <a:r>
              <a:rPr sz="1900" b="1" dirty="0">
                <a:solidFill>
                  <a:srgbClr val="BBE0E3"/>
                </a:solidFill>
                <a:latin typeface="Arial"/>
                <a:cs typeface="Arial"/>
              </a:rPr>
              <a:t>t</a:t>
            </a:r>
            <a:r>
              <a:rPr sz="1900" b="1" spc="-65" dirty="0">
                <a:solidFill>
                  <a:srgbClr val="BBE0E3"/>
                </a:solidFill>
                <a:latin typeface="Arial"/>
                <a:cs typeface="Arial"/>
              </a:rPr>
              <a:t> </a:t>
            </a:r>
            <a:r>
              <a:rPr sz="1900" b="1" spc="20" dirty="0">
                <a:solidFill>
                  <a:srgbClr val="BBE0E3"/>
                </a:solidFill>
                <a:latin typeface="Arial"/>
                <a:cs typeface="Arial"/>
              </a:rPr>
              <a:t>h</a:t>
            </a:r>
            <a:r>
              <a:rPr sz="1900" b="1" spc="-40" dirty="0">
                <a:solidFill>
                  <a:srgbClr val="BBE0E3"/>
                </a:solidFill>
                <a:latin typeface="Arial"/>
                <a:cs typeface="Arial"/>
              </a:rPr>
              <a:t>i</a:t>
            </a:r>
            <a:r>
              <a:rPr sz="1900" b="1" dirty="0">
                <a:solidFill>
                  <a:srgbClr val="BBE0E3"/>
                </a:solidFill>
                <a:latin typeface="Arial"/>
                <a:cs typeface="Arial"/>
              </a:rPr>
              <a:t>s</a:t>
            </a:r>
            <a:r>
              <a:rPr sz="1900" b="1" spc="15" dirty="0">
                <a:solidFill>
                  <a:srgbClr val="BBE0E3"/>
                </a:solidFill>
                <a:latin typeface="Arial"/>
                <a:cs typeface="Arial"/>
              </a:rPr>
              <a:t> </a:t>
            </a:r>
            <a:r>
              <a:rPr sz="1900" b="1" spc="40" dirty="0">
                <a:solidFill>
                  <a:srgbClr val="BBE0E3"/>
                </a:solidFill>
                <a:latin typeface="Arial"/>
                <a:cs typeface="Arial"/>
              </a:rPr>
              <a:t>c</a:t>
            </a:r>
            <a:r>
              <a:rPr sz="1900" b="1" spc="-40" dirty="0">
                <a:solidFill>
                  <a:srgbClr val="BBE0E3"/>
                </a:solidFill>
                <a:latin typeface="Arial"/>
                <a:cs typeface="Arial"/>
              </a:rPr>
              <a:t>l</a:t>
            </a:r>
            <a:r>
              <a:rPr sz="1900" b="1" spc="20" dirty="0">
                <a:solidFill>
                  <a:srgbClr val="BBE0E3"/>
                </a:solidFill>
                <a:latin typeface="Arial"/>
                <a:cs typeface="Arial"/>
              </a:rPr>
              <a:t>o</a:t>
            </a:r>
            <a:r>
              <a:rPr sz="1900" b="1" spc="-45" dirty="0">
                <a:solidFill>
                  <a:srgbClr val="BBE0E3"/>
                </a:solidFill>
                <a:latin typeface="Arial"/>
                <a:cs typeface="Arial"/>
              </a:rPr>
              <a:t>t</a:t>
            </a:r>
            <a:r>
              <a:rPr sz="1900" b="1" spc="20" dirty="0">
                <a:solidFill>
                  <a:srgbClr val="BBE0E3"/>
                </a:solidFill>
                <a:latin typeface="Arial"/>
                <a:cs typeface="Arial"/>
              </a:rPr>
              <a:t>h</a:t>
            </a:r>
            <a:r>
              <a:rPr sz="1900" b="1" spc="25" dirty="0">
                <a:solidFill>
                  <a:srgbClr val="BBE0E3"/>
                </a:solidFill>
                <a:latin typeface="Arial"/>
                <a:cs typeface="Arial"/>
              </a:rPr>
              <a:t>e</a:t>
            </a:r>
            <a:r>
              <a:rPr sz="1900" b="1" dirty="0">
                <a:solidFill>
                  <a:srgbClr val="BBE0E3"/>
                </a:solidFill>
                <a:latin typeface="Arial"/>
                <a:cs typeface="Arial"/>
              </a:rPr>
              <a:t>s</a:t>
            </a:r>
            <a:r>
              <a:rPr sz="1900" b="1" spc="15" dirty="0">
                <a:solidFill>
                  <a:srgbClr val="BBE0E3"/>
                </a:solidFill>
                <a:latin typeface="Arial"/>
                <a:cs typeface="Arial"/>
              </a:rPr>
              <a:t> </a:t>
            </a:r>
            <a:r>
              <a:rPr sz="1900" b="1" spc="-40" dirty="0">
                <a:solidFill>
                  <a:srgbClr val="BBE0E3"/>
                </a:solidFill>
                <a:latin typeface="Arial"/>
                <a:cs typeface="Arial"/>
              </a:rPr>
              <a:t>i</a:t>
            </a:r>
            <a:r>
              <a:rPr sz="1900" b="1" spc="-15" dirty="0">
                <a:solidFill>
                  <a:srgbClr val="BBE0E3"/>
                </a:solidFill>
                <a:latin typeface="Arial"/>
                <a:cs typeface="Arial"/>
              </a:rPr>
              <a:t>n</a:t>
            </a:r>
            <a:r>
              <a:rPr sz="1900" b="1" spc="10" dirty="0">
                <a:solidFill>
                  <a:srgbClr val="BBE0E3"/>
                </a:solidFill>
                <a:latin typeface="Arial"/>
                <a:cs typeface="Arial"/>
              </a:rPr>
              <a:t> </a:t>
            </a:r>
            <a:r>
              <a:rPr sz="1900" b="1" spc="15" dirty="0">
                <a:solidFill>
                  <a:srgbClr val="BBE0E3"/>
                </a:solidFill>
                <a:latin typeface="Arial"/>
                <a:cs typeface="Arial"/>
              </a:rPr>
              <a:t>M</a:t>
            </a:r>
            <a:r>
              <a:rPr sz="1900" b="1" spc="40" dirty="0">
                <a:solidFill>
                  <a:srgbClr val="BBE0E3"/>
                </a:solidFill>
                <a:latin typeface="Arial"/>
                <a:cs typeface="Arial"/>
              </a:rPr>
              <a:t>a</a:t>
            </a:r>
            <a:r>
              <a:rPr sz="1900" b="1" spc="-40" dirty="0">
                <a:solidFill>
                  <a:srgbClr val="BBE0E3"/>
                </a:solidFill>
                <a:latin typeface="Arial"/>
                <a:cs typeface="Arial"/>
              </a:rPr>
              <a:t>r</a:t>
            </a:r>
            <a:r>
              <a:rPr sz="1900" b="1" dirty="0">
                <a:solidFill>
                  <a:srgbClr val="BBE0E3"/>
                </a:solidFill>
                <a:latin typeface="Arial"/>
                <a:cs typeface="Arial"/>
              </a:rPr>
              <a:t>k</a:t>
            </a:r>
            <a:r>
              <a:rPr sz="1900" b="1" spc="110" dirty="0">
                <a:solidFill>
                  <a:srgbClr val="BBE0E3"/>
                </a:solidFill>
                <a:latin typeface="Arial"/>
                <a:cs typeface="Arial"/>
              </a:rPr>
              <a:t> </a:t>
            </a:r>
            <a:r>
              <a:rPr sz="1900" b="1" spc="40" dirty="0">
                <a:solidFill>
                  <a:srgbClr val="BBE0E3"/>
                </a:solidFill>
                <a:latin typeface="Arial"/>
                <a:cs typeface="Arial"/>
              </a:rPr>
              <a:t>14</a:t>
            </a:r>
            <a:r>
              <a:rPr sz="1900" b="1" spc="-35" dirty="0">
                <a:solidFill>
                  <a:srgbClr val="BBE0E3"/>
                </a:solidFill>
                <a:latin typeface="Arial"/>
                <a:cs typeface="Arial"/>
              </a:rPr>
              <a:t>:</a:t>
            </a:r>
            <a:r>
              <a:rPr sz="1900" b="1" spc="40" dirty="0">
                <a:solidFill>
                  <a:srgbClr val="BBE0E3"/>
                </a:solidFill>
                <a:latin typeface="Arial"/>
                <a:cs typeface="Arial"/>
              </a:rPr>
              <a:t>51</a:t>
            </a:r>
            <a:r>
              <a:rPr sz="1900" b="1" spc="-10" dirty="0">
                <a:solidFill>
                  <a:srgbClr val="BBE0E3"/>
                </a:solidFill>
                <a:latin typeface="Arial"/>
                <a:cs typeface="Arial"/>
              </a:rPr>
              <a:t>.</a:t>
            </a:r>
            <a:endParaRPr sz="1900">
              <a:latin typeface="Arial"/>
              <a:cs typeface="Arial"/>
            </a:endParaRPr>
          </a:p>
          <a:p>
            <a:pPr marL="12700" marR="457834">
              <a:lnSpc>
                <a:spcPct val="100899"/>
              </a:lnSpc>
            </a:pPr>
            <a:r>
              <a:rPr sz="1900" b="1" spc="20" dirty="0">
                <a:solidFill>
                  <a:srgbClr val="FFFF00"/>
                </a:solidFill>
                <a:latin typeface="Arial"/>
                <a:cs typeface="Arial"/>
              </a:rPr>
              <a:t>Lu</a:t>
            </a:r>
            <a:r>
              <a:rPr sz="1900" b="1" spc="25" dirty="0">
                <a:solidFill>
                  <a:srgbClr val="FFFF00"/>
                </a:solidFill>
                <a:latin typeface="Arial"/>
                <a:cs typeface="Arial"/>
              </a:rPr>
              <a:t>k</a:t>
            </a:r>
            <a:r>
              <a:rPr sz="1900" b="1" spc="40" dirty="0">
                <a:solidFill>
                  <a:srgbClr val="FFFF00"/>
                </a:solidFill>
                <a:latin typeface="Arial"/>
                <a:cs typeface="Arial"/>
              </a:rPr>
              <a:t>e</a:t>
            </a:r>
            <a:r>
              <a:rPr sz="1900" b="1" dirty="0">
                <a:solidFill>
                  <a:srgbClr val="FFFF00"/>
                </a:solidFill>
                <a:latin typeface="Arial"/>
                <a:cs typeface="Arial"/>
              </a:rPr>
              <a:t>:</a:t>
            </a:r>
            <a:r>
              <a:rPr sz="1900" b="1" spc="-60" dirty="0">
                <a:solidFill>
                  <a:srgbClr val="FFFF00"/>
                </a:solidFill>
                <a:latin typeface="Arial"/>
                <a:cs typeface="Arial"/>
              </a:rPr>
              <a:t> </a:t>
            </a:r>
            <a:r>
              <a:rPr sz="1900" b="1" spc="-40" dirty="0">
                <a:solidFill>
                  <a:srgbClr val="BBE0E3"/>
                </a:solidFill>
                <a:latin typeface="Arial"/>
                <a:cs typeface="Arial"/>
              </a:rPr>
              <a:t>I</a:t>
            </a:r>
            <a:r>
              <a:rPr sz="1900" b="1" spc="20" dirty="0">
                <a:solidFill>
                  <a:srgbClr val="BBE0E3"/>
                </a:solidFill>
                <a:latin typeface="Arial"/>
                <a:cs typeface="Arial"/>
              </a:rPr>
              <a:t>n</a:t>
            </a:r>
            <a:r>
              <a:rPr sz="1900" b="1" spc="-35" dirty="0">
                <a:solidFill>
                  <a:srgbClr val="BBE0E3"/>
                </a:solidFill>
                <a:latin typeface="Arial"/>
                <a:cs typeface="Arial"/>
              </a:rPr>
              <a:t>t</a:t>
            </a:r>
            <a:r>
              <a:rPr sz="1900" b="1" spc="40" dirty="0">
                <a:solidFill>
                  <a:srgbClr val="BBE0E3"/>
                </a:solidFill>
                <a:latin typeface="Arial"/>
                <a:cs typeface="Arial"/>
              </a:rPr>
              <a:t>e</a:t>
            </a:r>
            <a:r>
              <a:rPr sz="1900" b="1" spc="-40" dirty="0">
                <a:solidFill>
                  <a:srgbClr val="BBE0E3"/>
                </a:solidFill>
                <a:latin typeface="Arial"/>
                <a:cs typeface="Arial"/>
              </a:rPr>
              <a:t>r</a:t>
            </a:r>
            <a:r>
              <a:rPr sz="1900" b="1" spc="40" dirty="0">
                <a:solidFill>
                  <a:srgbClr val="BBE0E3"/>
                </a:solidFill>
                <a:latin typeface="Arial"/>
                <a:cs typeface="Arial"/>
              </a:rPr>
              <a:t>v</a:t>
            </a:r>
            <a:r>
              <a:rPr sz="1900" b="1" spc="-40" dirty="0">
                <a:solidFill>
                  <a:srgbClr val="BBE0E3"/>
                </a:solidFill>
                <a:latin typeface="Arial"/>
                <a:cs typeface="Arial"/>
              </a:rPr>
              <a:t>i</a:t>
            </a:r>
            <a:r>
              <a:rPr sz="1900" b="1" spc="25" dirty="0">
                <a:solidFill>
                  <a:srgbClr val="BBE0E3"/>
                </a:solidFill>
                <a:latin typeface="Arial"/>
                <a:cs typeface="Arial"/>
              </a:rPr>
              <a:t>e</a:t>
            </a:r>
            <a:r>
              <a:rPr sz="1900" b="1" spc="0" dirty="0">
                <a:solidFill>
                  <a:srgbClr val="BBE0E3"/>
                </a:solidFill>
                <a:latin typeface="Arial"/>
                <a:cs typeface="Arial"/>
              </a:rPr>
              <a:t>w</a:t>
            </a:r>
            <a:r>
              <a:rPr sz="1900" b="1" dirty="0">
                <a:solidFill>
                  <a:srgbClr val="BBE0E3"/>
                </a:solidFill>
                <a:latin typeface="Arial"/>
                <a:cs typeface="Arial"/>
              </a:rPr>
              <a:t>s</a:t>
            </a:r>
            <a:r>
              <a:rPr sz="1900" b="1" spc="15" dirty="0">
                <a:solidFill>
                  <a:srgbClr val="BBE0E3"/>
                </a:solidFill>
                <a:latin typeface="Arial"/>
                <a:cs typeface="Arial"/>
              </a:rPr>
              <a:t> </a:t>
            </a:r>
            <a:r>
              <a:rPr sz="1900" b="1" spc="0" dirty="0">
                <a:solidFill>
                  <a:srgbClr val="BBE0E3"/>
                </a:solidFill>
                <a:latin typeface="Arial"/>
                <a:cs typeface="Arial"/>
              </a:rPr>
              <a:t>w</a:t>
            </a:r>
            <a:r>
              <a:rPr sz="1900" b="1" spc="-40" dirty="0">
                <a:solidFill>
                  <a:srgbClr val="BBE0E3"/>
                </a:solidFill>
                <a:latin typeface="Arial"/>
                <a:cs typeface="Arial"/>
              </a:rPr>
              <a:t>i</a:t>
            </a:r>
            <a:r>
              <a:rPr sz="1900" b="1" spc="-45" dirty="0">
                <a:solidFill>
                  <a:srgbClr val="BBE0E3"/>
                </a:solidFill>
                <a:latin typeface="Arial"/>
                <a:cs typeface="Arial"/>
              </a:rPr>
              <a:t>t</a:t>
            </a:r>
            <a:r>
              <a:rPr sz="1900" b="1" spc="-15" dirty="0">
                <a:solidFill>
                  <a:srgbClr val="BBE0E3"/>
                </a:solidFill>
                <a:latin typeface="Arial"/>
                <a:cs typeface="Arial"/>
              </a:rPr>
              <a:t>h</a:t>
            </a:r>
            <a:r>
              <a:rPr sz="1900" b="1" spc="110" dirty="0">
                <a:solidFill>
                  <a:srgbClr val="BBE0E3"/>
                </a:solidFill>
                <a:latin typeface="Arial"/>
                <a:cs typeface="Arial"/>
              </a:rPr>
              <a:t> </a:t>
            </a:r>
            <a:r>
              <a:rPr sz="1900" b="1" spc="10" dirty="0">
                <a:solidFill>
                  <a:srgbClr val="BBE0E3"/>
                </a:solidFill>
                <a:latin typeface="Arial"/>
                <a:cs typeface="Arial"/>
              </a:rPr>
              <a:t>m</a:t>
            </a:r>
            <a:r>
              <a:rPr sz="1900" b="1" spc="40" dirty="0">
                <a:solidFill>
                  <a:srgbClr val="BBE0E3"/>
                </a:solidFill>
                <a:latin typeface="Arial"/>
                <a:cs typeface="Arial"/>
              </a:rPr>
              <a:t>a</a:t>
            </a:r>
            <a:r>
              <a:rPr sz="1900" b="1" spc="20" dirty="0">
                <a:solidFill>
                  <a:srgbClr val="BBE0E3"/>
                </a:solidFill>
                <a:latin typeface="Arial"/>
                <a:cs typeface="Arial"/>
              </a:rPr>
              <a:t>n</a:t>
            </a:r>
            <a:r>
              <a:rPr sz="1900" b="1" dirty="0">
                <a:solidFill>
                  <a:srgbClr val="BBE0E3"/>
                </a:solidFill>
                <a:latin typeface="Arial"/>
                <a:cs typeface="Arial"/>
              </a:rPr>
              <a:t>y</a:t>
            </a:r>
            <a:r>
              <a:rPr sz="1900" b="1" spc="15" dirty="0">
                <a:solidFill>
                  <a:srgbClr val="BBE0E3"/>
                </a:solidFill>
                <a:latin typeface="Arial"/>
                <a:cs typeface="Arial"/>
              </a:rPr>
              <a:t> </a:t>
            </a:r>
            <a:r>
              <a:rPr sz="1900" b="1" spc="40" dirty="0">
                <a:solidFill>
                  <a:srgbClr val="BBE0E3"/>
                </a:solidFill>
                <a:latin typeface="Arial"/>
                <a:cs typeface="Arial"/>
              </a:rPr>
              <a:t>eye</a:t>
            </a:r>
            <a:r>
              <a:rPr sz="1900" b="1" spc="0" dirty="0">
                <a:solidFill>
                  <a:srgbClr val="BBE0E3"/>
                </a:solidFill>
                <a:latin typeface="Arial"/>
                <a:cs typeface="Arial"/>
              </a:rPr>
              <a:t>w</a:t>
            </a:r>
            <a:r>
              <a:rPr sz="1900" b="1" spc="-40" dirty="0">
                <a:solidFill>
                  <a:srgbClr val="BBE0E3"/>
                </a:solidFill>
                <a:latin typeface="Arial"/>
                <a:cs typeface="Arial"/>
              </a:rPr>
              <a:t>i</a:t>
            </a:r>
            <a:r>
              <a:rPr sz="1900" b="1" spc="-45" dirty="0">
                <a:solidFill>
                  <a:srgbClr val="BBE0E3"/>
                </a:solidFill>
                <a:latin typeface="Arial"/>
                <a:cs typeface="Arial"/>
              </a:rPr>
              <a:t>t</a:t>
            </a:r>
            <a:r>
              <a:rPr sz="1900" b="1" spc="20" dirty="0">
                <a:solidFill>
                  <a:srgbClr val="BBE0E3"/>
                </a:solidFill>
                <a:latin typeface="Arial"/>
                <a:cs typeface="Arial"/>
              </a:rPr>
              <a:t>n</a:t>
            </a:r>
            <a:r>
              <a:rPr sz="1900" b="1" spc="40" dirty="0">
                <a:solidFill>
                  <a:srgbClr val="BBE0E3"/>
                </a:solidFill>
                <a:latin typeface="Arial"/>
                <a:cs typeface="Arial"/>
              </a:rPr>
              <a:t>esse</a:t>
            </a:r>
            <a:r>
              <a:rPr sz="1900" b="1" dirty="0">
                <a:solidFill>
                  <a:srgbClr val="BBE0E3"/>
                </a:solidFill>
                <a:latin typeface="Arial"/>
                <a:cs typeface="Arial"/>
              </a:rPr>
              <a:t>s</a:t>
            </a:r>
            <a:r>
              <a:rPr sz="1900" b="1" spc="-195" dirty="0">
                <a:solidFill>
                  <a:srgbClr val="BBE0E3"/>
                </a:solidFill>
                <a:latin typeface="Arial"/>
                <a:cs typeface="Arial"/>
              </a:rPr>
              <a:t> </a:t>
            </a:r>
            <a:r>
              <a:rPr sz="1900" b="1" dirty="0">
                <a:solidFill>
                  <a:srgbClr val="BBE0E3"/>
                </a:solidFill>
                <a:latin typeface="Arial"/>
                <a:cs typeface="Arial"/>
              </a:rPr>
              <a:t>-</a:t>
            </a:r>
            <a:r>
              <a:rPr sz="1900" b="1" spc="35" dirty="0">
                <a:solidFill>
                  <a:srgbClr val="BBE0E3"/>
                </a:solidFill>
                <a:latin typeface="Arial"/>
                <a:cs typeface="Arial"/>
              </a:rPr>
              <a:t> </a:t>
            </a:r>
            <a:r>
              <a:rPr sz="1900" b="1" spc="-45" dirty="0">
                <a:solidFill>
                  <a:srgbClr val="BBE0E3"/>
                </a:solidFill>
                <a:latin typeface="Arial"/>
                <a:cs typeface="Arial"/>
              </a:rPr>
              <a:t>f</a:t>
            </a:r>
            <a:r>
              <a:rPr sz="1900" b="1" spc="20" dirty="0">
                <a:solidFill>
                  <a:srgbClr val="BBE0E3"/>
                </a:solidFill>
                <a:latin typeface="Arial"/>
                <a:cs typeface="Arial"/>
              </a:rPr>
              <a:t>o</a:t>
            </a:r>
            <a:r>
              <a:rPr sz="1900" b="1" dirty="0">
                <a:solidFill>
                  <a:srgbClr val="BBE0E3"/>
                </a:solidFill>
                <a:latin typeface="Arial"/>
                <a:cs typeface="Arial"/>
              </a:rPr>
              <a:t>r</a:t>
            </a:r>
            <a:r>
              <a:rPr sz="1900" b="1" spc="30" dirty="0">
                <a:solidFill>
                  <a:srgbClr val="BBE0E3"/>
                </a:solidFill>
                <a:latin typeface="Arial"/>
                <a:cs typeface="Arial"/>
              </a:rPr>
              <a:t> </a:t>
            </a:r>
            <a:r>
              <a:rPr sz="1900" b="1" spc="40" dirty="0">
                <a:solidFill>
                  <a:srgbClr val="BBE0E3"/>
                </a:solidFill>
                <a:latin typeface="Arial"/>
                <a:cs typeface="Arial"/>
              </a:rPr>
              <a:t>exa</a:t>
            </a:r>
            <a:r>
              <a:rPr sz="1900" b="1" spc="10" dirty="0">
                <a:solidFill>
                  <a:srgbClr val="BBE0E3"/>
                </a:solidFill>
                <a:latin typeface="Arial"/>
                <a:cs typeface="Arial"/>
              </a:rPr>
              <a:t>m</a:t>
            </a:r>
            <a:r>
              <a:rPr sz="1900" b="1" spc="20" dirty="0">
                <a:solidFill>
                  <a:srgbClr val="BBE0E3"/>
                </a:solidFill>
                <a:latin typeface="Arial"/>
                <a:cs typeface="Arial"/>
              </a:rPr>
              <a:t>p</a:t>
            </a:r>
            <a:r>
              <a:rPr sz="1900" b="1" spc="-40" dirty="0">
                <a:solidFill>
                  <a:srgbClr val="BBE0E3"/>
                </a:solidFill>
                <a:latin typeface="Arial"/>
                <a:cs typeface="Arial"/>
              </a:rPr>
              <a:t>l</a:t>
            </a:r>
            <a:r>
              <a:rPr sz="1900" b="1" spc="40" dirty="0">
                <a:solidFill>
                  <a:srgbClr val="BBE0E3"/>
                </a:solidFill>
                <a:latin typeface="Arial"/>
                <a:cs typeface="Arial"/>
              </a:rPr>
              <a:t>e</a:t>
            </a:r>
            <a:r>
              <a:rPr sz="1900" b="1" spc="-10" dirty="0">
                <a:solidFill>
                  <a:srgbClr val="BBE0E3"/>
                </a:solidFill>
                <a:latin typeface="Arial"/>
                <a:cs typeface="Arial"/>
              </a:rPr>
              <a:t>,</a:t>
            </a:r>
            <a:r>
              <a:rPr sz="1900" b="1" spc="-160" dirty="0">
                <a:solidFill>
                  <a:srgbClr val="BBE0E3"/>
                </a:solidFill>
                <a:latin typeface="Arial"/>
                <a:cs typeface="Arial"/>
              </a:rPr>
              <a:t> </a:t>
            </a:r>
            <a:r>
              <a:rPr sz="1900" b="1" spc="15" dirty="0">
                <a:solidFill>
                  <a:srgbClr val="BBE0E3"/>
                </a:solidFill>
                <a:latin typeface="Arial"/>
                <a:cs typeface="Arial"/>
              </a:rPr>
              <a:t>S</a:t>
            </a:r>
            <a:r>
              <a:rPr sz="1900" b="1" spc="-45" dirty="0">
                <a:solidFill>
                  <a:srgbClr val="BBE0E3"/>
                </a:solidFill>
                <a:latin typeface="Arial"/>
                <a:cs typeface="Arial"/>
              </a:rPr>
              <a:t>t</a:t>
            </a:r>
            <a:r>
              <a:rPr sz="1900" b="1" spc="-10" dirty="0">
                <a:solidFill>
                  <a:srgbClr val="BBE0E3"/>
                </a:solidFill>
                <a:latin typeface="Arial"/>
                <a:cs typeface="Arial"/>
              </a:rPr>
              <a:t>.</a:t>
            </a:r>
            <a:r>
              <a:rPr sz="1900" b="1" spc="40" dirty="0">
                <a:solidFill>
                  <a:srgbClr val="BBE0E3"/>
                </a:solidFill>
                <a:latin typeface="Arial"/>
                <a:cs typeface="Arial"/>
              </a:rPr>
              <a:t> </a:t>
            </a:r>
            <a:r>
              <a:rPr sz="1900" b="1" spc="15" dirty="0">
                <a:solidFill>
                  <a:srgbClr val="BBE0E3"/>
                </a:solidFill>
                <a:latin typeface="Arial"/>
                <a:cs typeface="Arial"/>
              </a:rPr>
              <a:t>E</a:t>
            </a:r>
            <a:r>
              <a:rPr sz="1900" b="1" spc="-40" dirty="0">
                <a:solidFill>
                  <a:srgbClr val="BBE0E3"/>
                </a:solidFill>
                <a:latin typeface="Arial"/>
                <a:cs typeface="Arial"/>
              </a:rPr>
              <a:t>li</a:t>
            </a:r>
            <a:r>
              <a:rPr sz="1900" b="1" spc="50" dirty="0">
                <a:solidFill>
                  <a:srgbClr val="BBE0E3"/>
                </a:solidFill>
                <a:latin typeface="Arial"/>
                <a:cs typeface="Arial"/>
              </a:rPr>
              <a:t>z</a:t>
            </a:r>
            <a:r>
              <a:rPr sz="1900" b="1" spc="40" dirty="0">
                <a:solidFill>
                  <a:srgbClr val="BBE0E3"/>
                </a:solidFill>
                <a:latin typeface="Arial"/>
                <a:cs typeface="Arial"/>
              </a:rPr>
              <a:t>a</a:t>
            </a:r>
            <a:r>
              <a:rPr sz="1900" b="1" spc="20" dirty="0">
                <a:solidFill>
                  <a:srgbClr val="BBE0E3"/>
                </a:solidFill>
                <a:latin typeface="Arial"/>
                <a:cs typeface="Arial"/>
              </a:rPr>
              <a:t>b</a:t>
            </a:r>
            <a:r>
              <a:rPr sz="1900" b="1" spc="40" dirty="0">
                <a:solidFill>
                  <a:srgbClr val="BBE0E3"/>
                </a:solidFill>
                <a:latin typeface="Arial"/>
                <a:cs typeface="Arial"/>
              </a:rPr>
              <a:t>e</a:t>
            </a:r>
            <a:r>
              <a:rPr sz="1900" b="1" spc="-45" dirty="0">
                <a:solidFill>
                  <a:srgbClr val="BBE0E3"/>
                </a:solidFill>
                <a:latin typeface="Arial"/>
                <a:cs typeface="Arial"/>
              </a:rPr>
              <a:t>t</a:t>
            </a:r>
            <a:r>
              <a:rPr sz="1900" b="1" spc="-15" dirty="0">
                <a:solidFill>
                  <a:srgbClr val="BBE0E3"/>
                </a:solidFill>
                <a:latin typeface="Arial"/>
                <a:cs typeface="Arial"/>
              </a:rPr>
              <a:t>h</a:t>
            </a:r>
            <a:r>
              <a:rPr sz="1900" b="1" spc="10" dirty="0">
                <a:solidFill>
                  <a:srgbClr val="BBE0E3"/>
                </a:solidFill>
                <a:latin typeface="Arial"/>
                <a:cs typeface="Arial"/>
              </a:rPr>
              <a:t> </a:t>
            </a:r>
            <a:r>
              <a:rPr sz="1900" b="1" spc="40" dirty="0">
                <a:solidFill>
                  <a:srgbClr val="BBE0E3"/>
                </a:solidFill>
                <a:latin typeface="Arial"/>
                <a:cs typeface="Arial"/>
              </a:rPr>
              <a:t>a</a:t>
            </a:r>
            <a:r>
              <a:rPr sz="1900" b="1" spc="20" dirty="0">
                <a:solidFill>
                  <a:srgbClr val="BBE0E3"/>
                </a:solidFill>
                <a:latin typeface="Arial"/>
                <a:cs typeface="Arial"/>
              </a:rPr>
              <a:t>n</a:t>
            </a:r>
            <a:r>
              <a:rPr sz="1900" b="1" spc="-15" dirty="0">
                <a:solidFill>
                  <a:srgbClr val="BBE0E3"/>
                </a:solidFill>
                <a:latin typeface="Arial"/>
                <a:cs typeface="Arial"/>
              </a:rPr>
              <a:t>d</a:t>
            </a:r>
            <a:r>
              <a:rPr sz="1900" b="1" spc="10" dirty="0">
                <a:solidFill>
                  <a:srgbClr val="BBE0E3"/>
                </a:solidFill>
                <a:latin typeface="Arial"/>
                <a:cs typeface="Arial"/>
              </a:rPr>
              <a:t> </a:t>
            </a:r>
            <a:r>
              <a:rPr sz="1900" b="1" spc="15" dirty="0">
                <a:solidFill>
                  <a:srgbClr val="BBE0E3"/>
                </a:solidFill>
                <a:latin typeface="Arial"/>
                <a:cs typeface="Arial"/>
              </a:rPr>
              <a:t>S</a:t>
            </a:r>
            <a:r>
              <a:rPr sz="1900" b="1" spc="-45" dirty="0">
                <a:solidFill>
                  <a:srgbClr val="BBE0E3"/>
                </a:solidFill>
                <a:latin typeface="Arial"/>
                <a:cs typeface="Arial"/>
              </a:rPr>
              <a:t>t. </a:t>
            </a:r>
            <a:r>
              <a:rPr sz="1900" b="1" spc="15" dirty="0">
                <a:solidFill>
                  <a:srgbClr val="BBE0E3"/>
                </a:solidFill>
                <a:latin typeface="Arial"/>
                <a:cs typeface="Arial"/>
              </a:rPr>
              <a:t>M</a:t>
            </a:r>
            <a:r>
              <a:rPr sz="1900" b="1" spc="40" dirty="0">
                <a:solidFill>
                  <a:srgbClr val="BBE0E3"/>
                </a:solidFill>
                <a:latin typeface="Arial"/>
                <a:cs typeface="Arial"/>
              </a:rPr>
              <a:t>a</a:t>
            </a:r>
            <a:r>
              <a:rPr sz="1900" b="1" spc="-40" dirty="0">
                <a:solidFill>
                  <a:srgbClr val="BBE0E3"/>
                </a:solidFill>
                <a:latin typeface="Arial"/>
                <a:cs typeface="Arial"/>
              </a:rPr>
              <a:t>r</a:t>
            </a:r>
            <a:r>
              <a:rPr sz="1900" b="1" spc="-60" dirty="0">
                <a:solidFill>
                  <a:srgbClr val="BBE0E3"/>
                </a:solidFill>
                <a:latin typeface="Arial"/>
                <a:cs typeface="Arial"/>
              </a:rPr>
              <a:t>y</a:t>
            </a:r>
            <a:r>
              <a:rPr sz="1900" b="1" spc="-10" dirty="0">
                <a:solidFill>
                  <a:srgbClr val="BBE0E3"/>
                </a:solidFill>
                <a:latin typeface="Arial"/>
                <a:cs typeface="Arial"/>
              </a:rPr>
              <a:t>,</a:t>
            </a:r>
            <a:r>
              <a:rPr sz="1900" b="1" spc="-60" dirty="0">
                <a:solidFill>
                  <a:srgbClr val="BBE0E3"/>
                </a:solidFill>
                <a:latin typeface="Arial"/>
                <a:cs typeface="Arial"/>
              </a:rPr>
              <a:t> </a:t>
            </a:r>
            <a:r>
              <a:rPr sz="1900" b="1" spc="-35" dirty="0">
                <a:solidFill>
                  <a:srgbClr val="BBE0E3"/>
                </a:solidFill>
                <a:latin typeface="Arial"/>
                <a:cs typeface="Arial"/>
              </a:rPr>
              <a:t>t</a:t>
            </a:r>
            <a:r>
              <a:rPr sz="1900" b="1" spc="25" dirty="0">
                <a:solidFill>
                  <a:srgbClr val="BBE0E3"/>
                </a:solidFill>
                <a:latin typeface="Arial"/>
                <a:cs typeface="Arial"/>
              </a:rPr>
              <a:t>h</a:t>
            </a:r>
            <a:r>
              <a:rPr sz="1900" b="1" dirty="0">
                <a:solidFill>
                  <a:srgbClr val="BBE0E3"/>
                </a:solidFill>
                <a:latin typeface="Arial"/>
                <a:cs typeface="Arial"/>
              </a:rPr>
              <a:t>e</a:t>
            </a:r>
            <a:r>
              <a:rPr sz="1900" b="1" spc="15" dirty="0">
                <a:solidFill>
                  <a:srgbClr val="BBE0E3"/>
                </a:solidFill>
                <a:latin typeface="Arial"/>
                <a:cs typeface="Arial"/>
              </a:rPr>
              <a:t> </a:t>
            </a:r>
            <a:r>
              <a:rPr sz="1900" b="1" spc="25" dirty="0">
                <a:solidFill>
                  <a:srgbClr val="BBE0E3"/>
                </a:solidFill>
                <a:latin typeface="Arial"/>
                <a:cs typeface="Arial"/>
              </a:rPr>
              <a:t>C</a:t>
            </a:r>
            <a:r>
              <a:rPr sz="1900" b="1" spc="40" dirty="0">
                <a:solidFill>
                  <a:srgbClr val="BBE0E3"/>
                </a:solidFill>
                <a:latin typeface="Arial"/>
                <a:cs typeface="Arial"/>
              </a:rPr>
              <a:t>e</a:t>
            </a:r>
            <a:r>
              <a:rPr sz="1900" b="1" spc="25" dirty="0">
                <a:solidFill>
                  <a:srgbClr val="BBE0E3"/>
                </a:solidFill>
                <a:latin typeface="Arial"/>
                <a:cs typeface="Arial"/>
              </a:rPr>
              <a:t>n</a:t>
            </a:r>
            <a:r>
              <a:rPr sz="1900" b="1" spc="-35" dirty="0">
                <a:solidFill>
                  <a:srgbClr val="BBE0E3"/>
                </a:solidFill>
                <a:latin typeface="Arial"/>
                <a:cs typeface="Arial"/>
              </a:rPr>
              <a:t>t</a:t>
            </a:r>
            <a:r>
              <a:rPr sz="1900" b="1" spc="25" dirty="0">
                <a:solidFill>
                  <a:srgbClr val="BBE0E3"/>
                </a:solidFill>
                <a:latin typeface="Arial"/>
                <a:cs typeface="Arial"/>
              </a:rPr>
              <a:t>u</a:t>
            </a:r>
            <a:r>
              <a:rPr sz="1900" b="1" spc="-40" dirty="0">
                <a:solidFill>
                  <a:srgbClr val="BBE0E3"/>
                </a:solidFill>
                <a:latin typeface="Arial"/>
                <a:cs typeface="Arial"/>
              </a:rPr>
              <a:t>ri</a:t>
            </a:r>
            <a:r>
              <a:rPr sz="1900" b="1" spc="25" dirty="0">
                <a:solidFill>
                  <a:srgbClr val="BBE0E3"/>
                </a:solidFill>
                <a:latin typeface="Arial"/>
                <a:cs typeface="Arial"/>
              </a:rPr>
              <a:t>o</a:t>
            </a:r>
            <a:r>
              <a:rPr sz="1900" b="1" spc="-15" dirty="0">
                <a:solidFill>
                  <a:srgbClr val="BBE0E3"/>
                </a:solidFill>
                <a:latin typeface="Arial"/>
                <a:cs typeface="Arial"/>
              </a:rPr>
              <a:t>n</a:t>
            </a:r>
            <a:r>
              <a:rPr sz="1900" b="1" spc="110" dirty="0">
                <a:solidFill>
                  <a:srgbClr val="BBE0E3"/>
                </a:solidFill>
                <a:latin typeface="Arial"/>
                <a:cs typeface="Arial"/>
              </a:rPr>
              <a:t> </a:t>
            </a:r>
            <a:r>
              <a:rPr sz="1900" b="1" spc="40" dirty="0">
                <a:solidFill>
                  <a:srgbClr val="BBE0E3"/>
                </a:solidFill>
                <a:latin typeface="Arial"/>
                <a:cs typeface="Arial"/>
              </a:rPr>
              <a:t>a</a:t>
            </a:r>
            <a:r>
              <a:rPr sz="1900" b="1" dirty="0">
                <a:solidFill>
                  <a:srgbClr val="BBE0E3"/>
                </a:solidFill>
                <a:latin typeface="Arial"/>
                <a:cs typeface="Arial"/>
              </a:rPr>
              <a:t>t</a:t>
            </a:r>
            <a:r>
              <a:rPr sz="1900" b="1" spc="-65" dirty="0">
                <a:solidFill>
                  <a:srgbClr val="BBE0E3"/>
                </a:solidFill>
                <a:latin typeface="Arial"/>
                <a:cs typeface="Arial"/>
              </a:rPr>
              <a:t> </a:t>
            </a:r>
            <a:r>
              <a:rPr sz="1900" b="1" spc="-35" dirty="0">
                <a:solidFill>
                  <a:srgbClr val="BBE0E3"/>
                </a:solidFill>
                <a:latin typeface="Arial"/>
                <a:cs typeface="Arial"/>
              </a:rPr>
              <a:t>t</a:t>
            </a:r>
            <a:r>
              <a:rPr sz="1900" b="1" spc="25" dirty="0">
                <a:solidFill>
                  <a:srgbClr val="BBE0E3"/>
                </a:solidFill>
                <a:latin typeface="Arial"/>
                <a:cs typeface="Arial"/>
              </a:rPr>
              <a:t>h</a:t>
            </a:r>
            <a:r>
              <a:rPr sz="1900" b="1" dirty="0">
                <a:solidFill>
                  <a:srgbClr val="BBE0E3"/>
                </a:solidFill>
                <a:latin typeface="Arial"/>
                <a:cs typeface="Arial"/>
              </a:rPr>
              <a:t>e</a:t>
            </a:r>
            <a:r>
              <a:rPr sz="1900" b="1" spc="15" dirty="0">
                <a:solidFill>
                  <a:srgbClr val="BBE0E3"/>
                </a:solidFill>
                <a:latin typeface="Arial"/>
                <a:cs typeface="Arial"/>
              </a:rPr>
              <a:t> </a:t>
            </a:r>
            <a:r>
              <a:rPr sz="1900" b="1" spc="40" dirty="0">
                <a:solidFill>
                  <a:srgbClr val="BBE0E3"/>
                </a:solidFill>
                <a:latin typeface="Arial"/>
                <a:cs typeface="Arial"/>
              </a:rPr>
              <a:t>c</a:t>
            </a:r>
            <a:r>
              <a:rPr sz="1900" b="1" spc="-40" dirty="0">
                <a:solidFill>
                  <a:srgbClr val="BBE0E3"/>
                </a:solidFill>
                <a:latin typeface="Arial"/>
                <a:cs typeface="Arial"/>
              </a:rPr>
              <a:t>r</a:t>
            </a:r>
            <a:r>
              <a:rPr sz="1900" b="1" spc="25" dirty="0">
                <a:solidFill>
                  <a:srgbClr val="BBE0E3"/>
                </a:solidFill>
                <a:latin typeface="Arial"/>
                <a:cs typeface="Arial"/>
              </a:rPr>
              <a:t>o</a:t>
            </a:r>
            <a:r>
              <a:rPr sz="1900" b="1" spc="40" dirty="0">
                <a:solidFill>
                  <a:srgbClr val="BBE0E3"/>
                </a:solidFill>
                <a:latin typeface="Arial"/>
                <a:cs typeface="Arial"/>
              </a:rPr>
              <a:t>ss</a:t>
            </a:r>
            <a:r>
              <a:rPr sz="1900" b="1" spc="-10" dirty="0">
                <a:solidFill>
                  <a:srgbClr val="BBE0E3"/>
                </a:solidFill>
                <a:latin typeface="Arial"/>
                <a:cs typeface="Arial"/>
              </a:rPr>
              <a:t>,</a:t>
            </a:r>
            <a:r>
              <a:rPr sz="1900" b="1" spc="-60" dirty="0">
                <a:solidFill>
                  <a:srgbClr val="BBE0E3"/>
                </a:solidFill>
                <a:latin typeface="Arial"/>
                <a:cs typeface="Arial"/>
              </a:rPr>
              <a:t> </a:t>
            </a:r>
            <a:r>
              <a:rPr sz="1900" b="1" spc="40" dirty="0">
                <a:solidFill>
                  <a:srgbClr val="BBE0E3"/>
                </a:solidFill>
                <a:latin typeface="Arial"/>
                <a:cs typeface="Arial"/>
              </a:rPr>
              <a:t>e</a:t>
            </a:r>
            <a:r>
              <a:rPr sz="1900" b="1" spc="-35" dirty="0">
                <a:solidFill>
                  <a:srgbClr val="BBE0E3"/>
                </a:solidFill>
                <a:latin typeface="Arial"/>
                <a:cs typeface="Arial"/>
              </a:rPr>
              <a:t>t</a:t>
            </a:r>
            <a:r>
              <a:rPr sz="1900" b="1" spc="40" dirty="0">
                <a:solidFill>
                  <a:srgbClr val="BBE0E3"/>
                </a:solidFill>
                <a:latin typeface="Arial"/>
                <a:cs typeface="Arial"/>
              </a:rPr>
              <a:t>c</a:t>
            </a:r>
            <a:r>
              <a:rPr sz="1900" b="1" spc="-10" dirty="0">
                <a:solidFill>
                  <a:srgbClr val="BBE0E3"/>
                </a:solidFill>
                <a:latin typeface="Arial"/>
                <a:cs typeface="Arial"/>
              </a:rPr>
              <a:t>.</a:t>
            </a:r>
            <a:r>
              <a:rPr sz="1900" b="1" spc="40" dirty="0">
                <a:solidFill>
                  <a:srgbClr val="BBE0E3"/>
                </a:solidFill>
                <a:latin typeface="Arial"/>
                <a:cs typeface="Arial"/>
              </a:rPr>
              <a:t> </a:t>
            </a:r>
            <a:r>
              <a:rPr sz="1900" b="1" spc="15" dirty="0">
                <a:solidFill>
                  <a:srgbClr val="BBE0E3"/>
                </a:solidFill>
                <a:latin typeface="Arial"/>
                <a:cs typeface="Arial"/>
              </a:rPr>
              <a:t>S</a:t>
            </a:r>
            <a:r>
              <a:rPr sz="1900" b="1" spc="-35" dirty="0">
                <a:solidFill>
                  <a:srgbClr val="BBE0E3"/>
                </a:solidFill>
                <a:latin typeface="Arial"/>
                <a:cs typeface="Arial"/>
              </a:rPr>
              <a:t>t</a:t>
            </a:r>
            <a:r>
              <a:rPr sz="1900" b="1" spc="-10" dirty="0">
                <a:solidFill>
                  <a:srgbClr val="BBE0E3"/>
                </a:solidFill>
                <a:latin typeface="Arial"/>
                <a:cs typeface="Arial"/>
              </a:rPr>
              <a:t>.</a:t>
            </a:r>
            <a:r>
              <a:rPr sz="1900" b="1" spc="40" dirty="0">
                <a:solidFill>
                  <a:srgbClr val="BBE0E3"/>
                </a:solidFill>
                <a:latin typeface="Arial"/>
                <a:cs typeface="Arial"/>
              </a:rPr>
              <a:t> </a:t>
            </a:r>
            <a:r>
              <a:rPr sz="1900" b="1" spc="25" dirty="0">
                <a:solidFill>
                  <a:srgbClr val="BBE0E3"/>
                </a:solidFill>
                <a:latin typeface="Arial"/>
                <a:cs typeface="Arial"/>
              </a:rPr>
              <a:t>Lu</a:t>
            </a:r>
            <a:r>
              <a:rPr sz="1900" b="1" spc="40" dirty="0">
                <a:solidFill>
                  <a:srgbClr val="BBE0E3"/>
                </a:solidFill>
                <a:latin typeface="Arial"/>
                <a:cs typeface="Arial"/>
              </a:rPr>
              <a:t>k</a:t>
            </a:r>
            <a:r>
              <a:rPr sz="1900" b="1" dirty="0">
                <a:solidFill>
                  <a:srgbClr val="BBE0E3"/>
                </a:solidFill>
                <a:latin typeface="Arial"/>
                <a:cs typeface="Arial"/>
              </a:rPr>
              <a:t>e</a:t>
            </a:r>
            <a:r>
              <a:rPr sz="1900" b="1" spc="-90" dirty="0">
                <a:solidFill>
                  <a:srgbClr val="BBE0E3"/>
                </a:solidFill>
                <a:latin typeface="Arial"/>
                <a:cs typeface="Arial"/>
              </a:rPr>
              <a:t> </a:t>
            </a:r>
            <a:r>
              <a:rPr sz="1900" b="1" spc="-35" dirty="0">
                <a:solidFill>
                  <a:srgbClr val="BBE0E3"/>
                </a:solidFill>
                <a:latin typeface="Arial"/>
                <a:cs typeface="Arial"/>
              </a:rPr>
              <a:t>t</a:t>
            </a:r>
            <a:r>
              <a:rPr sz="1900" b="1" spc="40" dirty="0">
                <a:solidFill>
                  <a:srgbClr val="BBE0E3"/>
                </a:solidFill>
                <a:latin typeface="Arial"/>
                <a:cs typeface="Arial"/>
              </a:rPr>
              <a:t>es</a:t>
            </a:r>
            <a:r>
              <a:rPr sz="1900" b="1" spc="-35" dirty="0">
                <a:solidFill>
                  <a:srgbClr val="BBE0E3"/>
                </a:solidFill>
                <a:latin typeface="Arial"/>
                <a:cs typeface="Arial"/>
              </a:rPr>
              <a:t>t</a:t>
            </a:r>
            <a:r>
              <a:rPr sz="1900" b="1" spc="-40" dirty="0">
                <a:solidFill>
                  <a:srgbClr val="BBE0E3"/>
                </a:solidFill>
                <a:latin typeface="Arial"/>
                <a:cs typeface="Arial"/>
              </a:rPr>
              <a:t>i</a:t>
            </a:r>
            <a:r>
              <a:rPr sz="1900" b="1" spc="-35" dirty="0">
                <a:solidFill>
                  <a:srgbClr val="BBE0E3"/>
                </a:solidFill>
                <a:latin typeface="Arial"/>
                <a:cs typeface="Arial"/>
              </a:rPr>
              <a:t>f</a:t>
            </a:r>
            <a:r>
              <a:rPr sz="1900" b="1" spc="-40" dirty="0">
                <a:solidFill>
                  <a:srgbClr val="BBE0E3"/>
                </a:solidFill>
                <a:latin typeface="Arial"/>
                <a:cs typeface="Arial"/>
              </a:rPr>
              <a:t>i</a:t>
            </a:r>
            <a:r>
              <a:rPr sz="1900" b="1" spc="40" dirty="0">
                <a:solidFill>
                  <a:srgbClr val="BBE0E3"/>
                </a:solidFill>
                <a:latin typeface="Arial"/>
                <a:cs typeface="Arial"/>
              </a:rPr>
              <a:t>e</a:t>
            </a:r>
            <a:r>
              <a:rPr sz="1900" b="1" dirty="0">
                <a:solidFill>
                  <a:srgbClr val="BBE0E3"/>
                </a:solidFill>
                <a:latin typeface="Arial"/>
                <a:cs typeface="Arial"/>
              </a:rPr>
              <a:t>s</a:t>
            </a:r>
            <a:r>
              <a:rPr sz="1900" b="1" spc="114" dirty="0">
                <a:solidFill>
                  <a:srgbClr val="BBE0E3"/>
                </a:solidFill>
                <a:latin typeface="Arial"/>
                <a:cs typeface="Arial"/>
              </a:rPr>
              <a:t> </a:t>
            </a:r>
            <a:r>
              <a:rPr sz="1900" b="1" spc="25" dirty="0">
                <a:solidFill>
                  <a:srgbClr val="BBE0E3"/>
                </a:solidFill>
                <a:latin typeface="Arial"/>
                <a:cs typeface="Arial"/>
              </a:rPr>
              <a:t>h</a:t>
            </a:r>
            <a:r>
              <a:rPr sz="1900" b="1" spc="-40" dirty="0">
                <a:solidFill>
                  <a:srgbClr val="BBE0E3"/>
                </a:solidFill>
                <a:latin typeface="Arial"/>
                <a:cs typeface="Arial"/>
              </a:rPr>
              <a:t>i</a:t>
            </a:r>
            <a:r>
              <a:rPr sz="1900" b="1" dirty="0">
                <a:solidFill>
                  <a:srgbClr val="BBE0E3"/>
                </a:solidFill>
                <a:latin typeface="Arial"/>
                <a:cs typeface="Arial"/>
              </a:rPr>
              <a:t>s</a:t>
            </a:r>
            <a:r>
              <a:rPr sz="1900" b="1" spc="15" dirty="0">
                <a:solidFill>
                  <a:srgbClr val="BBE0E3"/>
                </a:solidFill>
                <a:latin typeface="Arial"/>
                <a:cs typeface="Arial"/>
              </a:rPr>
              <a:t> </a:t>
            </a:r>
            <a:r>
              <a:rPr sz="1900" b="1" spc="0" dirty="0">
                <a:solidFill>
                  <a:srgbClr val="BBE0E3"/>
                </a:solidFill>
                <a:latin typeface="Arial"/>
                <a:cs typeface="Arial"/>
              </a:rPr>
              <a:t>G</a:t>
            </a:r>
            <a:r>
              <a:rPr sz="1900" b="1" spc="25" dirty="0">
                <a:solidFill>
                  <a:srgbClr val="BBE0E3"/>
                </a:solidFill>
                <a:latin typeface="Arial"/>
                <a:cs typeface="Arial"/>
              </a:rPr>
              <a:t>o</a:t>
            </a:r>
            <a:r>
              <a:rPr sz="1900" b="1" spc="40" dirty="0">
                <a:solidFill>
                  <a:srgbClr val="BBE0E3"/>
                </a:solidFill>
                <a:latin typeface="Arial"/>
                <a:cs typeface="Arial"/>
              </a:rPr>
              <a:t>s</a:t>
            </a:r>
            <a:r>
              <a:rPr sz="1900" b="1" spc="25" dirty="0">
                <a:solidFill>
                  <a:srgbClr val="BBE0E3"/>
                </a:solidFill>
                <a:latin typeface="Arial"/>
                <a:cs typeface="Arial"/>
              </a:rPr>
              <a:t>p</a:t>
            </a:r>
            <a:r>
              <a:rPr sz="1900" b="1" spc="40" dirty="0">
                <a:solidFill>
                  <a:srgbClr val="BBE0E3"/>
                </a:solidFill>
                <a:latin typeface="Arial"/>
                <a:cs typeface="Arial"/>
              </a:rPr>
              <a:t>e</a:t>
            </a:r>
            <a:r>
              <a:rPr sz="1900" b="1" spc="-10" dirty="0">
                <a:solidFill>
                  <a:srgbClr val="BBE0E3"/>
                </a:solidFill>
                <a:latin typeface="Arial"/>
                <a:cs typeface="Arial"/>
              </a:rPr>
              <a:t>l</a:t>
            </a:r>
            <a:r>
              <a:rPr sz="1900" b="1" spc="-60" dirty="0">
                <a:solidFill>
                  <a:srgbClr val="BBE0E3"/>
                </a:solidFill>
                <a:latin typeface="Arial"/>
                <a:cs typeface="Arial"/>
              </a:rPr>
              <a:t> </a:t>
            </a:r>
            <a:r>
              <a:rPr sz="1900" b="1" spc="-40" dirty="0">
                <a:solidFill>
                  <a:srgbClr val="BBE0E3"/>
                </a:solidFill>
                <a:latin typeface="Arial"/>
                <a:cs typeface="Arial"/>
              </a:rPr>
              <a:t>i</a:t>
            </a:r>
            <a:r>
              <a:rPr sz="1900" b="1" dirty="0">
                <a:solidFill>
                  <a:srgbClr val="BBE0E3"/>
                </a:solidFill>
                <a:latin typeface="Arial"/>
                <a:cs typeface="Arial"/>
              </a:rPr>
              <a:t>s</a:t>
            </a:r>
            <a:r>
              <a:rPr sz="1900" b="1" spc="15" dirty="0">
                <a:solidFill>
                  <a:srgbClr val="BBE0E3"/>
                </a:solidFill>
                <a:latin typeface="Arial"/>
                <a:cs typeface="Arial"/>
              </a:rPr>
              <a:t> </a:t>
            </a:r>
            <a:r>
              <a:rPr sz="1900" b="1" spc="0" dirty="0">
                <a:solidFill>
                  <a:srgbClr val="BBE0E3"/>
                </a:solidFill>
                <a:latin typeface="Arial"/>
                <a:cs typeface="Arial"/>
              </a:rPr>
              <a:t>w</a:t>
            </a:r>
            <a:r>
              <a:rPr sz="1900" b="1" spc="40" dirty="0">
                <a:solidFill>
                  <a:srgbClr val="BBE0E3"/>
                </a:solidFill>
                <a:latin typeface="Arial"/>
                <a:cs typeface="Arial"/>
              </a:rPr>
              <a:t>e</a:t>
            </a:r>
            <a:r>
              <a:rPr sz="1900" b="1" spc="-40" dirty="0">
                <a:solidFill>
                  <a:srgbClr val="BBE0E3"/>
                </a:solidFill>
                <a:latin typeface="Arial"/>
                <a:cs typeface="Arial"/>
              </a:rPr>
              <a:t>l</a:t>
            </a:r>
            <a:r>
              <a:rPr sz="1900" b="1" spc="-10" dirty="0">
                <a:solidFill>
                  <a:srgbClr val="BBE0E3"/>
                </a:solidFill>
                <a:latin typeface="Arial"/>
                <a:cs typeface="Arial"/>
              </a:rPr>
              <a:t>l </a:t>
            </a:r>
            <a:r>
              <a:rPr sz="1900" b="1" spc="-40" dirty="0">
                <a:solidFill>
                  <a:srgbClr val="BBE0E3"/>
                </a:solidFill>
                <a:latin typeface="Arial"/>
                <a:cs typeface="Arial"/>
              </a:rPr>
              <a:t>r</a:t>
            </a:r>
            <a:r>
              <a:rPr sz="1900" b="1" spc="40" dirty="0">
                <a:solidFill>
                  <a:srgbClr val="BBE0E3"/>
                </a:solidFill>
                <a:latin typeface="Arial"/>
                <a:cs typeface="Arial"/>
              </a:rPr>
              <a:t>esea</a:t>
            </a:r>
            <a:r>
              <a:rPr sz="1900" b="1" spc="-40" dirty="0">
                <a:solidFill>
                  <a:srgbClr val="BBE0E3"/>
                </a:solidFill>
                <a:latin typeface="Arial"/>
                <a:cs typeface="Arial"/>
              </a:rPr>
              <a:t>r</a:t>
            </a:r>
            <a:r>
              <a:rPr sz="1900" b="1" spc="40" dirty="0">
                <a:solidFill>
                  <a:srgbClr val="BBE0E3"/>
                </a:solidFill>
                <a:latin typeface="Arial"/>
                <a:cs typeface="Arial"/>
              </a:rPr>
              <a:t>c</a:t>
            </a:r>
            <a:r>
              <a:rPr sz="1900" b="1" spc="20" dirty="0">
                <a:solidFill>
                  <a:srgbClr val="BBE0E3"/>
                </a:solidFill>
                <a:latin typeface="Arial"/>
                <a:cs typeface="Arial"/>
              </a:rPr>
              <a:t>h</a:t>
            </a:r>
            <a:r>
              <a:rPr sz="1900" b="1" spc="40" dirty="0">
                <a:solidFill>
                  <a:srgbClr val="BBE0E3"/>
                </a:solidFill>
                <a:latin typeface="Arial"/>
                <a:cs typeface="Arial"/>
              </a:rPr>
              <a:t>e</a:t>
            </a:r>
            <a:r>
              <a:rPr sz="1900" b="1" spc="-15" dirty="0">
                <a:solidFill>
                  <a:srgbClr val="BBE0E3"/>
                </a:solidFill>
                <a:latin typeface="Arial"/>
                <a:cs typeface="Arial"/>
              </a:rPr>
              <a:t>d</a:t>
            </a:r>
            <a:r>
              <a:rPr sz="1900" b="1" spc="-90" dirty="0">
                <a:solidFill>
                  <a:srgbClr val="BBE0E3"/>
                </a:solidFill>
                <a:latin typeface="Arial"/>
                <a:cs typeface="Arial"/>
              </a:rPr>
              <a:t> </a:t>
            </a:r>
            <a:r>
              <a:rPr sz="1900" b="1" spc="40" dirty="0">
                <a:solidFill>
                  <a:srgbClr val="BBE0E3"/>
                </a:solidFill>
                <a:latin typeface="Arial"/>
                <a:cs typeface="Arial"/>
              </a:rPr>
              <a:t>a</a:t>
            </a:r>
            <a:r>
              <a:rPr sz="1900" b="1" spc="20" dirty="0">
                <a:solidFill>
                  <a:srgbClr val="BBE0E3"/>
                </a:solidFill>
                <a:latin typeface="Arial"/>
                <a:cs typeface="Arial"/>
              </a:rPr>
              <a:t>n</a:t>
            </a:r>
            <a:r>
              <a:rPr sz="1900" b="1" spc="-15" dirty="0">
                <a:solidFill>
                  <a:srgbClr val="BBE0E3"/>
                </a:solidFill>
                <a:latin typeface="Arial"/>
                <a:cs typeface="Arial"/>
              </a:rPr>
              <a:t>d</a:t>
            </a:r>
            <a:r>
              <a:rPr sz="1900" b="1" spc="10" dirty="0">
                <a:solidFill>
                  <a:srgbClr val="BBE0E3"/>
                </a:solidFill>
                <a:latin typeface="Arial"/>
                <a:cs typeface="Arial"/>
              </a:rPr>
              <a:t> </a:t>
            </a:r>
            <a:r>
              <a:rPr sz="1900" b="1" spc="40" dirty="0">
                <a:solidFill>
                  <a:srgbClr val="BBE0E3"/>
                </a:solidFill>
                <a:latin typeface="Arial"/>
                <a:cs typeface="Arial"/>
              </a:rPr>
              <a:t>ve</a:t>
            </a:r>
            <a:r>
              <a:rPr sz="1900" b="1" spc="-50" dirty="0">
                <a:solidFill>
                  <a:srgbClr val="BBE0E3"/>
                </a:solidFill>
                <a:latin typeface="Arial"/>
                <a:cs typeface="Arial"/>
              </a:rPr>
              <a:t>r</a:t>
            </a:r>
            <a:r>
              <a:rPr sz="1900" b="1" spc="-40" dirty="0">
                <a:solidFill>
                  <a:srgbClr val="BBE0E3"/>
                </a:solidFill>
                <a:latin typeface="Arial"/>
                <a:cs typeface="Arial"/>
              </a:rPr>
              <a:t>i</a:t>
            </a:r>
            <a:r>
              <a:rPr sz="1900" b="1" spc="-35" dirty="0">
                <a:solidFill>
                  <a:srgbClr val="BBE0E3"/>
                </a:solidFill>
                <a:latin typeface="Arial"/>
                <a:cs typeface="Arial"/>
              </a:rPr>
              <a:t>f</a:t>
            </a:r>
            <a:r>
              <a:rPr sz="1900" b="1" spc="-40" dirty="0">
                <a:solidFill>
                  <a:srgbClr val="BBE0E3"/>
                </a:solidFill>
                <a:latin typeface="Arial"/>
                <a:cs typeface="Arial"/>
              </a:rPr>
              <a:t>i</a:t>
            </a:r>
            <a:r>
              <a:rPr sz="1900" b="1" spc="40" dirty="0">
                <a:solidFill>
                  <a:srgbClr val="BBE0E3"/>
                </a:solidFill>
                <a:latin typeface="Arial"/>
                <a:cs typeface="Arial"/>
              </a:rPr>
              <a:t>e</a:t>
            </a:r>
            <a:r>
              <a:rPr sz="1900" b="1" spc="20" dirty="0">
                <a:solidFill>
                  <a:srgbClr val="BBE0E3"/>
                </a:solidFill>
                <a:latin typeface="Arial"/>
                <a:cs typeface="Arial"/>
              </a:rPr>
              <a:t>d</a:t>
            </a:r>
            <a:r>
              <a:rPr sz="1900" b="1" spc="-10" dirty="0">
                <a:solidFill>
                  <a:srgbClr val="BBE0E3"/>
                </a:solidFill>
                <a:latin typeface="Arial"/>
                <a:cs typeface="Arial"/>
              </a:rPr>
              <a:t>.</a:t>
            </a:r>
            <a:r>
              <a:rPr sz="1900" b="1" spc="40" dirty="0">
                <a:solidFill>
                  <a:srgbClr val="BBE0E3"/>
                </a:solidFill>
                <a:latin typeface="Arial"/>
                <a:cs typeface="Arial"/>
              </a:rPr>
              <a:t> </a:t>
            </a:r>
            <a:r>
              <a:rPr sz="1900" b="1" spc="-35" dirty="0">
                <a:solidFill>
                  <a:srgbClr val="BBE0E3"/>
                </a:solidFill>
                <a:latin typeface="Arial"/>
                <a:cs typeface="Arial"/>
              </a:rPr>
              <a:t>(</a:t>
            </a:r>
            <a:r>
              <a:rPr sz="1900" b="1" spc="20" dirty="0">
                <a:solidFill>
                  <a:srgbClr val="BBE0E3"/>
                </a:solidFill>
                <a:latin typeface="Arial"/>
                <a:cs typeface="Arial"/>
              </a:rPr>
              <a:t>Lu</a:t>
            </a:r>
            <a:r>
              <a:rPr sz="1900" b="1" spc="40" dirty="0">
                <a:solidFill>
                  <a:srgbClr val="BBE0E3"/>
                </a:solidFill>
                <a:latin typeface="Arial"/>
                <a:cs typeface="Arial"/>
              </a:rPr>
              <a:t>k</a:t>
            </a:r>
            <a:r>
              <a:rPr sz="1900" b="1" dirty="0">
                <a:solidFill>
                  <a:srgbClr val="BBE0E3"/>
                </a:solidFill>
                <a:latin typeface="Arial"/>
                <a:cs typeface="Arial"/>
              </a:rPr>
              <a:t>e</a:t>
            </a:r>
            <a:r>
              <a:rPr sz="1900" b="1" spc="-85" dirty="0">
                <a:solidFill>
                  <a:srgbClr val="BBE0E3"/>
                </a:solidFill>
                <a:latin typeface="Arial"/>
                <a:cs typeface="Arial"/>
              </a:rPr>
              <a:t> </a:t>
            </a:r>
            <a:r>
              <a:rPr sz="1900" b="1" spc="40" dirty="0">
                <a:solidFill>
                  <a:srgbClr val="BBE0E3"/>
                </a:solidFill>
                <a:latin typeface="Arial"/>
                <a:cs typeface="Arial"/>
              </a:rPr>
              <a:t>1</a:t>
            </a:r>
            <a:r>
              <a:rPr sz="1900" b="1" spc="-35" dirty="0">
                <a:solidFill>
                  <a:srgbClr val="BBE0E3"/>
                </a:solidFill>
                <a:latin typeface="Arial"/>
                <a:cs typeface="Arial"/>
              </a:rPr>
              <a:t>:</a:t>
            </a:r>
            <a:r>
              <a:rPr sz="1900" b="1" spc="35" dirty="0">
                <a:solidFill>
                  <a:srgbClr val="BBE0E3"/>
                </a:solidFill>
                <a:latin typeface="Arial"/>
                <a:cs typeface="Arial"/>
              </a:rPr>
              <a:t>1</a:t>
            </a:r>
            <a:r>
              <a:rPr sz="1900" b="1" spc="-35" dirty="0">
                <a:solidFill>
                  <a:srgbClr val="BBE0E3"/>
                </a:solidFill>
                <a:latin typeface="Arial"/>
                <a:cs typeface="Arial"/>
              </a:rPr>
              <a:t>-</a:t>
            </a:r>
            <a:r>
              <a:rPr sz="1900" b="1" dirty="0">
                <a:solidFill>
                  <a:srgbClr val="BBE0E3"/>
                </a:solidFill>
                <a:latin typeface="Arial"/>
                <a:cs typeface="Arial"/>
              </a:rPr>
              <a:t>4</a:t>
            </a:r>
            <a:r>
              <a:rPr sz="1900" b="1" spc="114" dirty="0">
                <a:solidFill>
                  <a:srgbClr val="BBE0E3"/>
                </a:solidFill>
                <a:latin typeface="Arial"/>
                <a:cs typeface="Arial"/>
              </a:rPr>
              <a:t> </a:t>
            </a:r>
            <a:r>
              <a:rPr sz="1900" b="1" dirty="0">
                <a:solidFill>
                  <a:srgbClr val="BBE0E3"/>
                </a:solidFill>
                <a:latin typeface="Arial"/>
                <a:cs typeface="Arial"/>
              </a:rPr>
              <a:t>-</a:t>
            </a:r>
            <a:r>
              <a:rPr sz="1900" b="1" spc="-65" dirty="0">
                <a:solidFill>
                  <a:srgbClr val="BBE0E3"/>
                </a:solidFill>
                <a:latin typeface="Arial"/>
                <a:cs typeface="Arial"/>
              </a:rPr>
              <a:t> </a:t>
            </a:r>
            <a:r>
              <a:rPr sz="1900" b="1" spc="-40" dirty="0">
                <a:solidFill>
                  <a:srgbClr val="BBE0E3"/>
                </a:solidFill>
                <a:latin typeface="Arial"/>
                <a:cs typeface="Arial"/>
              </a:rPr>
              <a:t>**</a:t>
            </a:r>
            <a:r>
              <a:rPr sz="1900" b="1" spc="40" dirty="0">
                <a:solidFill>
                  <a:srgbClr val="BBE0E3"/>
                </a:solidFill>
                <a:latin typeface="Arial"/>
                <a:cs typeface="Arial"/>
              </a:rPr>
              <a:t>1</a:t>
            </a:r>
            <a:r>
              <a:rPr sz="1900" b="1" spc="-35" dirty="0">
                <a:solidFill>
                  <a:srgbClr val="BBE0E3"/>
                </a:solidFill>
                <a:latin typeface="Arial"/>
                <a:cs typeface="Arial"/>
              </a:rPr>
              <a:t>:</a:t>
            </a:r>
            <a:r>
              <a:rPr sz="1900" b="1" spc="40" dirty="0">
                <a:solidFill>
                  <a:srgbClr val="BBE0E3"/>
                </a:solidFill>
                <a:latin typeface="Arial"/>
                <a:cs typeface="Arial"/>
              </a:rPr>
              <a:t>2</a:t>
            </a:r>
            <a:r>
              <a:rPr sz="1900" b="1" spc="-40" dirty="0">
                <a:solidFill>
                  <a:srgbClr val="BBE0E3"/>
                </a:solidFill>
                <a:latin typeface="Arial"/>
                <a:cs typeface="Arial"/>
              </a:rPr>
              <a:t>**</a:t>
            </a:r>
            <a:r>
              <a:rPr sz="1900" b="1" dirty="0">
                <a:solidFill>
                  <a:srgbClr val="BBE0E3"/>
                </a:solidFill>
                <a:latin typeface="Arial"/>
                <a:cs typeface="Arial"/>
              </a:rPr>
              <a:t>)</a:t>
            </a:r>
            <a:r>
              <a:rPr sz="1900" b="1" spc="235" dirty="0">
                <a:solidFill>
                  <a:srgbClr val="BBE0E3"/>
                </a:solidFill>
                <a:latin typeface="Arial"/>
                <a:cs typeface="Arial"/>
              </a:rPr>
              <a:t> </a:t>
            </a:r>
            <a:r>
              <a:rPr sz="1900" b="1" dirty="0">
                <a:solidFill>
                  <a:srgbClr val="BBE0E3"/>
                </a:solidFill>
                <a:latin typeface="Arial"/>
                <a:cs typeface="Arial"/>
              </a:rPr>
              <a:t>–</a:t>
            </a:r>
            <a:r>
              <a:rPr sz="1900" b="1" spc="15" dirty="0">
                <a:solidFill>
                  <a:srgbClr val="BBE0E3"/>
                </a:solidFill>
                <a:latin typeface="Arial"/>
                <a:cs typeface="Arial"/>
              </a:rPr>
              <a:t> </a:t>
            </a:r>
            <a:r>
              <a:rPr sz="1900" b="1" spc="25" dirty="0">
                <a:solidFill>
                  <a:srgbClr val="BBE0E3"/>
                </a:solidFill>
                <a:latin typeface="Arial"/>
                <a:cs typeface="Arial"/>
              </a:rPr>
              <a:t>N</a:t>
            </a:r>
            <a:r>
              <a:rPr sz="1900" b="1" spc="35" dirty="0">
                <a:solidFill>
                  <a:srgbClr val="BBE0E3"/>
                </a:solidFill>
                <a:latin typeface="Arial"/>
                <a:cs typeface="Arial"/>
              </a:rPr>
              <a:t>o</a:t>
            </a:r>
            <a:r>
              <a:rPr sz="1900" b="1" dirty="0">
                <a:solidFill>
                  <a:srgbClr val="BBE0E3"/>
                </a:solidFill>
                <a:latin typeface="Arial"/>
                <a:cs typeface="Arial"/>
              </a:rPr>
              <a:t>t</a:t>
            </a:r>
            <a:r>
              <a:rPr sz="1900" b="1" spc="-65" dirty="0">
                <a:solidFill>
                  <a:srgbClr val="BBE0E3"/>
                </a:solidFill>
                <a:latin typeface="Arial"/>
                <a:cs typeface="Arial"/>
              </a:rPr>
              <a:t> </a:t>
            </a:r>
            <a:r>
              <a:rPr sz="1900" b="1" dirty="0">
                <a:solidFill>
                  <a:srgbClr val="BBE0E3"/>
                </a:solidFill>
                <a:latin typeface="Arial"/>
                <a:cs typeface="Arial"/>
              </a:rPr>
              <a:t>a</a:t>
            </a:r>
            <a:r>
              <a:rPr sz="1900" b="1" spc="10" dirty="0">
                <a:solidFill>
                  <a:srgbClr val="BBE0E3"/>
                </a:solidFill>
                <a:latin typeface="Arial"/>
                <a:cs typeface="Arial"/>
              </a:rPr>
              <a:t> </a:t>
            </a:r>
            <a:r>
              <a:rPr sz="1900" b="1" spc="20" dirty="0">
                <a:solidFill>
                  <a:srgbClr val="BBE0E3"/>
                </a:solidFill>
                <a:latin typeface="Arial"/>
                <a:cs typeface="Arial"/>
              </a:rPr>
              <a:t>d</a:t>
            </a:r>
            <a:r>
              <a:rPr sz="1900" b="1" spc="-40" dirty="0">
                <a:solidFill>
                  <a:srgbClr val="BBE0E3"/>
                </a:solidFill>
                <a:latin typeface="Arial"/>
                <a:cs typeface="Arial"/>
              </a:rPr>
              <a:t>i</a:t>
            </a:r>
            <a:r>
              <a:rPr sz="1900" b="1" spc="40" dirty="0">
                <a:solidFill>
                  <a:srgbClr val="BBE0E3"/>
                </a:solidFill>
                <a:latin typeface="Arial"/>
                <a:cs typeface="Arial"/>
              </a:rPr>
              <a:t>sc</a:t>
            </a:r>
            <a:r>
              <a:rPr sz="1900" b="1" spc="-40" dirty="0">
                <a:solidFill>
                  <a:srgbClr val="BBE0E3"/>
                </a:solidFill>
                <a:latin typeface="Arial"/>
                <a:cs typeface="Arial"/>
              </a:rPr>
              <a:t>i</a:t>
            </a:r>
            <a:r>
              <a:rPr sz="1900" b="1" spc="20" dirty="0">
                <a:solidFill>
                  <a:srgbClr val="BBE0E3"/>
                </a:solidFill>
                <a:latin typeface="Arial"/>
                <a:cs typeface="Arial"/>
              </a:rPr>
              <a:t>p</a:t>
            </a:r>
            <a:r>
              <a:rPr sz="1900" b="1" spc="-40" dirty="0">
                <a:solidFill>
                  <a:srgbClr val="BBE0E3"/>
                </a:solidFill>
                <a:latin typeface="Arial"/>
                <a:cs typeface="Arial"/>
              </a:rPr>
              <a:t>l</a:t>
            </a:r>
            <a:r>
              <a:rPr sz="1900" b="1" dirty="0">
                <a:solidFill>
                  <a:srgbClr val="BBE0E3"/>
                </a:solidFill>
                <a:latin typeface="Arial"/>
                <a:cs typeface="Arial"/>
              </a:rPr>
              <a:t>e</a:t>
            </a:r>
            <a:endParaRPr sz="1900">
              <a:latin typeface="Arial"/>
              <a:cs typeface="Arial"/>
            </a:endParaRPr>
          </a:p>
          <a:p>
            <a:pPr marL="12700" marR="5080">
              <a:lnSpc>
                <a:spcPct val="100899"/>
              </a:lnSpc>
              <a:tabLst>
                <a:tab pos="850265" algn="l"/>
                <a:tab pos="1383665" algn="l"/>
                <a:tab pos="2056764" algn="l"/>
                <a:tab pos="3542665" algn="l"/>
                <a:tab pos="3936365" algn="l"/>
                <a:tab pos="4469765" algn="l"/>
                <a:tab pos="5942965" algn="l"/>
                <a:tab pos="6336665" algn="l"/>
                <a:tab pos="7263765" algn="l"/>
                <a:tab pos="8368665" algn="l"/>
                <a:tab pos="8978265" algn="l"/>
              </a:tabLst>
            </a:pPr>
            <a:r>
              <a:rPr sz="1900" b="1" spc="25" dirty="0">
                <a:solidFill>
                  <a:srgbClr val="FFFF00"/>
                </a:solidFill>
                <a:latin typeface="Arial"/>
                <a:cs typeface="Arial"/>
              </a:rPr>
              <a:t>Joh</a:t>
            </a:r>
            <a:r>
              <a:rPr sz="1900" b="1" spc="20" dirty="0">
                <a:solidFill>
                  <a:srgbClr val="FFFF00"/>
                </a:solidFill>
                <a:latin typeface="Arial"/>
                <a:cs typeface="Arial"/>
              </a:rPr>
              <a:t>n</a:t>
            </a:r>
            <a:r>
              <a:rPr sz="1900" b="1" dirty="0">
                <a:solidFill>
                  <a:srgbClr val="FFFF00"/>
                </a:solidFill>
                <a:latin typeface="Arial"/>
                <a:cs typeface="Arial"/>
              </a:rPr>
              <a:t>:	</a:t>
            </a:r>
            <a:r>
              <a:rPr sz="1900" b="1" spc="-45" dirty="0">
                <a:solidFill>
                  <a:srgbClr val="BBE0E3"/>
                </a:solidFill>
                <a:latin typeface="Arial"/>
                <a:cs typeface="Arial"/>
              </a:rPr>
              <a:t>t</a:t>
            </a:r>
            <a:r>
              <a:rPr sz="1900" b="1" spc="20" dirty="0">
                <a:solidFill>
                  <a:srgbClr val="BBE0E3"/>
                </a:solidFill>
                <a:latin typeface="Arial"/>
                <a:cs typeface="Arial"/>
              </a:rPr>
              <a:t>h</a:t>
            </a:r>
            <a:r>
              <a:rPr sz="1900" b="1" dirty="0">
                <a:solidFill>
                  <a:srgbClr val="BBE0E3"/>
                </a:solidFill>
                <a:latin typeface="Arial"/>
                <a:cs typeface="Arial"/>
              </a:rPr>
              <a:t>e	</a:t>
            </a:r>
            <a:r>
              <a:rPr sz="1900" b="1" spc="20" dirty="0">
                <a:solidFill>
                  <a:srgbClr val="BBE0E3"/>
                </a:solidFill>
                <a:latin typeface="Arial"/>
                <a:cs typeface="Arial"/>
              </a:rPr>
              <a:t>on</a:t>
            </a:r>
            <a:r>
              <a:rPr sz="1900" b="1" spc="-40" dirty="0">
                <a:solidFill>
                  <a:srgbClr val="BBE0E3"/>
                </a:solidFill>
                <a:latin typeface="Arial"/>
                <a:cs typeface="Arial"/>
              </a:rPr>
              <a:t>l</a:t>
            </a:r>
            <a:r>
              <a:rPr sz="1900" b="1" dirty="0">
                <a:solidFill>
                  <a:srgbClr val="BBE0E3"/>
                </a:solidFill>
                <a:latin typeface="Arial"/>
                <a:cs typeface="Arial"/>
              </a:rPr>
              <a:t>y	</a:t>
            </a:r>
            <a:r>
              <a:rPr sz="1900" b="1" spc="40" dirty="0">
                <a:solidFill>
                  <a:srgbClr val="BBE0E3"/>
                </a:solidFill>
                <a:latin typeface="Arial"/>
                <a:cs typeface="Arial"/>
              </a:rPr>
              <a:t>eye</a:t>
            </a:r>
            <a:r>
              <a:rPr sz="1900" b="1" spc="20" dirty="0">
                <a:solidFill>
                  <a:srgbClr val="BBE0E3"/>
                </a:solidFill>
                <a:latin typeface="Arial"/>
                <a:cs typeface="Arial"/>
              </a:rPr>
              <a:t>w</a:t>
            </a:r>
            <a:r>
              <a:rPr sz="1900" b="1" spc="-40" dirty="0">
                <a:solidFill>
                  <a:srgbClr val="BBE0E3"/>
                </a:solidFill>
                <a:latin typeface="Arial"/>
                <a:cs typeface="Arial"/>
              </a:rPr>
              <a:t>i</a:t>
            </a:r>
            <a:r>
              <a:rPr sz="1900" b="1" spc="-35" dirty="0">
                <a:solidFill>
                  <a:srgbClr val="BBE0E3"/>
                </a:solidFill>
                <a:latin typeface="Arial"/>
                <a:cs typeface="Arial"/>
              </a:rPr>
              <a:t>t</a:t>
            </a:r>
            <a:r>
              <a:rPr sz="1900" b="1" spc="25" dirty="0">
                <a:solidFill>
                  <a:srgbClr val="BBE0E3"/>
                </a:solidFill>
                <a:latin typeface="Arial"/>
                <a:cs typeface="Arial"/>
              </a:rPr>
              <a:t>n</a:t>
            </a:r>
            <a:r>
              <a:rPr sz="1900" b="1" spc="40" dirty="0">
                <a:solidFill>
                  <a:srgbClr val="BBE0E3"/>
                </a:solidFill>
                <a:latin typeface="Arial"/>
                <a:cs typeface="Arial"/>
              </a:rPr>
              <a:t>es</a:t>
            </a:r>
            <a:r>
              <a:rPr sz="1900" b="1" dirty="0">
                <a:solidFill>
                  <a:srgbClr val="BBE0E3"/>
                </a:solidFill>
                <a:latin typeface="Arial"/>
                <a:cs typeface="Arial"/>
              </a:rPr>
              <a:t>s	</a:t>
            </a:r>
            <a:r>
              <a:rPr sz="1900" b="1" spc="20" dirty="0">
                <a:solidFill>
                  <a:srgbClr val="BBE0E3"/>
                </a:solidFill>
                <a:latin typeface="Arial"/>
                <a:cs typeface="Arial"/>
              </a:rPr>
              <a:t>o</a:t>
            </a:r>
            <a:r>
              <a:rPr sz="1900" b="1" spc="-10" dirty="0">
                <a:solidFill>
                  <a:srgbClr val="BBE0E3"/>
                </a:solidFill>
                <a:latin typeface="Arial"/>
                <a:cs typeface="Arial"/>
              </a:rPr>
              <a:t>f</a:t>
            </a:r>
            <a:r>
              <a:rPr sz="1900" b="1" dirty="0">
                <a:solidFill>
                  <a:srgbClr val="BBE0E3"/>
                </a:solidFill>
                <a:latin typeface="Arial"/>
                <a:cs typeface="Arial"/>
              </a:rPr>
              <a:t>	</a:t>
            </a:r>
            <a:r>
              <a:rPr sz="1900" b="1" spc="-45" dirty="0">
                <a:solidFill>
                  <a:srgbClr val="BBE0E3"/>
                </a:solidFill>
                <a:latin typeface="Arial"/>
                <a:cs typeface="Arial"/>
              </a:rPr>
              <a:t>t</a:t>
            </a:r>
            <a:r>
              <a:rPr sz="1900" b="1" spc="20" dirty="0">
                <a:solidFill>
                  <a:srgbClr val="BBE0E3"/>
                </a:solidFill>
                <a:latin typeface="Arial"/>
                <a:cs typeface="Arial"/>
              </a:rPr>
              <a:t>h</a:t>
            </a:r>
            <a:r>
              <a:rPr sz="1900" b="1" dirty="0">
                <a:solidFill>
                  <a:srgbClr val="BBE0E3"/>
                </a:solidFill>
                <a:latin typeface="Arial"/>
                <a:cs typeface="Arial"/>
              </a:rPr>
              <a:t>e	</a:t>
            </a:r>
            <a:r>
              <a:rPr sz="1900" b="1" spc="20" dirty="0">
                <a:solidFill>
                  <a:srgbClr val="BBE0E3"/>
                </a:solidFill>
                <a:latin typeface="Arial"/>
                <a:cs typeface="Arial"/>
              </a:rPr>
              <a:t>b</a:t>
            </a:r>
            <a:r>
              <a:rPr sz="1900" b="1" spc="25" dirty="0">
                <a:solidFill>
                  <a:srgbClr val="BBE0E3"/>
                </a:solidFill>
                <a:latin typeface="Arial"/>
                <a:cs typeface="Arial"/>
              </a:rPr>
              <a:t>e</a:t>
            </a:r>
            <a:r>
              <a:rPr sz="1900" b="1" spc="20" dirty="0">
                <a:solidFill>
                  <a:srgbClr val="BBE0E3"/>
                </a:solidFill>
                <a:latin typeface="Arial"/>
                <a:cs typeface="Arial"/>
              </a:rPr>
              <a:t>g</a:t>
            </a:r>
            <a:r>
              <a:rPr sz="1900" b="1" spc="-40" dirty="0">
                <a:solidFill>
                  <a:srgbClr val="BBE0E3"/>
                </a:solidFill>
                <a:latin typeface="Arial"/>
                <a:cs typeface="Arial"/>
              </a:rPr>
              <a:t>i</a:t>
            </a:r>
            <a:r>
              <a:rPr sz="1900" b="1" spc="20" dirty="0">
                <a:solidFill>
                  <a:srgbClr val="BBE0E3"/>
                </a:solidFill>
                <a:latin typeface="Arial"/>
                <a:cs typeface="Arial"/>
              </a:rPr>
              <a:t>nn</a:t>
            </a:r>
            <a:r>
              <a:rPr sz="1900" b="1" spc="-40" dirty="0">
                <a:solidFill>
                  <a:srgbClr val="BBE0E3"/>
                </a:solidFill>
                <a:latin typeface="Arial"/>
                <a:cs typeface="Arial"/>
              </a:rPr>
              <a:t>i</a:t>
            </a:r>
            <a:r>
              <a:rPr sz="1900" b="1" spc="20" dirty="0">
                <a:solidFill>
                  <a:srgbClr val="BBE0E3"/>
                </a:solidFill>
                <a:latin typeface="Arial"/>
                <a:cs typeface="Arial"/>
              </a:rPr>
              <a:t>n</a:t>
            </a:r>
            <a:r>
              <a:rPr sz="1900" b="1" spc="-80" dirty="0">
                <a:solidFill>
                  <a:srgbClr val="BBE0E3"/>
                </a:solidFill>
                <a:latin typeface="Arial"/>
                <a:cs typeface="Arial"/>
              </a:rPr>
              <a:t>g</a:t>
            </a:r>
            <a:r>
              <a:rPr sz="1900" b="1" dirty="0">
                <a:solidFill>
                  <a:srgbClr val="BBE0E3"/>
                </a:solidFill>
                <a:latin typeface="Arial"/>
                <a:cs typeface="Arial"/>
              </a:rPr>
              <a:t>s	</a:t>
            </a:r>
            <a:r>
              <a:rPr sz="1900" b="1" spc="20" dirty="0">
                <a:solidFill>
                  <a:srgbClr val="BBE0E3"/>
                </a:solidFill>
                <a:latin typeface="Arial"/>
                <a:cs typeface="Arial"/>
              </a:rPr>
              <a:t>o</a:t>
            </a:r>
            <a:r>
              <a:rPr sz="1900" b="1" spc="-10" dirty="0">
                <a:solidFill>
                  <a:srgbClr val="BBE0E3"/>
                </a:solidFill>
                <a:latin typeface="Arial"/>
                <a:cs typeface="Arial"/>
              </a:rPr>
              <a:t>f</a:t>
            </a:r>
            <a:r>
              <a:rPr sz="1900" b="1" dirty="0">
                <a:solidFill>
                  <a:srgbClr val="BBE0E3"/>
                </a:solidFill>
                <a:latin typeface="Arial"/>
                <a:cs typeface="Arial"/>
              </a:rPr>
              <a:t>	</a:t>
            </a:r>
            <a:r>
              <a:rPr sz="1900" b="1" spc="40" dirty="0">
                <a:solidFill>
                  <a:srgbClr val="BBE0E3"/>
                </a:solidFill>
                <a:latin typeface="Arial"/>
                <a:cs typeface="Arial"/>
              </a:rPr>
              <a:t>Jesu</a:t>
            </a:r>
            <a:r>
              <a:rPr sz="1900" b="1" spc="-60" dirty="0">
                <a:solidFill>
                  <a:srgbClr val="BBE0E3"/>
                </a:solidFill>
                <a:latin typeface="Arial"/>
                <a:cs typeface="Arial"/>
              </a:rPr>
              <a:t>s</a:t>
            </a:r>
            <a:r>
              <a:rPr sz="1900" b="1" spc="-5" dirty="0">
                <a:solidFill>
                  <a:srgbClr val="BBE0E3"/>
                </a:solidFill>
                <a:latin typeface="Arial"/>
                <a:cs typeface="Arial"/>
              </a:rPr>
              <a:t>'</a:t>
            </a:r>
            <a:r>
              <a:rPr sz="1900" b="1" dirty="0">
                <a:solidFill>
                  <a:srgbClr val="BBE0E3"/>
                </a:solidFill>
                <a:latin typeface="Arial"/>
                <a:cs typeface="Arial"/>
              </a:rPr>
              <a:t>	</a:t>
            </a:r>
            <a:r>
              <a:rPr sz="1900" b="1" spc="-10" dirty="0">
                <a:solidFill>
                  <a:srgbClr val="BBE0E3"/>
                </a:solidFill>
                <a:latin typeface="Arial"/>
                <a:cs typeface="Arial"/>
              </a:rPr>
              <a:t>m</a:t>
            </a:r>
            <a:r>
              <a:rPr sz="1900" b="1" spc="-40" dirty="0">
                <a:solidFill>
                  <a:srgbClr val="BBE0E3"/>
                </a:solidFill>
                <a:latin typeface="Arial"/>
                <a:cs typeface="Arial"/>
              </a:rPr>
              <a:t>i</a:t>
            </a:r>
            <a:r>
              <a:rPr sz="1900" b="1" spc="20" dirty="0">
                <a:solidFill>
                  <a:srgbClr val="BBE0E3"/>
                </a:solidFill>
                <a:latin typeface="Arial"/>
                <a:cs typeface="Arial"/>
              </a:rPr>
              <a:t>n</a:t>
            </a:r>
            <a:r>
              <a:rPr sz="1900" b="1" spc="-40" dirty="0">
                <a:solidFill>
                  <a:srgbClr val="BBE0E3"/>
                </a:solidFill>
                <a:latin typeface="Arial"/>
                <a:cs typeface="Arial"/>
              </a:rPr>
              <a:t>i</a:t>
            </a:r>
            <a:r>
              <a:rPr sz="1900" b="1" spc="40" dirty="0">
                <a:solidFill>
                  <a:srgbClr val="BBE0E3"/>
                </a:solidFill>
                <a:latin typeface="Arial"/>
                <a:cs typeface="Arial"/>
              </a:rPr>
              <a:t>s</a:t>
            </a:r>
            <a:r>
              <a:rPr sz="1900" b="1" spc="-35" dirty="0">
                <a:solidFill>
                  <a:srgbClr val="BBE0E3"/>
                </a:solidFill>
                <a:latin typeface="Arial"/>
                <a:cs typeface="Arial"/>
              </a:rPr>
              <a:t>t</a:t>
            </a:r>
            <a:r>
              <a:rPr sz="1900" b="1" spc="-40" dirty="0">
                <a:solidFill>
                  <a:srgbClr val="BBE0E3"/>
                </a:solidFill>
                <a:latin typeface="Arial"/>
                <a:cs typeface="Arial"/>
              </a:rPr>
              <a:t>r</a:t>
            </a:r>
            <a:r>
              <a:rPr sz="1900" b="1" dirty="0">
                <a:solidFill>
                  <a:srgbClr val="BBE0E3"/>
                </a:solidFill>
                <a:latin typeface="Arial"/>
                <a:cs typeface="Arial"/>
              </a:rPr>
              <a:t>y	</a:t>
            </a:r>
            <a:r>
              <a:rPr sz="1900" b="1" spc="25" dirty="0">
                <a:solidFill>
                  <a:srgbClr val="BBE0E3"/>
                </a:solidFill>
                <a:latin typeface="Arial"/>
                <a:cs typeface="Arial"/>
              </a:rPr>
              <a:t>an</a:t>
            </a:r>
            <a:r>
              <a:rPr sz="1900" b="1" spc="-15" dirty="0">
                <a:solidFill>
                  <a:srgbClr val="BBE0E3"/>
                </a:solidFill>
                <a:latin typeface="Arial"/>
                <a:cs typeface="Arial"/>
              </a:rPr>
              <a:t>d</a:t>
            </a:r>
            <a:r>
              <a:rPr sz="1900" b="1" dirty="0">
                <a:solidFill>
                  <a:srgbClr val="BBE0E3"/>
                </a:solidFill>
                <a:latin typeface="Arial"/>
                <a:cs typeface="Arial"/>
              </a:rPr>
              <a:t>	</a:t>
            </a:r>
            <a:r>
              <a:rPr sz="1900" b="1" spc="-45" dirty="0">
                <a:solidFill>
                  <a:srgbClr val="BBE0E3"/>
                </a:solidFill>
                <a:latin typeface="Arial"/>
                <a:cs typeface="Arial"/>
              </a:rPr>
              <a:t>t</a:t>
            </a:r>
            <a:r>
              <a:rPr sz="1900" b="1" spc="20" dirty="0">
                <a:solidFill>
                  <a:srgbClr val="BBE0E3"/>
                </a:solidFill>
                <a:latin typeface="Arial"/>
                <a:cs typeface="Arial"/>
              </a:rPr>
              <a:t>h</a:t>
            </a:r>
            <a:r>
              <a:rPr sz="1900" b="1" dirty="0">
                <a:solidFill>
                  <a:srgbClr val="BBE0E3"/>
                </a:solidFill>
                <a:latin typeface="Arial"/>
                <a:cs typeface="Arial"/>
              </a:rPr>
              <a:t>e </a:t>
            </a:r>
            <a:r>
              <a:rPr sz="1900" b="1" spc="40" dirty="0">
                <a:solidFill>
                  <a:srgbClr val="BBE0E3"/>
                </a:solidFill>
                <a:latin typeface="Arial"/>
                <a:cs typeface="Arial"/>
              </a:rPr>
              <a:t>c</a:t>
            </a:r>
            <a:r>
              <a:rPr sz="1900" b="1" spc="-45" dirty="0">
                <a:solidFill>
                  <a:srgbClr val="BBE0E3"/>
                </a:solidFill>
                <a:latin typeface="Arial"/>
                <a:cs typeface="Arial"/>
              </a:rPr>
              <a:t>r</a:t>
            </a:r>
            <a:r>
              <a:rPr sz="1900" b="1" spc="25" dirty="0">
                <a:solidFill>
                  <a:srgbClr val="BBE0E3"/>
                </a:solidFill>
                <a:latin typeface="Arial"/>
                <a:cs typeface="Arial"/>
              </a:rPr>
              <a:t>uc</a:t>
            </a:r>
            <a:r>
              <a:rPr sz="1900" b="1" spc="-40" dirty="0">
                <a:solidFill>
                  <a:srgbClr val="BBE0E3"/>
                </a:solidFill>
                <a:latin typeface="Arial"/>
                <a:cs typeface="Arial"/>
              </a:rPr>
              <a:t>i</a:t>
            </a:r>
            <a:r>
              <a:rPr sz="1900" b="1" spc="-35" dirty="0">
                <a:solidFill>
                  <a:srgbClr val="BBE0E3"/>
                </a:solidFill>
                <a:latin typeface="Arial"/>
                <a:cs typeface="Arial"/>
              </a:rPr>
              <a:t>f</a:t>
            </a:r>
            <a:r>
              <a:rPr sz="1900" b="1" spc="-40" dirty="0">
                <a:solidFill>
                  <a:srgbClr val="BBE0E3"/>
                </a:solidFill>
                <a:latin typeface="Arial"/>
                <a:cs typeface="Arial"/>
              </a:rPr>
              <a:t>i</a:t>
            </a:r>
            <a:r>
              <a:rPr sz="1900" b="1" spc="25" dirty="0">
                <a:solidFill>
                  <a:srgbClr val="BBE0E3"/>
                </a:solidFill>
                <a:latin typeface="Arial"/>
                <a:cs typeface="Arial"/>
              </a:rPr>
              <a:t>x</a:t>
            </a:r>
            <a:r>
              <a:rPr sz="1900" b="1" spc="-40" dirty="0">
                <a:solidFill>
                  <a:srgbClr val="BBE0E3"/>
                </a:solidFill>
                <a:latin typeface="Arial"/>
                <a:cs typeface="Arial"/>
              </a:rPr>
              <a:t>i</a:t>
            </a:r>
            <a:r>
              <a:rPr sz="1900" b="1" spc="25" dirty="0">
                <a:solidFill>
                  <a:srgbClr val="BBE0E3"/>
                </a:solidFill>
                <a:latin typeface="Arial"/>
                <a:cs typeface="Arial"/>
              </a:rPr>
              <a:t>o</a:t>
            </a:r>
            <a:r>
              <a:rPr sz="1900" b="1" spc="-15" dirty="0">
                <a:solidFill>
                  <a:srgbClr val="BBE0E3"/>
                </a:solidFill>
                <a:latin typeface="Arial"/>
                <a:cs typeface="Arial"/>
              </a:rPr>
              <a:t>n</a:t>
            </a:r>
            <a:r>
              <a:rPr sz="1900" b="1" spc="110" dirty="0">
                <a:solidFill>
                  <a:srgbClr val="BBE0E3"/>
                </a:solidFill>
                <a:latin typeface="Arial"/>
                <a:cs typeface="Arial"/>
              </a:rPr>
              <a:t> </a:t>
            </a:r>
            <a:r>
              <a:rPr sz="1900" b="1" spc="20" dirty="0">
                <a:solidFill>
                  <a:srgbClr val="BBE0E3"/>
                </a:solidFill>
                <a:latin typeface="Arial"/>
                <a:cs typeface="Arial"/>
              </a:rPr>
              <a:t>o</a:t>
            </a:r>
            <a:r>
              <a:rPr sz="1900" b="1" spc="-10" dirty="0">
                <a:solidFill>
                  <a:srgbClr val="BBE0E3"/>
                </a:solidFill>
                <a:latin typeface="Arial"/>
                <a:cs typeface="Arial"/>
              </a:rPr>
              <a:t>f</a:t>
            </a:r>
            <a:r>
              <a:rPr sz="1900" b="1" spc="-65" dirty="0">
                <a:solidFill>
                  <a:srgbClr val="BBE0E3"/>
                </a:solidFill>
                <a:latin typeface="Arial"/>
                <a:cs typeface="Arial"/>
              </a:rPr>
              <a:t> </a:t>
            </a:r>
            <a:r>
              <a:rPr sz="1900" b="1" spc="40" dirty="0">
                <a:solidFill>
                  <a:srgbClr val="BBE0E3"/>
                </a:solidFill>
                <a:latin typeface="Arial"/>
                <a:cs typeface="Arial"/>
              </a:rPr>
              <a:t>Jesus</a:t>
            </a:r>
            <a:r>
              <a:rPr sz="1900" b="1" spc="-10" dirty="0">
                <a:solidFill>
                  <a:srgbClr val="BBE0E3"/>
                </a:solidFill>
                <a:latin typeface="Arial"/>
                <a:cs typeface="Arial"/>
              </a:rPr>
              <a:t>.</a:t>
            </a:r>
            <a:endParaRPr sz="1900">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p:nvPr/>
        </p:nvSpPr>
        <p:spPr>
          <a:xfrm>
            <a:off x="399795" y="1424058"/>
            <a:ext cx="9073515" cy="5223510"/>
          </a:xfrm>
          <a:prstGeom prst="rect">
            <a:avLst/>
          </a:prstGeom>
        </p:spPr>
        <p:txBody>
          <a:bodyPr vert="horz" wrap="square" lIns="0" tIns="0" rIns="0" bIns="0" rtlCol="0">
            <a:spAutoFit/>
          </a:bodyPr>
          <a:lstStyle/>
          <a:p>
            <a:pPr marL="12700">
              <a:lnSpc>
                <a:spcPct val="100000"/>
              </a:lnSpc>
            </a:pPr>
            <a:r>
              <a:rPr sz="3000" b="1" dirty="0">
                <a:solidFill>
                  <a:srgbClr val="FF3300"/>
                </a:solidFill>
                <a:latin typeface="Arial"/>
                <a:cs typeface="Arial"/>
              </a:rPr>
              <a:t>M</a:t>
            </a:r>
            <a:r>
              <a:rPr sz="3000" b="1" spc="30" dirty="0">
                <a:solidFill>
                  <a:srgbClr val="FF3300"/>
                </a:solidFill>
                <a:latin typeface="Arial"/>
                <a:cs typeface="Arial"/>
              </a:rPr>
              <a:t>AJ</a:t>
            </a:r>
            <a:r>
              <a:rPr sz="3000" b="1" spc="-60" dirty="0">
                <a:solidFill>
                  <a:srgbClr val="FF3300"/>
                </a:solidFill>
                <a:latin typeface="Arial"/>
                <a:cs typeface="Arial"/>
              </a:rPr>
              <a:t>O</a:t>
            </a:r>
            <a:r>
              <a:rPr sz="3000" b="1" dirty="0">
                <a:solidFill>
                  <a:srgbClr val="FF3300"/>
                </a:solidFill>
                <a:latin typeface="Arial"/>
                <a:cs typeface="Arial"/>
              </a:rPr>
              <a:t>R</a:t>
            </a:r>
            <a:r>
              <a:rPr sz="3000" b="1" spc="-5" dirty="0">
                <a:solidFill>
                  <a:srgbClr val="FF3300"/>
                </a:solidFill>
                <a:latin typeface="Arial"/>
                <a:cs typeface="Arial"/>
              </a:rPr>
              <a:t> </a:t>
            </a:r>
            <a:r>
              <a:rPr sz="3000" b="1" spc="-55" dirty="0">
                <a:solidFill>
                  <a:srgbClr val="FF3300"/>
                </a:solidFill>
                <a:latin typeface="Arial"/>
                <a:cs typeface="Arial"/>
              </a:rPr>
              <a:t>T</a:t>
            </a:r>
            <a:r>
              <a:rPr sz="3000" b="1" spc="30" dirty="0">
                <a:solidFill>
                  <a:srgbClr val="FF3300"/>
                </a:solidFill>
                <a:latin typeface="Arial"/>
                <a:cs typeface="Arial"/>
              </a:rPr>
              <a:t>H</a:t>
            </a:r>
            <a:r>
              <a:rPr sz="3000" b="1" spc="-25" dirty="0">
                <a:solidFill>
                  <a:srgbClr val="FF3300"/>
                </a:solidFill>
                <a:latin typeface="Arial"/>
                <a:cs typeface="Arial"/>
              </a:rPr>
              <a:t>E</a:t>
            </a:r>
            <a:r>
              <a:rPr sz="3000" b="1" dirty="0">
                <a:solidFill>
                  <a:srgbClr val="FF3300"/>
                </a:solidFill>
                <a:latin typeface="Arial"/>
                <a:cs typeface="Arial"/>
              </a:rPr>
              <a:t>ME</a:t>
            </a:r>
            <a:endParaRPr sz="3000">
              <a:latin typeface="Arial"/>
              <a:cs typeface="Arial"/>
            </a:endParaRPr>
          </a:p>
          <a:p>
            <a:pPr marL="12700" marR="1002665">
              <a:lnSpc>
                <a:spcPts val="2500"/>
              </a:lnSpc>
              <a:spcBef>
                <a:spcPts val="200"/>
              </a:spcBef>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spc="-20" dirty="0">
                <a:solidFill>
                  <a:srgbClr val="FFFF00"/>
                </a:solidFill>
                <a:latin typeface="Arial"/>
                <a:cs typeface="Arial"/>
              </a:rPr>
              <a:t>w</a:t>
            </a:r>
            <a:r>
              <a:rPr sz="2100" spc="-10" dirty="0">
                <a:solidFill>
                  <a:srgbClr val="FFFF00"/>
                </a:solidFill>
                <a:latin typeface="Arial"/>
                <a:cs typeface="Arial"/>
              </a:rPr>
              <a:t>:</a:t>
            </a:r>
            <a:r>
              <a:rPr sz="2100" spc="130" dirty="0">
                <a:solidFill>
                  <a:srgbClr val="FFFF00"/>
                </a:solidFill>
                <a:latin typeface="Arial"/>
                <a:cs typeface="Arial"/>
              </a:rPr>
              <a:t> </a:t>
            </a:r>
            <a:r>
              <a:rPr sz="2100" spc="-20" dirty="0">
                <a:solidFill>
                  <a:srgbClr val="BBE0E3"/>
                </a:solidFill>
                <a:latin typeface="Arial"/>
                <a:cs typeface="Arial"/>
              </a:rPr>
              <a:t>R</a:t>
            </a:r>
            <a:r>
              <a:rPr sz="2100" spc="30" dirty="0">
                <a:solidFill>
                  <a:srgbClr val="BBE0E3"/>
                </a:solidFill>
                <a:latin typeface="Arial"/>
                <a:cs typeface="Arial"/>
              </a:rPr>
              <a:t>epen</a:t>
            </a:r>
            <a:r>
              <a:rPr sz="2100" spc="0" dirty="0">
                <a:solidFill>
                  <a:srgbClr val="BBE0E3"/>
                </a:solidFill>
                <a:latin typeface="Arial"/>
                <a:cs typeface="Arial"/>
              </a:rPr>
              <a:t>t</a:t>
            </a:r>
            <a:r>
              <a:rPr sz="2100" spc="30" dirty="0">
                <a:solidFill>
                  <a:srgbClr val="BBE0E3"/>
                </a:solidFill>
                <a:latin typeface="Arial"/>
                <a:cs typeface="Arial"/>
              </a:rPr>
              <a:t>an</a:t>
            </a:r>
            <a:r>
              <a:rPr sz="2100" spc="50" dirty="0">
                <a:solidFill>
                  <a:srgbClr val="BBE0E3"/>
                </a:solidFill>
                <a:latin typeface="Arial"/>
                <a:cs typeface="Arial"/>
              </a:rPr>
              <a:t>c</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obedien</a:t>
            </a:r>
            <a:r>
              <a:rPr sz="2100" spc="50" dirty="0">
                <a:solidFill>
                  <a:srgbClr val="BBE0E3"/>
                </a:solidFill>
                <a:latin typeface="Arial"/>
                <a:cs typeface="Arial"/>
              </a:rPr>
              <a:t>c</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t</a:t>
            </a:r>
            <a:r>
              <a:rPr sz="2100" dirty="0">
                <a:solidFill>
                  <a:srgbClr val="BBE0E3"/>
                </a:solidFill>
                <a:latin typeface="Arial"/>
                <a:cs typeface="Arial"/>
              </a:rPr>
              <a:t>o</a:t>
            </a:r>
            <a:r>
              <a:rPr sz="2100" spc="45" dirty="0">
                <a:solidFill>
                  <a:srgbClr val="BBE0E3"/>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spc="50" dirty="0">
                <a:solidFill>
                  <a:srgbClr val="BBE0E3"/>
                </a:solidFill>
                <a:latin typeface="Arial"/>
                <a:cs typeface="Arial"/>
              </a:rPr>
              <a:t>s</a:t>
            </a:r>
            <a:r>
              <a:rPr sz="2100" spc="-10" dirty="0">
                <a:solidFill>
                  <a:srgbClr val="BBE0E3"/>
                </a:solidFill>
                <a:latin typeface="Arial"/>
                <a:cs typeface="Arial"/>
              </a:rPr>
              <a:t>,</a:t>
            </a:r>
            <a:r>
              <a:rPr sz="2100" spc="-17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e</a:t>
            </a:r>
            <a:r>
              <a:rPr sz="2100" spc="50" dirty="0">
                <a:solidFill>
                  <a:srgbClr val="BBE0E3"/>
                </a:solidFill>
                <a:latin typeface="Arial"/>
                <a:cs typeface="Arial"/>
              </a:rPr>
              <a:t>ss</a:t>
            </a:r>
            <a:r>
              <a:rPr sz="2100" spc="30" dirty="0">
                <a:solidFill>
                  <a:srgbClr val="BBE0E3"/>
                </a:solidFill>
                <a:latin typeface="Arial"/>
                <a:cs typeface="Arial"/>
              </a:rPr>
              <a:t>iani</a:t>
            </a:r>
            <a:r>
              <a:rPr sz="2100" dirty="0">
                <a:solidFill>
                  <a:srgbClr val="BBE0E3"/>
                </a:solidFill>
                <a:latin typeface="Arial"/>
                <a:cs typeface="Arial"/>
              </a:rPr>
              <a:t>c</a:t>
            </a:r>
            <a:r>
              <a:rPr sz="2100" spc="-35" dirty="0">
                <a:solidFill>
                  <a:srgbClr val="BBE0E3"/>
                </a:solidFill>
                <a:latin typeface="Arial"/>
                <a:cs typeface="Arial"/>
              </a:rPr>
              <a:t> </a:t>
            </a:r>
            <a:r>
              <a:rPr sz="2100" spc="50" dirty="0">
                <a:solidFill>
                  <a:srgbClr val="BBE0E3"/>
                </a:solidFill>
                <a:latin typeface="Arial"/>
                <a:cs typeface="Arial"/>
              </a:rPr>
              <a:t>k</a:t>
            </a:r>
            <a:r>
              <a:rPr sz="2100" spc="30" dirty="0">
                <a:solidFill>
                  <a:srgbClr val="BBE0E3"/>
                </a:solidFill>
                <a:latin typeface="Arial"/>
                <a:cs typeface="Arial"/>
              </a:rPr>
              <a:t>ing</a:t>
            </a:r>
            <a:r>
              <a:rPr sz="2100" spc="-10" dirty="0">
                <a:solidFill>
                  <a:srgbClr val="BBE0E3"/>
                </a:solidFill>
                <a:latin typeface="Arial"/>
                <a:cs typeface="Arial"/>
              </a:rPr>
              <a:t>! </a:t>
            </a: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a:t>
            </a:r>
            <a:r>
              <a:rPr sz="2100" spc="45" dirty="0">
                <a:solidFill>
                  <a:srgbClr val="FFFF00"/>
                </a:solidFill>
                <a:latin typeface="Arial"/>
                <a:cs typeface="Arial"/>
              </a:rPr>
              <a:t>k</a:t>
            </a:r>
            <a:r>
              <a:rPr sz="2100" spc="-10" dirty="0">
                <a:solidFill>
                  <a:srgbClr val="FFFF00"/>
                </a:solidFill>
                <a:latin typeface="Arial"/>
                <a:cs typeface="Arial"/>
              </a:rPr>
              <a:t>:</a:t>
            </a:r>
            <a:r>
              <a:rPr sz="2100" spc="30" dirty="0">
                <a:solidFill>
                  <a:srgbClr val="FFFF00"/>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dirty="0">
                <a:solidFill>
                  <a:srgbClr val="BBE0E3"/>
                </a:solidFill>
                <a:latin typeface="Arial"/>
                <a:cs typeface="Arial"/>
              </a:rPr>
              <a:t>s</a:t>
            </a:r>
            <a:r>
              <a:rPr sz="2100" spc="-35" dirty="0">
                <a:solidFill>
                  <a:srgbClr val="BBE0E3"/>
                </a:solidFill>
                <a:latin typeface="Arial"/>
                <a:cs typeface="Arial"/>
              </a:rPr>
              <a:t> </a:t>
            </a:r>
            <a:r>
              <a:rPr sz="2100" spc="-20" dirty="0">
                <a:solidFill>
                  <a:srgbClr val="BBE0E3"/>
                </a:solidFill>
                <a:latin typeface="Arial"/>
                <a:cs typeface="Arial"/>
              </a:rPr>
              <a:t>C</a:t>
            </a:r>
            <a:r>
              <a:rPr sz="2100" spc="30" dirty="0">
                <a:solidFill>
                  <a:srgbClr val="BBE0E3"/>
                </a:solidFill>
                <a:latin typeface="Arial"/>
                <a:cs typeface="Arial"/>
              </a:rPr>
              <a:t>h</a:t>
            </a:r>
            <a:r>
              <a:rPr sz="2100" spc="-5" dirty="0">
                <a:solidFill>
                  <a:srgbClr val="BBE0E3"/>
                </a:solidFill>
                <a:latin typeface="Arial"/>
                <a:cs typeface="Arial"/>
              </a:rPr>
              <a:t>r</a:t>
            </a:r>
            <a:r>
              <a:rPr sz="2100" spc="30" dirty="0">
                <a:solidFill>
                  <a:srgbClr val="BBE0E3"/>
                </a:solidFill>
                <a:latin typeface="Arial"/>
                <a:cs typeface="Arial"/>
              </a:rPr>
              <a:t>i</a:t>
            </a:r>
            <a:r>
              <a:rPr sz="2100" spc="35" dirty="0">
                <a:solidFill>
                  <a:srgbClr val="BBE0E3"/>
                </a:solidFill>
                <a:latin typeface="Arial"/>
                <a:cs typeface="Arial"/>
              </a:rPr>
              <a:t>s</a:t>
            </a:r>
            <a:r>
              <a:rPr sz="2100" spc="-10" dirty="0">
                <a:solidFill>
                  <a:srgbClr val="BBE0E3"/>
                </a:solidFill>
                <a:latin typeface="Arial"/>
                <a:cs typeface="Arial"/>
              </a:rPr>
              <a:t>t</a:t>
            </a:r>
            <a:r>
              <a:rPr sz="2100" spc="30" dirty="0">
                <a:solidFill>
                  <a:srgbClr val="BBE0E3"/>
                </a:solidFill>
                <a:latin typeface="Arial"/>
                <a:cs typeface="Arial"/>
              </a:rPr>
              <a:t> i</a:t>
            </a:r>
            <a:r>
              <a:rPr sz="2100" dirty="0">
                <a:solidFill>
                  <a:srgbClr val="BBE0E3"/>
                </a:solidFill>
                <a:latin typeface="Arial"/>
                <a:cs typeface="Arial"/>
              </a:rPr>
              <a:t>s</a:t>
            </a:r>
            <a:r>
              <a:rPr sz="2100" spc="-3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50" dirty="0">
                <a:solidFill>
                  <a:srgbClr val="BBE0E3"/>
                </a:solidFill>
                <a:latin typeface="Arial"/>
                <a:cs typeface="Arial"/>
              </a:rPr>
              <a:t>c</a:t>
            </a:r>
            <a:r>
              <a:rPr sz="2100" spc="30" dirty="0">
                <a:solidFill>
                  <a:srgbClr val="BBE0E3"/>
                </a:solidFill>
                <a:latin typeface="Arial"/>
                <a:cs typeface="Arial"/>
              </a:rPr>
              <a:t>onque</a:t>
            </a:r>
            <a:r>
              <a:rPr sz="2100" spc="-5" dirty="0">
                <a:solidFill>
                  <a:srgbClr val="BBE0E3"/>
                </a:solidFill>
                <a:latin typeface="Arial"/>
                <a:cs typeface="Arial"/>
              </a:rPr>
              <a:t>r</a:t>
            </a:r>
            <a:r>
              <a:rPr sz="2100" spc="30" dirty="0">
                <a:solidFill>
                  <a:srgbClr val="BBE0E3"/>
                </a:solidFill>
                <a:latin typeface="Arial"/>
                <a:cs typeface="Arial"/>
              </a:rPr>
              <a:t>in</a:t>
            </a:r>
            <a:r>
              <a:rPr sz="2100" dirty="0">
                <a:solidFill>
                  <a:srgbClr val="BBE0E3"/>
                </a:solidFill>
                <a:latin typeface="Arial"/>
                <a:cs typeface="Arial"/>
              </a:rPr>
              <a:t>g</a:t>
            </a:r>
            <a:r>
              <a:rPr sz="2100" spc="-15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45" dirty="0">
                <a:solidFill>
                  <a:srgbClr val="BBE0E3"/>
                </a:solidFill>
                <a:latin typeface="Arial"/>
                <a:cs typeface="Arial"/>
              </a:rPr>
              <a:t> </a:t>
            </a:r>
            <a:r>
              <a:rPr sz="2100" spc="-20" dirty="0">
                <a:solidFill>
                  <a:srgbClr val="BBE0E3"/>
                </a:solidFill>
                <a:latin typeface="Arial"/>
                <a:cs typeface="Arial"/>
              </a:rPr>
              <a:t>S</a:t>
            </a:r>
            <a:r>
              <a:rPr sz="2100" spc="30" dirty="0">
                <a:solidFill>
                  <a:srgbClr val="BBE0E3"/>
                </a:solidFill>
                <a:latin typeface="Arial"/>
                <a:cs typeface="Arial"/>
              </a:rPr>
              <a:t>e</a:t>
            </a:r>
            <a:r>
              <a:rPr sz="2100" spc="-5" dirty="0">
                <a:solidFill>
                  <a:srgbClr val="BBE0E3"/>
                </a:solidFill>
                <a:latin typeface="Arial"/>
                <a:cs typeface="Arial"/>
              </a:rPr>
              <a:t>r</a:t>
            </a:r>
            <a:r>
              <a:rPr sz="2100" spc="50" dirty="0">
                <a:solidFill>
                  <a:srgbClr val="BBE0E3"/>
                </a:solidFill>
                <a:latin typeface="Arial"/>
                <a:cs typeface="Arial"/>
              </a:rPr>
              <a:t>v</a:t>
            </a:r>
            <a:r>
              <a:rPr sz="2100" spc="30" dirty="0">
                <a:solidFill>
                  <a:srgbClr val="BBE0E3"/>
                </a:solidFill>
                <a:latin typeface="Arial"/>
                <a:cs typeface="Arial"/>
              </a:rPr>
              <a:t>an</a:t>
            </a:r>
            <a:r>
              <a:rPr sz="2100" spc="-10" dirty="0">
                <a:solidFill>
                  <a:srgbClr val="BBE0E3"/>
                </a:solidFill>
                <a:latin typeface="Arial"/>
                <a:cs typeface="Arial"/>
              </a:rPr>
              <a:t>t</a:t>
            </a:r>
            <a:r>
              <a:rPr sz="2100" spc="30" dirty="0">
                <a:solidFill>
                  <a:srgbClr val="BBE0E3"/>
                </a:solidFill>
                <a:latin typeface="Arial"/>
                <a:cs typeface="Arial"/>
              </a:rPr>
              <a:t> o</a:t>
            </a:r>
            <a:r>
              <a:rPr sz="2100" spc="-10" dirty="0">
                <a:solidFill>
                  <a:srgbClr val="BBE0E3"/>
                </a:solidFill>
                <a:latin typeface="Arial"/>
                <a:cs typeface="Arial"/>
              </a:rPr>
              <a:t>f</a:t>
            </a:r>
            <a:r>
              <a:rPr sz="2100" spc="-70" dirty="0">
                <a:solidFill>
                  <a:srgbClr val="BBE0E3"/>
                </a:solidFill>
                <a:latin typeface="Arial"/>
                <a:cs typeface="Arial"/>
              </a:rPr>
              <a:t> </a:t>
            </a:r>
            <a:r>
              <a:rPr sz="2100" spc="-55" dirty="0">
                <a:solidFill>
                  <a:srgbClr val="BBE0E3"/>
                </a:solidFill>
                <a:latin typeface="Arial"/>
                <a:cs typeface="Arial"/>
              </a:rPr>
              <a:t>G</a:t>
            </a:r>
            <a:r>
              <a:rPr sz="2100" spc="30" dirty="0">
                <a:solidFill>
                  <a:srgbClr val="BBE0E3"/>
                </a:solidFill>
                <a:latin typeface="Arial"/>
                <a:cs typeface="Arial"/>
              </a:rPr>
              <a:t>od</a:t>
            </a:r>
            <a:r>
              <a:rPr sz="2100" spc="-10" dirty="0">
                <a:solidFill>
                  <a:srgbClr val="BBE0E3"/>
                </a:solidFill>
                <a:latin typeface="Arial"/>
                <a:cs typeface="Arial"/>
              </a:rPr>
              <a:t>!</a:t>
            </a:r>
            <a:endParaRPr sz="2100">
              <a:latin typeface="Arial"/>
              <a:cs typeface="Arial"/>
            </a:endParaRPr>
          </a:p>
          <a:p>
            <a:pPr marL="12700" marR="5080">
              <a:lnSpc>
                <a:spcPts val="2600"/>
              </a:lnSpc>
              <a:spcBef>
                <a:spcPts val="20"/>
              </a:spcBef>
            </a:pPr>
            <a:r>
              <a:rPr sz="2100" spc="30" dirty="0">
                <a:solidFill>
                  <a:srgbClr val="FFFF00"/>
                </a:solidFill>
                <a:latin typeface="Arial"/>
                <a:cs typeface="Arial"/>
              </a:rPr>
              <a:t>Lu</a:t>
            </a:r>
            <a:r>
              <a:rPr sz="2100" spc="45" dirty="0">
                <a:solidFill>
                  <a:srgbClr val="FFFF00"/>
                </a:solidFill>
                <a:latin typeface="Arial"/>
                <a:cs typeface="Arial"/>
              </a:rPr>
              <a:t>k</a:t>
            </a:r>
            <a:r>
              <a:rPr sz="2100" spc="15" dirty="0">
                <a:solidFill>
                  <a:srgbClr val="FFFF00"/>
                </a:solidFill>
                <a:latin typeface="Arial"/>
                <a:cs typeface="Arial"/>
              </a:rPr>
              <a:t>e</a:t>
            </a:r>
            <a:r>
              <a:rPr sz="2100" spc="-10" dirty="0">
                <a:solidFill>
                  <a:srgbClr val="FFFF00"/>
                </a:solidFill>
                <a:latin typeface="Arial"/>
                <a:cs typeface="Arial"/>
              </a:rPr>
              <a:t>:</a:t>
            </a:r>
            <a:r>
              <a:rPr sz="2100" spc="-70" dirty="0">
                <a:solidFill>
                  <a:srgbClr val="FFFF00"/>
                </a:solidFill>
                <a:latin typeface="Arial"/>
                <a:cs typeface="Arial"/>
              </a:rPr>
              <a:t> </a:t>
            </a:r>
            <a:r>
              <a:rPr sz="210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ul</a:t>
            </a:r>
            <a:r>
              <a:rPr sz="2100" dirty="0">
                <a:solidFill>
                  <a:srgbClr val="BBE0E3"/>
                </a:solidFill>
                <a:latin typeface="Arial"/>
                <a:cs typeface="Arial"/>
              </a:rPr>
              <a:t>l</a:t>
            </a:r>
            <a:r>
              <a:rPr sz="2100" spc="-5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ab</a:t>
            </a:r>
            <a:r>
              <a:rPr sz="2100" spc="50" dirty="0">
                <a:solidFill>
                  <a:srgbClr val="BBE0E3"/>
                </a:solidFill>
                <a:latin typeface="Arial"/>
                <a:cs typeface="Arial"/>
              </a:rPr>
              <a:t>s</a:t>
            </a:r>
            <a:r>
              <a:rPr sz="2100" spc="30" dirty="0">
                <a:solidFill>
                  <a:srgbClr val="BBE0E3"/>
                </a:solidFill>
                <a:latin typeface="Arial"/>
                <a:cs typeface="Arial"/>
              </a:rPr>
              <a:t>olu</a:t>
            </a:r>
            <a:r>
              <a:rPr sz="2100" spc="0" dirty="0">
                <a:solidFill>
                  <a:srgbClr val="BBE0E3"/>
                </a:solidFill>
                <a:latin typeface="Arial"/>
                <a:cs typeface="Arial"/>
              </a:rPr>
              <a:t>t</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f</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gi</a:t>
            </a:r>
            <a:r>
              <a:rPr sz="2100" spc="50" dirty="0">
                <a:solidFill>
                  <a:srgbClr val="BBE0E3"/>
                </a:solidFill>
                <a:latin typeface="Arial"/>
                <a:cs typeface="Arial"/>
              </a:rPr>
              <a:t>v</a:t>
            </a:r>
            <a:r>
              <a:rPr sz="2100" spc="30" dirty="0">
                <a:solidFill>
                  <a:srgbClr val="BBE0E3"/>
                </a:solidFill>
                <a:latin typeface="Arial"/>
                <a:cs typeface="Arial"/>
              </a:rPr>
              <a:t>in</a:t>
            </a:r>
            <a:r>
              <a:rPr sz="2100" dirty="0">
                <a:solidFill>
                  <a:srgbClr val="BBE0E3"/>
                </a:solidFill>
                <a:latin typeface="Arial"/>
                <a:cs typeface="Arial"/>
              </a:rPr>
              <a:t>g</a:t>
            </a:r>
            <a:r>
              <a:rPr sz="2100" spc="-55" dirty="0">
                <a:solidFill>
                  <a:srgbClr val="BBE0E3"/>
                </a:solidFill>
                <a:latin typeface="Arial"/>
                <a:cs typeface="Arial"/>
              </a:rPr>
              <a:t> </a:t>
            </a:r>
            <a:r>
              <a:rPr sz="2100" spc="30" dirty="0">
                <a:solidFill>
                  <a:srgbClr val="BBE0E3"/>
                </a:solidFill>
                <a:latin typeface="Arial"/>
                <a:cs typeface="Arial"/>
              </a:rPr>
              <a:t>g</a:t>
            </a:r>
            <a:r>
              <a:rPr sz="2100" dirty="0">
                <a:solidFill>
                  <a:srgbClr val="BBE0E3"/>
                </a:solidFill>
                <a:latin typeface="Arial"/>
                <a:cs typeface="Arial"/>
              </a:rPr>
              <a:t>r</a:t>
            </a:r>
            <a:r>
              <a:rPr sz="2100" spc="30" dirty="0">
                <a:solidFill>
                  <a:srgbClr val="BBE0E3"/>
                </a:solidFill>
                <a:latin typeface="Arial"/>
                <a:cs typeface="Arial"/>
              </a:rPr>
              <a:t>a</a:t>
            </a:r>
            <a:r>
              <a:rPr sz="2100" spc="50" dirty="0">
                <a:solidFill>
                  <a:srgbClr val="BBE0E3"/>
                </a:solidFill>
                <a:latin typeface="Arial"/>
                <a:cs typeface="Arial"/>
              </a:rPr>
              <a:t>c</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a:t>
            </a:r>
            <a:r>
              <a:rPr sz="2100" spc="-55" dirty="0">
                <a:solidFill>
                  <a:srgbClr val="BBE0E3"/>
                </a:solidFill>
                <a:latin typeface="Arial"/>
                <a:cs typeface="Arial"/>
              </a:rPr>
              <a:t>G</a:t>
            </a:r>
            <a:r>
              <a:rPr sz="2100" spc="30" dirty="0">
                <a:solidFill>
                  <a:srgbClr val="BBE0E3"/>
                </a:solidFill>
                <a:latin typeface="Arial"/>
                <a:cs typeface="Arial"/>
              </a:rPr>
              <a:t>o</a:t>
            </a:r>
            <a:r>
              <a:rPr sz="2100" dirty="0">
                <a:solidFill>
                  <a:srgbClr val="BBE0E3"/>
                </a:solidFill>
                <a:latin typeface="Arial"/>
                <a:cs typeface="Arial"/>
              </a:rPr>
              <a:t>d</a:t>
            </a:r>
            <a:r>
              <a:rPr sz="2100" spc="45" dirty="0">
                <a:solidFill>
                  <a:srgbClr val="BBE0E3"/>
                </a:solidFill>
                <a:latin typeface="Arial"/>
                <a:cs typeface="Arial"/>
              </a:rPr>
              <a:t> </a:t>
            </a:r>
            <a:r>
              <a:rPr sz="2100" dirty="0">
                <a:solidFill>
                  <a:srgbClr val="BBE0E3"/>
                </a:solidFill>
                <a:latin typeface="Arial"/>
                <a:cs typeface="Arial"/>
              </a:rPr>
              <a:t>r</a:t>
            </a:r>
            <a:r>
              <a:rPr sz="2100" spc="30" dirty="0">
                <a:solidFill>
                  <a:srgbClr val="BBE0E3"/>
                </a:solidFill>
                <a:latin typeface="Arial"/>
                <a:cs typeface="Arial"/>
              </a:rPr>
              <a:t>e</a:t>
            </a:r>
            <a:r>
              <a:rPr sz="2100" spc="50" dirty="0">
                <a:solidFill>
                  <a:srgbClr val="BBE0E3"/>
                </a:solidFill>
                <a:latin typeface="Arial"/>
                <a:cs typeface="Arial"/>
              </a:rPr>
              <a:t>v</a:t>
            </a:r>
            <a:r>
              <a:rPr sz="2100" spc="30" dirty="0">
                <a:solidFill>
                  <a:srgbClr val="BBE0E3"/>
                </a:solidFill>
                <a:latin typeface="Arial"/>
                <a:cs typeface="Arial"/>
              </a:rPr>
              <a:t>eale</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a:t>
            </a:r>
            <a:r>
              <a:rPr sz="2100" spc="4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in</a:t>
            </a:r>
            <a:r>
              <a:rPr sz="2100" spc="50" dirty="0">
                <a:solidFill>
                  <a:srgbClr val="BBE0E3"/>
                </a:solidFill>
                <a:latin typeface="Arial"/>
                <a:cs typeface="Arial"/>
              </a:rPr>
              <a:t>c</a:t>
            </a:r>
            <a:r>
              <a:rPr sz="2100" spc="30" dirty="0">
                <a:solidFill>
                  <a:srgbClr val="BBE0E3"/>
                </a:solidFill>
                <a:latin typeface="Arial"/>
                <a:cs typeface="Arial"/>
              </a:rPr>
              <a:t>a</a:t>
            </a:r>
            <a:r>
              <a:rPr sz="2100" dirty="0">
                <a:solidFill>
                  <a:srgbClr val="BBE0E3"/>
                </a:solidFill>
                <a:latin typeface="Arial"/>
                <a:cs typeface="Arial"/>
              </a:rPr>
              <a:t>r</a:t>
            </a:r>
            <a:r>
              <a:rPr sz="2100" spc="30" dirty="0">
                <a:solidFill>
                  <a:srgbClr val="BBE0E3"/>
                </a:solidFill>
                <a:latin typeface="Arial"/>
                <a:cs typeface="Arial"/>
              </a:rPr>
              <a:t>na</a:t>
            </a:r>
            <a:r>
              <a:rPr sz="2100" spc="0" dirty="0">
                <a:solidFill>
                  <a:srgbClr val="BBE0E3"/>
                </a:solidFill>
                <a:latin typeface="Arial"/>
                <a:cs typeface="Arial"/>
              </a:rPr>
              <a:t>t</a:t>
            </a:r>
            <a:r>
              <a:rPr sz="2100" dirty="0">
                <a:solidFill>
                  <a:srgbClr val="BBE0E3"/>
                </a:solidFill>
                <a:latin typeface="Arial"/>
                <a:cs typeface="Arial"/>
              </a:rPr>
              <a:t>e </a:t>
            </a:r>
            <a:r>
              <a:rPr sz="2100" spc="-5" dirty="0">
                <a:solidFill>
                  <a:srgbClr val="BBE0E3"/>
                </a:solidFill>
                <a:latin typeface="Arial"/>
                <a:cs typeface="Arial"/>
              </a:rPr>
              <a:t>S</a:t>
            </a:r>
            <a:r>
              <a:rPr sz="2100" spc="30" dirty="0">
                <a:solidFill>
                  <a:srgbClr val="BBE0E3"/>
                </a:solidFill>
                <a:latin typeface="Arial"/>
                <a:cs typeface="Arial"/>
              </a:rPr>
              <a:t>a</a:t>
            </a:r>
            <a:r>
              <a:rPr sz="2100" spc="45" dirty="0">
                <a:solidFill>
                  <a:srgbClr val="BBE0E3"/>
                </a:solidFill>
                <a:latin typeface="Arial"/>
                <a:cs typeface="Arial"/>
              </a:rPr>
              <a:t>v</a:t>
            </a:r>
            <a:r>
              <a:rPr sz="2100" spc="30" dirty="0">
                <a:solidFill>
                  <a:srgbClr val="BBE0E3"/>
                </a:solidFill>
                <a:latin typeface="Arial"/>
                <a:cs typeface="Arial"/>
              </a:rPr>
              <a:t>io</a:t>
            </a:r>
            <a:r>
              <a:rPr sz="2100" spc="-100" dirty="0">
                <a:solidFill>
                  <a:srgbClr val="BBE0E3"/>
                </a:solidFill>
                <a:latin typeface="Arial"/>
                <a:cs typeface="Arial"/>
              </a:rPr>
              <a:t>r</a:t>
            </a:r>
            <a:r>
              <a:rPr sz="2100" spc="-10" dirty="0">
                <a:solidFill>
                  <a:srgbClr val="BBE0E3"/>
                </a:solidFill>
                <a:latin typeface="Arial"/>
                <a:cs typeface="Arial"/>
              </a:rPr>
              <a:t>.</a:t>
            </a:r>
            <a:endParaRPr sz="2100">
              <a:latin typeface="Arial"/>
              <a:cs typeface="Arial"/>
            </a:endParaRPr>
          </a:p>
          <a:p>
            <a:pPr marL="12700">
              <a:lnSpc>
                <a:spcPts val="2400"/>
              </a:lnSpc>
            </a:pPr>
            <a:r>
              <a:rPr sz="2100" spc="50" dirty="0">
                <a:solidFill>
                  <a:srgbClr val="FFFF00"/>
                </a:solidFill>
                <a:latin typeface="Arial"/>
                <a:cs typeface="Arial"/>
              </a:rPr>
              <a:t>J</a:t>
            </a:r>
            <a:r>
              <a:rPr sz="2100" spc="30" dirty="0">
                <a:solidFill>
                  <a:srgbClr val="FFFF00"/>
                </a:solidFill>
                <a:latin typeface="Arial"/>
                <a:cs typeface="Arial"/>
              </a:rPr>
              <a:t>ohn</a:t>
            </a:r>
            <a:r>
              <a:rPr sz="2100" spc="-10" dirty="0">
                <a:solidFill>
                  <a:srgbClr val="FFFF00"/>
                </a:solidFill>
                <a:latin typeface="Arial"/>
                <a:cs typeface="Arial"/>
              </a:rPr>
              <a:t>:</a:t>
            </a:r>
            <a:r>
              <a:rPr sz="2100" spc="-70" dirty="0">
                <a:solidFill>
                  <a:srgbClr val="FFFF00"/>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dirty="0">
                <a:solidFill>
                  <a:srgbClr val="BBE0E3"/>
                </a:solidFill>
                <a:latin typeface="Arial"/>
                <a:cs typeface="Arial"/>
              </a:rPr>
              <a:t>s</a:t>
            </a:r>
            <a:r>
              <a:rPr sz="2100" spc="-35" dirty="0">
                <a:solidFill>
                  <a:srgbClr val="BBE0E3"/>
                </a:solidFill>
                <a:latin typeface="Arial"/>
                <a:cs typeface="Arial"/>
              </a:rPr>
              <a:t> </a:t>
            </a:r>
            <a:r>
              <a:rPr sz="2100" spc="-5" dirty="0">
                <a:solidFill>
                  <a:srgbClr val="BBE0E3"/>
                </a:solidFill>
                <a:latin typeface="Arial"/>
                <a:cs typeface="Arial"/>
              </a:rPr>
              <a:t>r</a:t>
            </a:r>
            <a:r>
              <a:rPr sz="2100" spc="30" dirty="0">
                <a:solidFill>
                  <a:srgbClr val="BBE0E3"/>
                </a:solidFill>
                <a:latin typeface="Arial"/>
                <a:cs typeface="Arial"/>
              </a:rPr>
              <a:t>e</a:t>
            </a:r>
            <a:r>
              <a:rPr sz="2100" spc="50" dirty="0">
                <a:solidFill>
                  <a:srgbClr val="BBE0E3"/>
                </a:solidFill>
                <a:latin typeface="Arial"/>
                <a:cs typeface="Arial"/>
              </a:rPr>
              <a:t>v</a:t>
            </a:r>
            <a:r>
              <a:rPr sz="2100" spc="30" dirty="0">
                <a:solidFill>
                  <a:srgbClr val="BBE0E3"/>
                </a:solidFill>
                <a:latin typeface="Arial"/>
                <a:cs typeface="Arial"/>
              </a:rPr>
              <a:t>eale</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a</a:t>
            </a:r>
            <a:r>
              <a:rPr sz="2100" dirty="0">
                <a:solidFill>
                  <a:srgbClr val="BBE0E3"/>
                </a:solidFill>
                <a:latin typeface="Arial"/>
                <a:cs typeface="Arial"/>
              </a:rPr>
              <a:t>s</a:t>
            </a:r>
            <a:r>
              <a:rPr sz="2100" spc="-3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20" dirty="0">
                <a:solidFill>
                  <a:srgbClr val="BBE0E3"/>
                </a:solidFill>
                <a:latin typeface="Arial"/>
                <a:cs typeface="Arial"/>
              </a:rPr>
              <a:t>D</a:t>
            </a:r>
            <a:r>
              <a:rPr sz="2100" spc="30" dirty="0">
                <a:solidFill>
                  <a:srgbClr val="BBE0E3"/>
                </a:solidFill>
                <a:latin typeface="Arial"/>
                <a:cs typeface="Arial"/>
              </a:rPr>
              <a:t>i</a:t>
            </a:r>
            <a:r>
              <a:rPr sz="2100" spc="50" dirty="0">
                <a:solidFill>
                  <a:srgbClr val="BBE0E3"/>
                </a:solidFill>
                <a:latin typeface="Arial"/>
                <a:cs typeface="Arial"/>
              </a:rPr>
              <a:t>v</a:t>
            </a:r>
            <a:r>
              <a:rPr sz="2100" spc="30" dirty="0">
                <a:solidFill>
                  <a:srgbClr val="BBE0E3"/>
                </a:solidFill>
                <a:latin typeface="Arial"/>
                <a:cs typeface="Arial"/>
              </a:rPr>
              <a:t>in</a:t>
            </a:r>
            <a:r>
              <a:rPr sz="2100" dirty="0">
                <a:solidFill>
                  <a:srgbClr val="BBE0E3"/>
                </a:solidFill>
                <a:latin typeface="Arial"/>
                <a:cs typeface="Arial"/>
              </a:rPr>
              <a:t>e</a:t>
            </a:r>
            <a:r>
              <a:rPr sz="2100" spc="-55" dirty="0">
                <a:solidFill>
                  <a:srgbClr val="BBE0E3"/>
                </a:solidFill>
                <a:latin typeface="Arial"/>
                <a:cs typeface="Arial"/>
              </a:rPr>
              <a:t> </a:t>
            </a:r>
            <a:r>
              <a:rPr sz="2100" spc="-20" dirty="0">
                <a:solidFill>
                  <a:srgbClr val="BBE0E3"/>
                </a:solidFill>
                <a:latin typeface="Arial"/>
                <a:cs typeface="Arial"/>
              </a:rPr>
              <a:t>S</a:t>
            </a:r>
            <a:r>
              <a:rPr sz="2100" spc="30" dirty="0">
                <a:solidFill>
                  <a:srgbClr val="BBE0E3"/>
                </a:solidFill>
                <a:latin typeface="Arial"/>
                <a:cs typeface="Arial"/>
              </a:rPr>
              <a:t>o</a:t>
            </a:r>
            <a:r>
              <a:rPr sz="2100" dirty="0">
                <a:solidFill>
                  <a:srgbClr val="BBE0E3"/>
                </a:solidFill>
                <a:latin typeface="Arial"/>
                <a:cs typeface="Arial"/>
              </a:rPr>
              <a:t>n</a:t>
            </a:r>
            <a:r>
              <a:rPr sz="2100" spc="4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a:t>
            </a:r>
            <a:r>
              <a:rPr sz="2100" spc="-55" dirty="0">
                <a:solidFill>
                  <a:srgbClr val="BBE0E3"/>
                </a:solidFill>
                <a:latin typeface="Arial"/>
                <a:cs typeface="Arial"/>
              </a:rPr>
              <a:t>G</a:t>
            </a:r>
            <a:r>
              <a:rPr sz="2100" spc="30" dirty="0">
                <a:solidFill>
                  <a:srgbClr val="BBE0E3"/>
                </a:solidFill>
                <a:latin typeface="Arial"/>
                <a:cs typeface="Arial"/>
              </a:rPr>
              <a:t>o</a:t>
            </a:r>
            <a:r>
              <a:rPr sz="2100" dirty="0">
                <a:solidFill>
                  <a:srgbClr val="BBE0E3"/>
                </a:solidFill>
                <a:latin typeface="Arial"/>
                <a:cs typeface="Arial"/>
              </a:rPr>
              <a:t>d</a:t>
            </a:r>
            <a:endParaRPr sz="2100">
              <a:latin typeface="Arial"/>
              <a:cs typeface="Arial"/>
            </a:endParaRPr>
          </a:p>
          <a:p>
            <a:pPr>
              <a:lnSpc>
                <a:spcPct val="100000"/>
              </a:lnSpc>
              <a:spcBef>
                <a:spcPts val="30"/>
              </a:spcBef>
            </a:pPr>
            <a:endParaRPr sz="3000">
              <a:latin typeface="Times New Roman"/>
              <a:cs typeface="Times New Roman"/>
            </a:endParaRPr>
          </a:p>
          <a:p>
            <a:pPr marL="291465" algn="ctr">
              <a:lnSpc>
                <a:spcPct val="100000"/>
              </a:lnSpc>
              <a:tabLst>
                <a:tab pos="1066165" algn="l"/>
                <a:tab pos="1828164" algn="l"/>
              </a:tabLst>
            </a:pPr>
            <a:r>
              <a:rPr sz="6400" spc="-30" dirty="0">
                <a:solidFill>
                  <a:srgbClr val="FFFF00"/>
                </a:solidFill>
                <a:latin typeface="Times New Roman"/>
                <a:cs typeface="Times New Roman"/>
              </a:rPr>
              <a:t>¿	¿	¿</a:t>
            </a:r>
            <a:endParaRPr sz="6400">
              <a:latin typeface="Times New Roman"/>
              <a:cs typeface="Times New Roman"/>
            </a:endParaRPr>
          </a:p>
          <a:p>
            <a:pPr marL="12700">
              <a:lnSpc>
                <a:spcPct val="100000"/>
              </a:lnSpc>
              <a:spcBef>
                <a:spcPts val="120"/>
              </a:spcBef>
            </a:pPr>
            <a:r>
              <a:rPr sz="3000" b="1" spc="30" dirty="0">
                <a:solidFill>
                  <a:srgbClr val="FF3300"/>
                </a:solidFill>
                <a:latin typeface="Arial"/>
                <a:cs typeface="Arial"/>
              </a:rPr>
              <a:t>K</a:t>
            </a:r>
            <a:r>
              <a:rPr sz="3000" b="1" spc="-5" dirty="0">
                <a:solidFill>
                  <a:srgbClr val="FF3300"/>
                </a:solidFill>
                <a:latin typeface="Arial"/>
                <a:cs typeface="Arial"/>
              </a:rPr>
              <a:t>E</a:t>
            </a:r>
            <a:r>
              <a:rPr sz="3000" b="1" spc="-20" dirty="0">
                <a:solidFill>
                  <a:srgbClr val="FF3300"/>
                </a:solidFill>
                <a:latin typeface="Arial"/>
                <a:cs typeface="Arial"/>
              </a:rPr>
              <a:t>Y</a:t>
            </a:r>
            <a:r>
              <a:rPr sz="3000" b="1" spc="-140" dirty="0">
                <a:solidFill>
                  <a:srgbClr val="FF3300"/>
                </a:solidFill>
                <a:latin typeface="Arial"/>
                <a:cs typeface="Arial"/>
              </a:rPr>
              <a:t> </a:t>
            </a:r>
            <a:r>
              <a:rPr sz="3000" b="1" spc="-55" dirty="0">
                <a:solidFill>
                  <a:srgbClr val="FF3300"/>
                </a:solidFill>
                <a:latin typeface="Arial"/>
                <a:cs typeface="Arial"/>
              </a:rPr>
              <a:t>T</a:t>
            </a:r>
            <a:r>
              <a:rPr sz="3000" b="1" spc="-25" dirty="0">
                <a:solidFill>
                  <a:srgbClr val="FF3300"/>
                </a:solidFill>
                <a:latin typeface="Arial"/>
                <a:cs typeface="Arial"/>
              </a:rPr>
              <a:t>E</a:t>
            </a:r>
            <a:r>
              <a:rPr sz="3000" b="1" spc="30" dirty="0">
                <a:solidFill>
                  <a:srgbClr val="FF3300"/>
                </a:solidFill>
                <a:latin typeface="Arial"/>
                <a:cs typeface="Arial"/>
              </a:rPr>
              <a:t>R</a:t>
            </a:r>
            <a:r>
              <a:rPr sz="3000" b="1" dirty="0">
                <a:solidFill>
                  <a:srgbClr val="FF3300"/>
                </a:solidFill>
                <a:latin typeface="Arial"/>
                <a:cs typeface="Arial"/>
              </a:rPr>
              <a:t>M</a:t>
            </a:r>
            <a:r>
              <a:rPr sz="3000" b="1" spc="-20" dirty="0">
                <a:solidFill>
                  <a:srgbClr val="FF3300"/>
                </a:solidFill>
                <a:latin typeface="Arial"/>
                <a:cs typeface="Arial"/>
              </a:rPr>
              <a:t>S</a:t>
            </a:r>
            <a:endParaRPr sz="3000">
              <a:latin typeface="Arial"/>
              <a:cs typeface="Arial"/>
            </a:endParaRPr>
          </a:p>
          <a:p>
            <a:pPr marL="12700">
              <a:lnSpc>
                <a:spcPct val="100000"/>
              </a:lnSpc>
              <a:spcBef>
                <a:spcPts val="100"/>
              </a:spcBef>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spc="-20" dirty="0">
                <a:solidFill>
                  <a:srgbClr val="FFFF00"/>
                </a:solidFill>
                <a:latin typeface="Arial"/>
                <a:cs typeface="Arial"/>
              </a:rPr>
              <a:t>w</a:t>
            </a:r>
            <a:r>
              <a:rPr sz="2100" spc="-10" dirty="0">
                <a:solidFill>
                  <a:srgbClr val="FFFF00"/>
                </a:solidFill>
                <a:latin typeface="Arial"/>
                <a:cs typeface="Arial"/>
              </a:rPr>
              <a:t>:</a:t>
            </a:r>
            <a:r>
              <a:rPr sz="2100" spc="130" dirty="0">
                <a:solidFill>
                  <a:srgbClr val="FFFF00"/>
                </a:solidFill>
                <a:latin typeface="Arial"/>
                <a:cs typeface="Arial"/>
              </a:rPr>
              <a:t> </a:t>
            </a:r>
            <a:r>
              <a:rPr sz="2100" i="1" spc="-60" dirty="0">
                <a:solidFill>
                  <a:srgbClr val="BBE0E3"/>
                </a:solidFill>
                <a:latin typeface="Arial"/>
                <a:cs typeface="Arial"/>
              </a:rPr>
              <a:t>"</a:t>
            </a:r>
            <a:r>
              <a:rPr sz="2100" i="1" spc="0" dirty="0">
                <a:solidFill>
                  <a:srgbClr val="BBE0E3"/>
                </a:solidFill>
                <a:latin typeface="Arial"/>
                <a:cs typeface="Arial"/>
              </a:rPr>
              <a:t>f</a:t>
            </a:r>
            <a:r>
              <a:rPr sz="2100" i="1" spc="30" dirty="0">
                <a:solidFill>
                  <a:srgbClr val="BBE0E3"/>
                </a:solidFill>
                <a:latin typeface="Arial"/>
                <a:cs typeface="Arial"/>
              </a:rPr>
              <a:t>ul</a:t>
            </a:r>
            <a:r>
              <a:rPr sz="2100" i="1" spc="0" dirty="0">
                <a:solidFill>
                  <a:srgbClr val="BBE0E3"/>
                </a:solidFill>
                <a:latin typeface="Arial"/>
                <a:cs typeface="Arial"/>
              </a:rPr>
              <a:t>f</a:t>
            </a:r>
            <a:r>
              <a:rPr sz="2100" i="1" spc="30" dirty="0">
                <a:solidFill>
                  <a:srgbClr val="BBE0E3"/>
                </a:solidFill>
                <a:latin typeface="Arial"/>
                <a:cs typeface="Arial"/>
              </a:rPr>
              <a:t>illed</a:t>
            </a:r>
            <a:r>
              <a:rPr sz="2100" i="1" spc="-60" dirty="0">
                <a:solidFill>
                  <a:srgbClr val="BBE0E3"/>
                </a:solidFill>
                <a:latin typeface="Arial"/>
                <a:cs typeface="Arial"/>
              </a:rPr>
              <a:t>"</a:t>
            </a:r>
            <a:r>
              <a:rPr sz="2100" i="1" spc="-10" dirty="0">
                <a:solidFill>
                  <a:srgbClr val="BBE0E3"/>
                </a:solidFill>
                <a:latin typeface="Arial"/>
                <a:cs typeface="Arial"/>
              </a:rPr>
              <a:t>,</a:t>
            </a:r>
            <a:r>
              <a:rPr sz="2100" i="1" spc="-70" dirty="0">
                <a:solidFill>
                  <a:srgbClr val="BBE0E3"/>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K</a:t>
            </a:r>
            <a:r>
              <a:rPr sz="2100" i="1" spc="30" dirty="0">
                <a:solidFill>
                  <a:srgbClr val="BBE0E3"/>
                </a:solidFill>
                <a:latin typeface="Arial"/>
                <a:cs typeface="Arial"/>
              </a:rPr>
              <a:t>ingdo</a:t>
            </a:r>
            <a:r>
              <a:rPr sz="2100" i="1" spc="-50" dirty="0">
                <a:solidFill>
                  <a:srgbClr val="BBE0E3"/>
                </a:solidFill>
                <a:latin typeface="Arial"/>
                <a:cs typeface="Arial"/>
              </a:rPr>
              <a:t>m</a:t>
            </a:r>
            <a:r>
              <a:rPr sz="2100" i="1" spc="-10" dirty="0">
                <a:solidFill>
                  <a:srgbClr val="BBE0E3"/>
                </a:solidFill>
                <a:latin typeface="Arial"/>
                <a:cs typeface="Arial"/>
              </a:rPr>
              <a:t>"</a:t>
            </a:r>
            <a:r>
              <a:rPr sz="2100" i="1" spc="170" dirty="0">
                <a:solidFill>
                  <a:srgbClr val="BBE0E3"/>
                </a:solidFill>
                <a:latin typeface="Arial"/>
                <a:cs typeface="Arial"/>
              </a:rPr>
              <a:t> </a:t>
            </a:r>
            <a:r>
              <a:rPr sz="2100" i="1" dirty="0">
                <a:solidFill>
                  <a:srgbClr val="BBE0E3"/>
                </a:solidFill>
                <a:latin typeface="Arial"/>
                <a:cs typeface="Arial"/>
              </a:rPr>
              <a:t>(</a:t>
            </a:r>
            <a:r>
              <a:rPr sz="2100" i="1" spc="30" dirty="0">
                <a:solidFill>
                  <a:srgbClr val="BBE0E3"/>
                </a:solidFill>
                <a:latin typeface="Arial"/>
                <a:cs typeface="Arial"/>
              </a:rPr>
              <a:t>50</a:t>
            </a:r>
            <a:r>
              <a:rPr sz="2100" i="1" dirty="0">
                <a:solidFill>
                  <a:srgbClr val="BBE0E3"/>
                </a:solidFill>
                <a:latin typeface="Arial"/>
                <a:cs typeface="Arial"/>
              </a:rPr>
              <a:t>)</a:t>
            </a:r>
            <a:r>
              <a:rPr sz="2100" i="1" spc="-10" dirty="0">
                <a:solidFill>
                  <a:srgbClr val="BBE0E3"/>
                </a:solidFill>
                <a:latin typeface="Arial"/>
                <a:cs typeface="Arial"/>
              </a:rPr>
              <a:t>,</a:t>
            </a:r>
            <a:r>
              <a:rPr sz="2100" i="1" spc="30" dirty="0">
                <a:solidFill>
                  <a:srgbClr val="BBE0E3"/>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K</a:t>
            </a:r>
            <a:r>
              <a:rPr sz="2100" i="1" spc="30" dirty="0">
                <a:solidFill>
                  <a:srgbClr val="BBE0E3"/>
                </a:solidFill>
                <a:latin typeface="Arial"/>
                <a:cs typeface="Arial"/>
              </a:rPr>
              <a:t>ingdo</a:t>
            </a:r>
            <a:r>
              <a:rPr sz="2100" i="1" dirty="0">
                <a:solidFill>
                  <a:srgbClr val="BBE0E3"/>
                </a:solidFill>
                <a:latin typeface="Arial"/>
                <a:cs typeface="Arial"/>
              </a:rPr>
              <a:t>m</a:t>
            </a:r>
            <a:r>
              <a:rPr sz="2100" i="1" spc="65" dirty="0">
                <a:solidFill>
                  <a:srgbClr val="BBE0E3"/>
                </a:solidFill>
                <a:latin typeface="Arial"/>
                <a:cs typeface="Arial"/>
              </a:rPr>
              <a:t> </a:t>
            </a:r>
            <a:r>
              <a:rPr sz="2100" i="1" spc="30" dirty="0">
                <a:solidFill>
                  <a:srgbClr val="BBE0E3"/>
                </a:solidFill>
                <a:latin typeface="Arial"/>
                <a:cs typeface="Arial"/>
              </a:rPr>
              <a:t>o</a:t>
            </a:r>
            <a:r>
              <a:rPr sz="2100" i="1" spc="-10" dirty="0">
                <a:solidFill>
                  <a:srgbClr val="BBE0E3"/>
                </a:solidFill>
                <a:latin typeface="Arial"/>
                <a:cs typeface="Arial"/>
              </a:rPr>
              <a:t>f</a:t>
            </a:r>
            <a:r>
              <a:rPr sz="2100" i="1" spc="-70" dirty="0">
                <a:solidFill>
                  <a:srgbClr val="BBE0E3"/>
                </a:solidFill>
                <a:latin typeface="Arial"/>
                <a:cs typeface="Arial"/>
              </a:rPr>
              <a:t> </a:t>
            </a:r>
            <a:r>
              <a:rPr sz="2100" i="1" spc="-20" dirty="0">
                <a:solidFill>
                  <a:srgbClr val="BBE0E3"/>
                </a:solidFill>
                <a:latin typeface="Arial"/>
                <a:cs typeface="Arial"/>
              </a:rPr>
              <a:t>H</a:t>
            </a:r>
            <a:r>
              <a:rPr sz="2100" i="1" spc="30" dirty="0">
                <a:solidFill>
                  <a:srgbClr val="BBE0E3"/>
                </a:solidFill>
                <a:latin typeface="Arial"/>
                <a:cs typeface="Arial"/>
              </a:rPr>
              <a:t>ea</a:t>
            </a:r>
            <a:r>
              <a:rPr sz="2100" i="1" spc="50" dirty="0">
                <a:solidFill>
                  <a:srgbClr val="BBE0E3"/>
                </a:solidFill>
                <a:latin typeface="Arial"/>
                <a:cs typeface="Arial"/>
              </a:rPr>
              <a:t>v</a:t>
            </a:r>
            <a:r>
              <a:rPr sz="2100" i="1" spc="30" dirty="0">
                <a:solidFill>
                  <a:srgbClr val="BBE0E3"/>
                </a:solidFill>
                <a:latin typeface="Arial"/>
                <a:cs typeface="Arial"/>
              </a:rPr>
              <a:t>en</a:t>
            </a:r>
            <a:r>
              <a:rPr sz="2100" i="1" spc="-10" dirty="0">
                <a:solidFill>
                  <a:srgbClr val="BBE0E3"/>
                </a:solidFill>
                <a:latin typeface="Arial"/>
                <a:cs typeface="Arial"/>
              </a:rPr>
              <a:t>"</a:t>
            </a:r>
            <a:r>
              <a:rPr sz="2100" i="1" spc="-35" dirty="0">
                <a:solidFill>
                  <a:srgbClr val="BBE0E3"/>
                </a:solidFill>
                <a:latin typeface="Arial"/>
                <a:cs typeface="Arial"/>
              </a:rPr>
              <a:t> </a:t>
            </a:r>
            <a:r>
              <a:rPr sz="2100" i="1" dirty="0">
                <a:solidFill>
                  <a:srgbClr val="BBE0E3"/>
                </a:solidFill>
                <a:latin typeface="Arial"/>
                <a:cs typeface="Arial"/>
              </a:rPr>
              <a:t>(</a:t>
            </a:r>
            <a:r>
              <a:rPr sz="2100" i="1" spc="30" dirty="0">
                <a:solidFill>
                  <a:srgbClr val="BBE0E3"/>
                </a:solidFill>
                <a:latin typeface="Arial"/>
                <a:cs typeface="Arial"/>
              </a:rPr>
              <a:t>30</a:t>
            </a:r>
            <a:r>
              <a:rPr sz="2100" i="1" dirty="0">
                <a:solidFill>
                  <a:srgbClr val="BBE0E3"/>
                </a:solidFill>
                <a:latin typeface="Arial"/>
                <a:cs typeface="Arial"/>
              </a:rPr>
              <a:t>)</a:t>
            </a:r>
            <a:r>
              <a:rPr sz="2100" i="1" spc="-10" dirty="0">
                <a:solidFill>
                  <a:srgbClr val="BBE0E3"/>
                </a:solidFill>
                <a:latin typeface="Arial"/>
                <a:cs typeface="Arial"/>
              </a:rPr>
              <a:t>,</a:t>
            </a:r>
            <a:r>
              <a:rPr sz="2100" i="1" spc="30" dirty="0">
                <a:solidFill>
                  <a:srgbClr val="BBE0E3"/>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K</a:t>
            </a:r>
            <a:r>
              <a:rPr sz="2100" i="1" spc="30" dirty="0">
                <a:solidFill>
                  <a:srgbClr val="BBE0E3"/>
                </a:solidFill>
                <a:latin typeface="Arial"/>
                <a:cs typeface="Arial"/>
              </a:rPr>
              <a:t>ing</a:t>
            </a:r>
            <a:r>
              <a:rPr sz="2100" i="1" spc="-10" dirty="0">
                <a:solidFill>
                  <a:srgbClr val="BBE0E3"/>
                </a:solidFill>
                <a:latin typeface="Arial"/>
                <a:cs typeface="Arial"/>
              </a:rPr>
              <a:t>"</a:t>
            </a:r>
            <a:endParaRPr sz="2100">
              <a:latin typeface="Arial"/>
              <a:cs typeface="Arial"/>
            </a:endParaRPr>
          </a:p>
          <a:p>
            <a:pPr marL="12700">
              <a:lnSpc>
                <a:spcPts val="2510"/>
              </a:lnSpc>
              <a:spcBef>
                <a:spcPts val="80"/>
              </a:spcBef>
            </a:pP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a:t>
            </a:r>
            <a:r>
              <a:rPr sz="2100" spc="45" dirty="0">
                <a:solidFill>
                  <a:srgbClr val="FFFF00"/>
                </a:solidFill>
                <a:latin typeface="Arial"/>
                <a:cs typeface="Arial"/>
              </a:rPr>
              <a:t>k</a:t>
            </a:r>
            <a:r>
              <a:rPr sz="2100" spc="-10" dirty="0">
                <a:solidFill>
                  <a:srgbClr val="FFFF00"/>
                </a:solidFill>
                <a:latin typeface="Arial"/>
                <a:cs typeface="Arial"/>
              </a:rPr>
              <a:t>:</a:t>
            </a:r>
            <a:r>
              <a:rPr sz="2100" spc="30" dirty="0">
                <a:solidFill>
                  <a:srgbClr val="FFFF00"/>
                </a:solidFill>
                <a:latin typeface="Arial"/>
                <a:cs typeface="Arial"/>
              </a:rPr>
              <a:t> </a:t>
            </a:r>
            <a:r>
              <a:rPr sz="2100" i="1" spc="-60" dirty="0">
                <a:solidFill>
                  <a:srgbClr val="BBE0E3"/>
                </a:solidFill>
                <a:latin typeface="Arial"/>
                <a:cs typeface="Arial"/>
              </a:rPr>
              <a:t>"</a:t>
            </a:r>
            <a:r>
              <a:rPr sz="2100" i="1" spc="0" dirty="0">
                <a:solidFill>
                  <a:srgbClr val="BBE0E3"/>
                </a:solidFill>
                <a:latin typeface="Arial"/>
                <a:cs typeface="Arial"/>
              </a:rPr>
              <a:t>I</a:t>
            </a:r>
            <a:r>
              <a:rPr sz="2100" i="1" spc="-50" dirty="0">
                <a:solidFill>
                  <a:srgbClr val="BBE0E3"/>
                </a:solidFill>
                <a:latin typeface="Arial"/>
                <a:cs typeface="Arial"/>
              </a:rPr>
              <a:t>mm</a:t>
            </a:r>
            <a:r>
              <a:rPr sz="2100" i="1" spc="30" dirty="0">
                <a:solidFill>
                  <a:srgbClr val="BBE0E3"/>
                </a:solidFill>
                <a:latin typeface="Arial"/>
                <a:cs typeface="Arial"/>
              </a:rPr>
              <a:t>edia</a:t>
            </a:r>
            <a:r>
              <a:rPr sz="2100" i="1" spc="0" dirty="0">
                <a:solidFill>
                  <a:srgbClr val="BBE0E3"/>
                </a:solidFill>
                <a:latin typeface="Arial"/>
                <a:cs typeface="Arial"/>
              </a:rPr>
              <a:t>t</a:t>
            </a:r>
            <a:r>
              <a:rPr sz="2100" i="1" spc="30" dirty="0">
                <a:solidFill>
                  <a:srgbClr val="BBE0E3"/>
                </a:solidFill>
                <a:latin typeface="Arial"/>
                <a:cs typeface="Arial"/>
              </a:rPr>
              <a:t>el</a:t>
            </a:r>
            <a:r>
              <a:rPr sz="2100" i="1" spc="50" dirty="0">
                <a:solidFill>
                  <a:srgbClr val="BBE0E3"/>
                </a:solidFill>
                <a:latin typeface="Arial"/>
                <a:cs typeface="Arial"/>
              </a:rPr>
              <a:t>y</a:t>
            </a:r>
            <a:r>
              <a:rPr sz="2100" i="1" spc="-60" dirty="0">
                <a:solidFill>
                  <a:srgbClr val="BBE0E3"/>
                </a:solidFill>
                <a:latin typeface="Arial"/>
                <a:cs typeface="Arial"/>
              </a:rPr>
              <a:t>"</a:t>
            </a:r>
            <a:r>
              <a:rPr sz="2100" i="1" spc="-10" dirty="0">
                <a:solidFill>
                  <a:srgbClr val="BBE0E3"/>
                </a:solidFill>
                <a:latin typeface="Arial"/>
                <a:cs typeface="Arial"/>
              </a:rPr>
              <a:t>,</a:t>
            </a:r>
            <a:r>
              <a:rPr sz="2100" i="1" spc="130" dirty="0">
                <a:solidFill>
                  <a:srgbClr val="BBE0E3"/>
                </a:solidFill>
                <a:latin typeface="Arial"/>
                <a:cs typeface="Arial"/>
              </a:rPr>
              <a:t> </a:t>
            </a:r>
            <a:r>
              <a:rPr sz="2100" i="1" spc="-60" dirty="0">
                <a:solidFill>
                  <a:srgbClr val="BBE0E3"/>
                </a:solidFill>
                <a:latin typeface="Arial"/>
                <a:cs typeface="Arial"/>
              </a:rPr>
              <a:t>"</a:t>
            </a:r>
            <a:r>
              <a:rPr sz="2100" i="1" spc="-55" dirty="0">
                <a:solidFill>
                  <a:srgbClr val="BBE0E3"/>
                </a:solidFill>
                <a:latin typeface="Arial"/>
                <a:cs typeface="Arial"/>
              </a:rPr>
              <a:t>G</a:t>
            </a:r>
            <a:r>
              <a:rPr sz="2100" i="1" spc="30" dirty="0">
                <a:solidFill>
                  <a:srgbClr val="BBE0E3"/>
                </a:solidFill>
                <a:latin typeface="Arial"/>
                <a:cs typeface="Arial"/>
              </a:rPr>
              <a:t>o</a:t>
            </a:r>
            <a:r>
              <a:rPr sz="2100" i="1" spc="50" dirty="0">
                <a:solidFill>
                  <a:srgbClr val="BBE0E3"/>
                </a:solidFill>
                <a:latin typeface="Arial"/>
                <a:cs typeface="Arial"/>
              </a:rPr>
              <a:t>s</a:t>
            </a:r>
            <a:r>
              <a:rPr sz="2100" i="1" spc="30" dirty="0">
                <a:solidFill>
                  <a:srgbClr val="BBE0E3"/>
                </a:solidFill>
                <a:latin typeface="Arial"/>
                <a:cs typeface="Arial"/>
              </a:rPr>
              <a:t>pel</a:t>
            </a:r>
            <a:r>
              <a:rPr sz="2100" i="1" spc="-60" dirty="0">
                <a:solidFill>
                  <a:srgbClr val="BBE0E3"/>
                </a:solidFill>
                <a:latin typeface="Arial"/>
                <a:cs typeface="Arial"/>
              </a:rPr>
              <a:t>"</a:t>
            </a:r>
            <a:r>
              <a:rPr sz="2100" i="1" spc="-10" dirty="0">
                <a:solidFill>
                  <a:srgbClr val="BBE0E3"/>
                </a:solidFill>
                <a:latin typeface="Arial"/>
                <a:cs typeface="Arial"/>
              </a:rPr>
              <a:t>,</a:t>
            </a:r>
            <a:r>
              <a:rPr sz="2100" i="1" spc="130" dirty="0">
                <a:solidFill>
                  <a:srgbClr val="BBE0E3"/>
                </a:solidFill>
                <a:latin typeface="Arial"/>
                <a:cs typeface="Arial"/>
              </a:rPr>
              <a:t> </a:t>
            </a:r>
            <a:r>
              <a:rPr sz="2100" i="1" spc="-60" dirty="0">
                <a:solidFill>
                  <a:srgbClr val="BBE0E3"/>
                </a:solidFill>
                <a:latin typeface="Arial"/>
                <a:cs typeface="Arial"/>
              </a:rPr>
              <a:t>"</a:t>
            </a:r>
            <a:r>
              <a:rPr sz="2100" i="1" dirty="0">
                <a:solidFill>
                  <a:srgbClr val="BBE0E3"/>
                </a:solidFill>
                <a:latin typeface="Arial"/>
                <a:cs typeface="Arial"/>
              </a:rPr>
              <a:t>F</a:t>
            </a:r>
            <a:r>
              <a:rPr sz="2100" i="1" spc="30" dirty="0">
                <a:solidFill>
                  <a:srgbClr val="BBE0E3"/>
                </a:solidFill>
                <a:latin typeface="Arial"/>
                <a:cs typeface="Arial"/>
              </a:rPr>
              <a:t>ai</a:t>
            </a:r>
            <a:r>
              <a:rPr sz="2100" i="1" spc="0" dirty="0">
                <a:solidFill>
                  <a:srgbClr val="BBE0E3"/>
                </a:solidFill>
                <a:latin typeface="Arial"/>
                <a:cs typeface="Arial"/>
              </a:rPr>
              <a:t>t</a:t>
            </a:r>
            <a:r>
              <a:rPr sz="2100" i="1" spc="30" dirty="0">
                <a:solidFill>
                  <a:srgbClr val="BBE0E3"/>
                </a:solidFill>
                <a:latin typeface="Arial"/>
                <a:cs typeface="Arial"/>
              </a:rPr>
              <a:t>h</a:t>
            </a:r>
            <a:r>
              <a:rPr sz="2100" i="1" spc="-10" dirty="0">
                <a:solidFill>
                  <a:srgbClr val="BBE0E3"/>
                </a:solidFill>
                <a:latin typeface="Arial"/>
                <a:cs typeface="Arial"/>
              </a:rPr>
              <a:t>"</a:t>
            </a:r>
            <a:endParaRPr sz="2100">
              <a:latin typeface="Arial"/>
              <a:cs typeface="Arial"/>
            </a:endParaRPr>
          </a:p>
          <a:p>
            <a:pPr marL="12700">
              <a:lnSpc>
                <a:spcPts val="2510"/>
              </a:lnSpc>
            </a:pPr>
            <a:r>
              <a:rPr sz="2100" spc="30" dirty="0">
                <a:solidFill>
                  <a:srgbClr val="FFFF00"/>
                </a:solidFill>
                <a:latin typeface="Arial"/>
                <a:cs typeface="Arial"/>
              </a:rPr>
              <a:t>Lu</a:t>
            </a:r>
            <a:r>
              <a:rPr sz="2100" spc="45" dirty="0">
                <a:solidFill>
                  <a:srgbClr val="FFFF00"/>
                </a:solidFill>
                <a:latin typeface="Arial"/>
                <a:cs typeface="Arial"/>
              </a:rPr>
              <a:t>k</a:t>
            </a:r>
            <a:r>
              <a:rPr sz="2100" spc="15" dirty="0">
                <a:solidFill>
                  <a:srgbClr val="FFFF00"/>
                </a:solidFill>
                <a:latin typeface="Arial"/>
                <a:cs typeface="Arial"/>
              </a:rPr>
              <a:t>e</a:t>
            </a:r>
            <a:r>
              <a:rPr sz="2100" spc="-10" dirty="0">
                <a:solidFill>
                  <a:srgbClr val="FFFF00"/>
                </a:solidFill>
                <a:latin typeface="Arial"/>
                <a:cs typeface="Arial"/>
              </a:rPr>
              <a:t>:</a:t>
            </a:r>
            <a:r>
              <a:rPr sz="2100" spc="-70" dirty="0">
                <a:solidFill>
                  <a:srgbClr val="FFFF00"/>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S</a:t>
            </a:r>
            <a:r>
              <a:rPr sz="2100" i="1" spc="30" dirty="0">
                <a:solidFill>
                  <a:srgbClr val="BBE0E3"/>
                </a:solidFill>
                <a:latin typeface="Arial"/>
                <a:cs typeface="Arial"/>
              </a:rPr>
              <a:t>o</a:t>
            </a:r>
            <a:r>
              <a:rPr sz="2100" i="1" dirty="0">
                <a:solidFill>
                  <a:srgbClr val="BBE0E3"/>
                </a:solidFill>
                <a:latin typeface="Arial"/>
                <a:cs typeface="Arial"/>
              </a:rPr>
              <a:t>n</a:t>
            </a:r>
            <a:r>
              <a:rPr sz="2100" i="1" spc="145" dirty="0">
                <a:solidFill>
                  <a:srgbClr val="BBE0E3"/>
                </a:solidFill>
                <a:latin typeface="Arial"/>
                <a:cs typeface="Arial"/>
              </a:rPr>
              <a:t> </a:t>
            </a:r>
            <a:r>
              <a:rPr sz="2100" i="1" spc="30" dirty="0">
                <a:solidFill>
                  <a:srgbClr val="BBE0E3"/>
                </a:solidFill>
                <a:latin typeface="Arial"/>
                <a:cs typeface="Arial"/>
              </a:rPr>
              <a:t>o</a:t>
            </a:r>
            <a:r>
              <a:rPr sz="2100" i="1" spc="-10" dirty="0">
                <a:solidFill>
                  <a:srgbClr val="BBE0E3"/>
                </a:solidFill>
                <a:latin typeface="Arial"/>
                <a:cs typeface="Arial"/>
              </a:rPr>
              <a:t>f</a:t>
            </a:r>
            <a:r>
              <a:rPr sz="2100" i="1" spc="-70" dirty="0">
                <a:solidFill>
                  <a:srgbClr val="BBE0E3"/>
                </a:solidFill>
                <a:latin typeface="Arial"/>
                <a:cs typeface="Arial"/>
              </a:rPr>
              <a:t> </a:t>
            </a:r>
            <a:r>
              <a:rPr sz="2100" i="1" spc="-50" dirty="0">
                <a:solidFill>
                  <a:srgbClr val="BBE0E3"/>
                </a:solidFill>
                <a:latin typeface="Arial"/>
                <a:cs typeface="Arial"/>
              </a:rPr>
              <a:t>M</a:t>
            </a:r>
            <a:r>
              <a:rPr sz="2100" i="1" spc="30" dirty="0">
                <a:solidFill>
                  <a:srgbClr val="BBE0E3"/>
                </a:solidFill>
                <a:latin typeface="Arial"/>
                <a:cs typeface="Arial"/>
              </a:rPr>
              <a:t>an</a:t>
            </a:r>
            <a:r>
              <a:rPr sz="2100" i="1" spc="-60" dirty="0">
                <a:solidFill>
                  <a:srgbClr val="BBE0E3"/>
                </a:solidFill>
                <a:latin typeface="Arial"/>
                <a:cs typeface="Arial"/>
              </a:rPr>
              <a:t>"</a:t>
            </a:r>
            <a:r>
              <a:rPr sz="2100" i="1" spc="-10" dirty="0">
                <a:solidFill>
                  <a:srgbClr val="BBE0E3"/>
                </a:solidFill>
                <a:latin typeface="Arial"/>
                <a:cs typeface="Arial"/>
              </a:rPr>
              <a:t>,</a:t>
            </a:r>
            <a:r>
              <a:rPr sz="2100" i="1" spc="130" dirty="0">
                <a:solidFill>
                  <a:srgbClr val="BBE0E3"/>
                </a:solidFill>
                <a:latin typeface="Arial"/>
                <a:cs typeface="Arial"/>
              </a:rPr>
              <a:t> </a:t>
            </a:r>
            <a:r>
              <a:rPr sz="2100" i="1" spc="-50" dirty="0">
                <a:solidFill>
                  <a:srgbClr val="BBE0E3"/>
                </a:solidFill>
                <a:latin typeface="Arial"/>
                <a:cs typeface="Arial"/>
              </a:rPr>
              <a:t>"</a:t>
            </a:r>
            <a:r>
              <a:rPr sz="2100" i="1" spc="30" dirty="0">
                <a:solidFill>
                  <a:srgbClr val="BBE0E3"/>
                </a:solidFill>
                <a:latin typeface="Arial"/>
                <a:cs typeface="Arial"/>
              </a:rPr>
              <a:t>Lo</a:t>
            </a:r>
            <a:r>
              <a:rPr sz="2100" i="1" spc="50" dirty="0">
                <a:solidFill>
                  <a:srgbClr val="BBE0E3"/>
                </a:solidFill>
                <a:latin typeface="Arial"/>
                <a:cs typeface="Arial"/>
              </a:rPr>
              <a:t>s</a:t>
            </a:r>
            <a:r>
              <a:rPr sz="2100" i="1" spc="0" dirty="0">
                <a:solidFill>
                  <a:srgbClr val="BBE0E3"/>
                </a:solidFill>
                <a:latin typeface="Arial"/>
                <a:cs typeface="Arial"/>
              </a:rPr>
              <a:t>t</a:t>
            </a:r>
            <a:r>
              <a:rPr sz="2100" i="1" spc="-60" dirty="0">
                <a:solidFill>
                  <a:srgbClr val="BBE0E3"/>
                </a:solidFill>
                <a:latin typeface="Arial"/>
                <a:cs typeface="Arial"/>
              </a:rPr>
              <a:t>"</a:t>
            </a:r>
            <a:r>
              <a:rPr sz="2100" i="1" spc="-10" dirty="0">
                <a:solidFill>
                  <a:srgbClr val="BBE0E3"/>
                </a:solidFill>
                <a:latin typeface="Arial"/>
                <a:cs typeface="Arial"/>
              </a:rPr>
              <a:t>,</a:t>
            </a:r>
            <a:r>
              <a:rPr sz="2100" i="1" spc="130" dirty="0">
                <a:solidFill>
                  <a:srgbClr val="BBE0E3"/>
                </a:solidFill>
                <a:latin typeface="Arial"/>
                <a:cs typeface="Arial"/>
              </a:rPr>
              <a:t> </a:t>
            </a:r>
            <a:r>
              <a:rPr sz="2100" i="1" spc="-60" dirty="0">
                <a:solidFill>
                  <a:srgbClr val="BBE0E3"/>
                </a:solidFill>
                <a:latin typeface="Arial"/>
                <a:cs typeface="Arial"/>
              </a:rPr>
              <a:t>"</a:t>
            </a:r>
            <a:r>
              <a:rPr sz="2100" i="1" dirty="0">
                <a:solidFill>
                  <a:srgbClr val="BBE0E3"/>
                </a:solidFill>
                <a:latin typeface="Arial"/>
                <a:cs typeface="Arial"/>
              </a:rPr>
              <a:t>F</a:t>
            </a:r>
            <a:r>
              <a:rPr sz="2100" i="1" spc="30" dirty="0">
                <a:solidFill>
                  <a:srgbClr val="BBE0E3"/>
                </a:solidFill>
                <a:latin typeface="Arial"/>
                <a:cs typeface="Arial"/>
              </a:rPr>
              <a:t>o</a:t>
            </a:r>
            <a:r>
              <a:rPr sz="2100" i="1" dirty="0">
                <a:solidFill>
                  <a:srgbClr val="BBE0E3"/>
                </a:solidFill>
                <a:latin typeface="Arial"/>
                <a:cs typeface="Arial"/>
              </a:rPr>
              <a:t>r</a:t>
            </a:r>
            <a:r>
              <a:rPr sz="2100" i="1" spc="30" dirty="0">
                <a:solidFill>
                  <a:srgbClr val="BBE0E3"/>
                </a:solidFill>
                <a:latin typeface="Arial"/>
                <a:cs typeface="Arial"/>
              </a:rPr>
              <a:t>gi</a:t>
            </a:r>
            <a:r>
              <a:rPr sz="2100" i="1" spc="50" dirty="0">
                <a:solidFill>
                  <a:srgbClr val="BBE0E3"/>
                </a:solidFill>
                <a:latin typeface="Arial"/>
                <a:cs typeface="Arial"/>
              </a:rPr>
              <a:t>v</a:t>
            </a:r>
            <a:r>
              <a:rPr sz="2100" i="1" spc="30" dirty="0">
                <a:solidFill>
                  <a:srgbClr val="BBE0E3"/>
                </a:solidFill>
                <a:latin typeface="Arial"/>
                <a:cs typeface="Arial"/>
              </a:rPr>
              <a:t>e</a:t>
            </a:r>
            <a:r>
              <a:rPr sz="2100" i="1" spc="-60" dirty="0">
                <a:solidFill>
                  <a:srgbClr val="BBE0E3"/>
                </a:solidFill>
                <a:latin typeface="Arial"/>
                <a:cs typeface="Arial"/>
              </a:rPr>
              <a:t>"</a:t>
            </a:r>
            <a:r>
              <a:rPr sz="2100" i="1" spc="-10" dirty="0">
                <a:solidFill>
                  <a:srgbClr val="BBE0E3"/>
                </a:solidFill>
                <a:latin typeface="Arial"/>
                <a:cs typeface="Arial"/>
              </a:rPr>
              <a:t>,</a:t>
            </a:r>
            <a:r>
              <a:rPr sz="2100" i="1" spc="30" dirty="0">
                <a:solidFill>
                  <a:srgbClr val="BBE0E3"/>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S</a:t>
            </a:r>
            <a:r>
              <a:rPr sz="2100" i="1" spc="30" dirty="0">
                <a:solidFill>
                  <a:srgbClr val="BBE0E3"/>
                </a:solidFill>
                <a:latin typeface="Arial"/>
                <a:cs typeface="Arial"/>
              </a:rPr>
              <a:t>a</a:t>
            </a:r>
            <a:r>
              <a:rPr sz="2100" i="1" spc="50" dirty="0">
                <a:solidFill>
                  <a:srgbClr val="BBE0E3"/>
                </a:solidFill>
                <a:latin typeface="Arial"/>
                <a:cs typeface="Arial"/>
              </a:rPr>
              <a:t>v</a:t>
            </a:r>
            <a:r>
              <a:rPr sz="2100" i="1" spc="30" dirty="0">
                <a:solidFill>
                  <a:srgbClr val="BBE0E3"/>
                </a:solidFill>
                <a:latin typeface="Arial"/>
                <a:cs typeface="Arial"/>
              </a:rPr>
              <a:t>io</a:t>
            </a:r>
            <a:r>
              <a:rPr sz="2100" i="1" dirty="0">
                <a:solidFill>
                  <a:srgbClr val="BBE0E3"/>
                </a:solidFill>
                <a:latin typeface="Arial"/>
                <a:cs typeface="Arial"/>
              </a:rPr>
              <a:t>r</a:t>
            </a:r>
            <a:r>
              <a:rPr sz="2100" i="1" spc="-60" dirty="0">
                <a:solidFill>
                  <a:srgbClr val="BBE0E3"/>
                </a:solidFill>
                <a:latin typeface="Arial"/>
                <a:cs typeface="Arial"/>
              </a:rPr>
              <a:t>"</a:t>
            </a:r>
            <a:r>
              <a:rPr sz="2100" i="1" spc="-10" dirty="0">
                <a:solidFill>
                  <a:srgbClr val="BBE0E3"/>
                </a:solidFill>
                <a:latin typeface="Arial"/>
                <a:cs typeface="Arial"/>
              </a:rPr>
              <a:t>,</a:t>
            </a:r>
            <a:r>
              <a:rPr sz="2100" i="1" spc="130" dirty="0">
                <a:solidFill>
                  <a:srgbClr val="BBE0E3"/>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S</a:t>
            </a:r>
            <a:r>
              <a:rPr sz="2100" i="1" spc="30" dirty="0">
                <a:solidFill>
                  <a:srgbClr val="BBE0E3"/>
                </a:solidFill>
                <a:latin typeface="Arial"/>
                <a:cs typeface="Arial"/>
              </a:rPr>
              <a:t>al</a:t>
            </a:r>
            <a:r>
              <a:rPr sz="2100" i="1" spc="50" dirty="0">
                <a:solidFill>
                  <a:srgbClr val="BBE0E3"/>
                </a:solidFill>
                <a:latin typeface="Arial"/>
                <a:cs typeface="Arial"/>
              </a:rPr>
              <a:t>v</a:t>
            </a:r>
            <a:r>
              <a:rPr sz="2100" i="1" spc="30" dirty="0">
                <a:solidFill>
                  <a:srgbClr val="BBE0E3"/>
                </a:solidFill>
                <a:latin typeface="Arial"/>
                <a:cs typeface="Arial"/>
              </a:rPr>
              <a:t>a</a:t>
            </a:r>
            <a:r>
              <a:rPr sz="2100" i="1" spc="0" dirty="0">
                <a:solidFill>
                  <a:srgbClr val="BBE0E3"/>
                </a:solidFill>
                <a:latin typeface="Arial"/>
                <a:cs typeface="Arial"/>
              </a:rPr>
              <a:t>t</a:t>
            </a:r>
            <a:r>
              <a:rPr sz="2100" i="1" spc="30" dirty="0">
                <a:solidFill>
                  <a:srgbClr val="BBE0E3"/>
                </a:solidFill>
                <a:latin typeface="Arial"/>
                <a:cs typeface="Arial"/>
              </a:rPr>
              <a:t>ion</a:t>
            </a:r>
            <a:r>
              <a:rPr sz="2100" i="1" spc="-10" dirty="0">
                <a:solidFill>
                  <a:srgbClr val="BBE0E3"/>
                </a:solidFill>
                <a:latin typeface="Arial"/>
                <a:cs typeface="Arial"/>
              </a:rPr>
              <a:t>"</a:t>
            </a:r>
            <a:endParaRPr sz="2100">
              <a:latin typeface="Arial"/>
              <a:cs typeface="Arial"/>
            </a:endParaRPr>
          </a:p>
          <a:p>
            <a:pPr marL="12700">
              <a:lnSpc>
                <a:spcPct val="100000"/>
              </a:lnSpc>
              <a:spcBef>
                <a:spcPts val="80"/>
              </a:spcBef>
            </a:pPr>
            <a:r>
              <a:rPr sz="2100" spc="50" dirty="0">
                <a:solidFill>
                  <a:srgbClr val="FFFF00"/>
                </a:solidFill>
                <a:latin typeface="Arial"/>
                <a:cs typeface="Arial"/>
              </a:rPr>
              <a:t>J</a:t>
            </a:r>
            <a:r>
              <a:rPr sz="2100" spc="30" dirty="0">
                <a:solidFill>
                  <a:srgbClr val="FFFF00"/>
                </a:solidFill>
                <a:latin typeface="Arial"/>
                <a:cs typeface="Arial"/>
              </a:rPr>
              <a:t>ohn</a:t>
            </a:r>
            <a:r>
              <a:rPr sz="2100" spc="-10" dirty="0">
                <a:solidFill>
                  <a:srgbClr val="FFFF00"/>
                </a:solidFill>
                <a:latin typeface="Arial"/>
                <a:cs typeface="Arial"/>
              </a:rPr>
              <a:t>:</a:t>
            </a:r>
            <a:r>
              <a:rPr sz="2100" spc="-70" dirty="0">
                <a:solidFill>
                  <a:srgbClr val="FFFF00"/>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E</a:t>
            </a:r>
            <a:r>
              <a:rPr sz="2100" i="1" spc="0" dirty="0">
                <a:solidFill>
                  <a:srgbClr val="BBE0E3"/>
                </a:solidFill>
                <a:latin typeface="Arial"/>
                <a:cs typeface="Arial"/>
              </a:rPr>
              <a:t>t</a:t>
            </a:r>
            <a:r>
              <a:rPr sz="2100" i="1" spc="30" dirty="0">
                <a:solidFill>
                  <a:srgbClr val="BBE0E3"/>
                </a:solidFill>
                <a:latin typeface="Arial"/>
                <a:cs typeface="Arial"/>
              </a:rPr>
              <a:t>e</a:t>
            </a:r>
            <a:r>
              <a:rPr sz="2100" i="1" dirty="0">
                <a:solidFill>
                  <a:srgbClr val="BBE0E3"/>
                </a:solidFill>
                <a:latin typeface="Arial"/>
                <a:cs typeface="Arial"/>
              </a:rPr>
              <a:t>r</a:t>
            </a:r>
            <a:r>
              <a:rPr sz="2100" i="1" spc="30" dirty="0">
                <a:solidFill>
                  <a:srgbClr val="BBE0E3"/>
                </a:solidFill>
                <a:latin typeface="Arial"/>
                <a:cs typeface="Arial"/>
              </a:rPr>
              <a:t>na</a:t>
            </a:r>
            <a:r>
              <a:rPr sz="2100" i="1" dirty="0">
                <a:solidFill>
                  <a:srgbClr val="BBE0E3"/>
                </a:solidFill>
                <a:latin typeface="Arial"/>
                <a:cs typeface="Arial"/>
              </a:rPr>
              <a:t>l</a:t>
            </a:r>
            <a:r>
              <a:rPr sz="2100" i="1" spc="45" dirty="0">
                <a:solidFill>
                  <a:srgbClr val="BBE0E3"/>
                </a:solidFill>
                <a:latin typeface="Arial"/>
                <a:cs typeface="Arial"/>
              </a:rPr>
              <a:t> </a:t>
            </a:r>
            <a:r>
              <a:rPr sz="2100" i="1" spc="30" dirty="0">
                <a:solidFill>
                  <a:srgbClr val="BBE0E3"/>
                </a:solidFill>
                <a:latin typeface="Arial"/>
                <a:cs typeface="Arial"/>
              </a:rPr>
              <a:t>li</a:t>
            </a:r>
            <a:r>
              <a:rPr sz="2100" i="1" spc="0" dirty="0">
                <a:solidFill>
                  <a:srgbClr val="BBE0E3"/>
                </a:solidFill>
                <a:latin typeface="Arial"/>
                <a:cs typeface="Arial"/>
              </a:rPr>
              <a:t>f</a:t>
            </a:r>
            <a:r>
              <a:rPr sz="2100" i="1" spc="30" dirty="0">
                <a:solidFill>
                  <a:srgbClr val="BBE0E3"/>
                </a:solidFill>
                <a:latin typeface="Arial"/>
                <a:cs typeface="Arial"/>
              </a:rPr>
              <a:t>e</a:t>
            </a:r>
            <a:r>
              <a:rPr sz="2100" i="1" spc="-60" dirty="0">
                <a:solidFill>
                  <a:srgbClr val="BBE0E3"/>
                </a:solidFill>
                <a:latin typeface="Arial"/>
                <a:cs typeface="Arial"/>
              </a:rPr>
              <a:t>"</a:t>
            </a:r>
            <a:r>
              <a:rPr sz="2100" i="1" spc="-10" dirty="0">
                <a:solidFill>
                  <a:srgbClr val="BBE0E3"/>
                </a:solidFill>
                <a:latin typeface="Arial"/>
                <a:cs typeface="Arial"/>
              </a:rPr>
              <a:t>,</a:t>
            </a:r>
            <a:r>
              <a:rPr sz="2100" i="1" spc="30" dirty="0">
                <a:solidFill>
                  <a:srgbClr val="BBE0E3"/>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S</a:t>
            </a:r>
            <a:r>
              <a:rPr sz="2100" i="1" spc="30" dirty="0">
                <a:solidFill>
                  <a:srgbClr val="BBE0E3"/>
                </a:solidFill>
                <a:latin typeface="Arial"/>
                <a:cs typeface="Arial"/>
              </a:rPr>
              <a:t>o</a:t>
            </a:r>
            <a:r>
              <a:rPr sz="2100" i="1" dirty="0">
                <a:solidFill>
                  <a:srgbClr val="BBE0E3"/>
                </a:solidFill>
                <a:latin typeface="Arial"/>
                <a:cs typeface="Arial"/>
              </a:rPr>
              <a:t>n</a:t>
            </a:r>
            <a:r>
              <a:rPr sz="2100" i="1" spc="145" dirty="0">
                <a:solidFill>
                  <a:srgbClr val="BBE0E3"/>
                </a:solidFill>
                <a:latin typeface="Arial"/>
                <a:cs typeface="Arial"/>
              </a:rPr>
              <a:t> </a:t>
            </a:r>
            <a:r>
              <a:rPr sz="2100" i="1" spc="30" dirty="0">
                <a:solidFill>
                  <a:srgbClr val="BBE0E3"/>
                </a:solidFill>
                <a:latin typeface="Arial"/>
                <a:cs typeface="Arial"/>
              </a:rPr>
              <a:t>o</a:t>
            </a:r>
            <a:r>
              <a:rPr sz="2100" i="1" spc="-10" dirty="0">
                <a:solidFill>
                  <a:srgbClr val="BBE0E3"/>
                </a:solidFill>
                <a:latin typeface="Arial"/>
                <a:cs typeface="Arial"/>
              </a:rPr>
              <a:t>f</a:t>
            </a:r>
            <a:r>
              <a:rPr sz="2100" i="1" spc="-70" dirty="0">
                <a:solidFill>
                  <a:srgbClr val="BBE0E3"/>
                </a:solidFill>
                <a:latin typeface="Arial"/>
                <a:cs typeface="Arial"/>
              </a:rPr>
              <a:t> </a:t>
            </a:r>
            <a:r>
              <a:rPr sz="2100" i="1" spc="-55" dirty="0">
                <a:solidFill>
                  <a:srgbClr val="BBE0E3"/>
                </a:solidFill>
                <a:latin typeface="Arial"/>
                <a:cs typeface="Arial"/>
              </a:rPr>
              <a:t>G</a:t>
            </a:r>
            <a:r>
              <a:rPr sz="2100" i="1" spc="30" dirty="0">
                <a:solidFill>
                  <a:srgbClr val="BBE0E3"/>
                </a:solidFill>
                <a:latin typeface="Arial"/>
                <a:cs typeface="Arial"/>
              </a:rPr>
              <a:t>od</a:t>
            </a:r>
            <a:r>
              <a:rPr sz="2100" i="1" spc="-60" dirty="0">
                <a:solidFill>
                  <a:srgbClr val="BBE0E3"/>
                </a:solidFill>
                <a:latin typeface="Arial"/>
                <a:cs typeface="Arial"/>
              </a:rPr>
              <a:t>"</a:t>
            </a:r>
            <a:r>
              <a:rPr sz="2100" i="1" spc="-10" dirty="0">
                <a:solidFill>
                  <a:srgbClr val="BBE0E3"/>
                </a:solidFill>
                <a:latin typeface="Arial"/>
                <a:cs typeface="Arial"/>
              </a:rPr>
              <a:t>,</a:t>
            </a:r>
            <a:r>
              <a:rPr sz="2100" i="1" spc="130" dirty="0">
                <a:solidFill>
                  <a:srgbClr val="BBE0E3"/>
                </a:solidFill>
                <a:latin typeface="Arial"/>
                <a:cs typeface="Arial"/>
              </a:rPr>
              <a:t> </a:t>
            </a:r>
            <a:r>
              <a:rPr sz="2100" i="1" spc="-60" dirty="0">
                <a:solidFill>
                  <a:srgbClr val="BBE0E3"/>
                </a:solidFill>
                <a:latin typeface="Arial"/>
                <a:cs typeface="Arial"/>
              </a:rPr>
              <a:t>"</a:t>
            </a:r>
            <a:r>
              <a:rPr sz="2100" i="1" spc="-10" dirty="0">
                <a:solidFill>
                  <a:srgbClr val="BBE0E3"/>
                </a:solidFill>
                <a:latin typeface="Arial"/>
                <a:cs typeface="Arial"/>
              </a:rPr>
              <a:t>I</a:t>
            </a:r>
            <a:r>
              <a:rPr sz="2100" i="1" spc="30" dirty="0">
                <a:solidFill>
                  <a:srgbClr val="BBE0E3"/>
                </a:solidFill>
                <a:latin typeface="Arial"/>
                <a:cs typeface="Arial"/>
              </a:rPr>
              <a:t> </a:t>
            </a:r>
            <a:r>
              <a:rPr sz="2100" i="1" spc="-20" dirty="0">
                <a:solidFill>
                  <a:srgbClr val="BBE0E3"/>
                </a:solidFill>
                <a:latin typeface="Arial"/>
                <a:cs typeface="Arial"/>
              </a:rPr>
              <a:t>A</a:t>
            </a:r>
            <a:r>
              <a:rPr sz="2100" i="1" spc="-50" dirty="0">
                <a:solidFill>
                  <a:srgbClr val="BBE0E3"/>
                </a:solidFill>
                <a:latin typeface="Arial"/>
                <a:cs typeface="Arial"/>
              </a:rPr>
              <a:t>M</a:t>
            </a:r>
            <a:r>
              <a:rPr sz="2100" i="1" spc="-10" dirty="0">
                <a:solidFill>
                  <a:srgbClr val="BBE0E3"/>
                </a:solidFill>
                <a:latin typeface="Arial"/>
                <a:cs typeface="Arial"/>
              </a:rPr>
              <a:t>"</a:t>
            </a:r>
            <a:r>
              <a:rPr sz="2100" i="1" spc="70" dirty="0">
                <a:solidFill>
                  <a:srgbClr val="BBE0E3"/>
                </a:solidFill>
                <a:latin typeface="Arial"/>
                <a:cs typeface="Arial"/>
              </a:rPr>
              <a:t> </a:t>
            </a:r>
            <a:r>
              <a:rPr sz="2100" i="1" spc="50" dirty="0">
                <a:solidFill>
                  <a:srgbClr val="BBE0E3"/>
                </a:solidFill>
                <a:latin typeface="Arial"/>
                <a:cs typeface="Arial"/>
              </a:rPr>
              <a:t>s</a:t>
            </a:r>
            <a:r>
              <a:rPr sz="2100" i="1" spc="0" dirty="0">
                <a:solidFill>
                  <a:srgbClr val="BBE0E3"/>
                </a:solidFill>
                <a:latin typeface="Arial"/>
                <a:cs typeface="Arial"/>
              </a:rPr>
              <a:t>t</a:t>
            </a:r>
            <a:r>
              <a:rPr sz="2100" i="1" spc="30" dirty="0">
                <a:solidFill>
                  <a:srgbClr val="BBE0E3"/>
                </a:solidFill>
                <a:latin typeface="Arial"/>
                <a:cs typeface="Arial"/>
              </a:rPr>
              <a:t>a</a:t>
            </a:r>
            <a:r>
              <a:rPr sz="2100" i="1" spc="0" dirty="0">
                <a:solidFill>
                  <a:srgbClr val="BBE0E3"/>
                </a:solidFill>
                <a:latin typeface="Arial"/>
                <a:cs typeface="Arial"/>
              </a:rPr>
              <a:t>t</a:t>
            </a:r>
            <a:r>
              <a:rPr sz="2100" i="1" spc="30" dirty="0">
                <a:solidFill>
                  <a:srgbClr val="BBE0E3"/>
                </a:solidFill>
                <a:latin typeface="Arial"/>
                <a:cs typeface="Arial"/>
              </a:rPr>
              <a:t>e</a:t>
            </a:r>
            <a:r>
              <a:rPr sz="2100" i="1" spc="-50" dirty="0">
                <a:solidFill>
                  <a:srgbClr val="BBE0E3"/>
                </a:solidFill>
                <a:latin typeface="Arial"/>
                <a:cs typeface="Arial"/>
              </a:rPr>
              <a:t>m</a:t>
            </a:r>
            <a:r>
              <a:rPr sz="2100" i="1" spc="30" dirty="0">
                <a:solidFill>
                  <a:srgbClr val="BBE0E3"/>
                </a:solidFill>
                <a:latin typeface="Arial"/>
                <a:cs typeface="Arial"/>
              </a:rPr>
              <a:t>en</a:t>
            </a:r>
            <a:r>
              <a:rPr sz="2100" i="1" spc="0" dirty="0">
                <a:solidFill>
                  <a:srgbClr val="BBE0E3"/>
                </a:solidFill>
                <a:latin typeface="Arial"/>
                <a:cs typeface="Arial"/>
              </a:rPr>
              <a:t>t</a:t>
            </a:r>
            <a:r>
              <a:rPr sz="2100" i="1" spc="50" dirty="0">
                <a:solidFill>
                  <a:srgbClr val="BBE0E3"/>
                </a:solidFill>
                <a:latin typeface="Arial"/>
                <a:cs typeface="Arial"/>
              </a:rPr>
              <a:t>s</a:t>
            </a:r>
            <a:r>
              <a:rPr sz="2100" i="1" spc="-10" dirty="0">
                <a:solidFill>
                  <a:srgbClr val="BBE0E3"/>
                </a:solidFill>
                <a:latin typeface="Arial"/>
                <a:cs typeface="Arial"/>
              </a:rPr>
              <a:t>,</a:t>
            </a:r>
            <a:r>
              <a:rPr sz="2100" i="1" spc="30" dirty="0">
                <a:solidFill>
                  <a:srgbClr val="BBE0E3"/>
                </a:solidFill>
                <a:latin typeface="Arial"/>
                <a:cs typeface="Arial"/>
              </a:rPr>
              <a:t> </a:t>
            </a:r>
            <a:r>
              <a:rPr sz="2100" i="1" spc="-60" dirty="0">
                <a:solidFill>
                  <a:srgbClr val="BBE0E3"/>
                </a:solidFill>
                <a:latin typeface="Arial"/>
                <a:cs typeface="Arial"/>
              </a:rPr>
              <a:t>"</a:t>
            </a:r>
            <a:r>
              <a:rPr sz="2100" i="1" spc="-20" dirty="0">
                <a:solidFill>
                  <a:srgbClr val="BBE0E3"/>
                </a:solidFill>
                <a:latin typeface="Arial"/>
                <a:cs typeface="Arial"/>
              </a:rPr>
              <a:t>B</a:t>
            </a:r>
            <a:r>
              <a:rPr sz="2100" i="1" spc="30" dirty="0">
                <a:solidFill>
                  <a:srgbClr val="BBE0E3"/>
                </a:solidFill>
                <a:latin typeface="Arial"/>
                <a:cs typeface="Arial"/>
              </a:rPr>
              <a:t>elie</a:t>
            </a:r>
            <a:r>
              <a:rPr sz="2100" i="1" spc="50" dirty="0">
                <a:solidFill>
                  <a:srgbClr val="BBE0E3"/>
                </a:solidFill>
                <a:latin typeface="Arial"/>
                <a:cs typeface="Arial"/>
              </a:rPr>
              <a:t>v</a:t>
            </a:r>
            <a:r>
              <a:rPr sz="2100" i="1" spc="30" dirty="0">
                <a:solidFill>
                  <a:srgbClr val="BBE0E3"/>
                </a:solidFill>
                <a:latin typeface="Arial"/>
                <a:cs typeface="Arial"/>
              </a:rPr>
              <a:t>e</a:t>
            </a:r>
            <a:r>
              <a:rPr sz="2100" i="1" spc="-10" dirty="0">
                <a:solidFill>
                  <a:srgbClr val="BBE0E3"/>
                </a:solidFill>
                <a:latin typeface="Arial"/>
                <a:cs typeface="Arial"/>
              </a:rPr>
              <a:t>"</a:t>
            </a:r>
            <a:endParaRPr sz="2100">
              <a:latin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123950"/>
            <a:ext cx="8610600" cy="1308100"/>
          </a:xfrm>
          <a:custGeom>
            <a:avLst/>
            <a:gdLst/>
            <a:ahLst/>
            <a:cxnLst/>
            <a:rect l="l" t="t" r="r" b="b"/>
            <a:pathLst>
              <a:path w="8610600" h="1308100">
                <a:moveTo>
                  <a:pt x="0" y="0"/>
                </a:moveTo>
                <a:lnTo>
                  <a:pt x="8610598" y="0"/>
                </a:lnTo>
                <a:lnTo>
                  <a:pt x="8610598" y="1308099"/>
                </a:lnTo>
                <a:lnTo>
                  <a:pt x="0" y="13080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350432" y="787847"/>
            <a:ext cx="7694930" cy="2057400"/>
          </a:xfrm>
          <a:prstGeom prst="rect">
            <a:avLst/>
          </a:prstGeom>
        </p:spPr>
        <p:txBody>
          <a:bodyPr vert="horz" wrap="square" lIns="0" tIns="0" rIns="0" bIns="0" rtlCol="0">
            <a:spAutoFit/>
          </a:bodyPr>
          <a:lstStyle/>
          <a:p>
            <a:pPr marL="12700" marR="5080" indent="-5715" algn="ctr">
              <a:lnSpc>
                <a:spcPct val="100200"/>
              </a:lnSpc>
            </a:pPr>
            <a:r>
              <a:rPr sz="4700" spc="-40" dirty="0">
                <a:solidFill>
                  <a:srgbClr val="FFFF00"/>
                </a:solidFill>
                <a:latin typeface="Arial"/>
                <a:cs typeface="Arial"/>
              </a:rPr>
              <a:t>W</a:t>
            </a:r>
            <a:r>
              <a:rPr sz="4700" spc="-15" dirty="0">
                <a:solidFill>
                  <a:srgbClr val="FFFF00"/>
                </a:solidFill>
                <a:latin typeface="Arial"/>
                <a:cs typeface="Arial"/>
              </a:rPr>
              <a:t>h</a:t>
            </a:r>
            <a:r>
              <a:rPr sz="4700" spc="-45" dirty="0">
                <a:solidFill>
                  <a:srgbClr val="FFFF00"/>
                </a:solidFill>
                <a:latin typeface="Arial"/>
                <a:cs typeface="Arial"/>
              </a:rPr>
              <a:t>i</a:t>
            </a:r>
            <a:r>
              <a:rPr sz="4700" spc="45" dirty="0">
                <a:solidFill>
                  <a:srgbClr val="FFFF00"/>
                </a:solidFill>
                <a:latin typeface="Arial"/>
                <a:cs typeface="Arial"/>
              </a:rPr>
              <a:t>c</a:t>
            </a:r>
            <a:r>
              <a:rPr sz="4700" dirty="0">
                <a:solidFill>
                  <a:srgbClr val="FFFF00"/>
                </a:solidFill>
                <a:latin typeface="Arial"/>
                <a:cs typeface="Arial"/>
              </a:rPr>
              <a:t>h</a:t>
            </a:r>
            <a:r>
              <a:rPr sz="4700" spc="80"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45" dirty="0">
                <a:solidFill>
                  <a:srgbClr val="FFFF00"/>
                </a:solidFill>
                <a:latin typeface="Arial"/>
                <a:cs typeface="Arial"/>
              </a:rPr>
              <a:t>s</a:t>
            </a:r>
            <a:r>
              <a:rPr sz="4700" spc="-15" dirty="0">
                <a:solidFill>
                  <a:srgbClr val="FFFF00"/>
                </a:solidFill>
                <a:latin typeface="Arial"/>
                <a:cs typeface="Arial"/>
              </a:rPr>
              <a:t>pe</a:t>
            </a:r>
            <a:r>
              <a:rPr sz="4700" dirty="0">
                <a:solidFill>
                  <a:srgbClr val="FFFF00"/>
                </a:solidFill>
                <a:latin typeface="Arial"/>
                <a:cs typeface="Arial"/>
              </a:rPr>
              <a:t>l</a:t>
            </a:r>
            <a:r>
              <a:rPr sz="4700" spc="-55" dirty="0">
                <a:solidFill>
                  <a:srgbClr val="FFFF00"/>
                </a:solidFill>
                <a:latin typeface="Arial"/>
                <a:cs typeface="Arial"/>
              </a:rPr>
              <a:t> </a:t>
            </a:r>
            <a:r>
              <a:rPr sz="4700" spc="-15" dirty="0">
                <a:solidFill>
                  <a:srgbClr val="FFFF00"/>
                </a:solidFill>
                <a:latin typeface="Arial"/>
                <a:cs typeface="Arial"/>
              </a:rPr>
              <a:t>ded</a:t>
            </a:r>
            <a:r>
              <a:rPr sz="4700" spc="-45" dirty="0">
                <a:solidFill>
                  <a:srgbClr val="FFFF00"/>
                </a:solidFill>
                <a:latin typeface="Arial"/>
                <a:cs typeface="Arial"/>
              </a:rPr>
              <a:t>i</a:t>
            </a:r>
            <a:r>
              <a:rPr sz="4700" spc="45" dirty="0">
                <a:solidFill>
                  <a:srgbClr val="FFFF00"/>
                </a:solidFill>
                <a:latin typeface="Arial"/>
                <a:cs typeface="Arial"/>
              </a:rPr>
              <a:t>c</a:t>
            </a:r>
            <a:r>
              <a:rPr sz="4700" spc="-15" dirty="0">
                <a:solidFill>
                  <a:srgbClr val="FFFF00"/>
                </a:solidFill>
                <a:latin typeface="Arial"/>
                <a:cs typeface="Arial"/>
              </a:rPr>
              <a:t>a</a:t>
            </a:r>
            <a:r>
              <a:rPr sz="4700" spc="-25" dirty="0">
                <a:solidFill>
                  <a:srgbClr val="FFFF00"/>
                </a:solidFill>
                <a:latin typeface="Arial"/>
                <a:cs typeface="Arial"/>
              </a:rPr>
              <a:t>t</a:t>
            </a:r>
            <a:r>
              <a:rPr sz="4700" spc="-15" dirty="0">
                <a:solidFill>
                  <a:srgbClr val="FFFF00"/>
                </a:solidFill>
                <a:latin typeface="Arial"/>
                <a:cs typeface="Arial"/>
              </a:rPr>
              <a:t>e</a:t>
            </a:r>
            <a:r>
              <a:rPr sz="4700" dirty="0">
                <a:solidFill>
                  <a:srgbClr val="FFFF00"/>
                </a:solidFill>
                <a:latin typeface="Arial"/>
                <a:cs typeface="Arial"/>
              </a:rPr>
              <a:t>s</a:t>
            </a:r>
            <a:r>
              <a:rPr sz="4700" spc="140" dirty="0">
                <a:solidFill>
                  <a:srgbClr val="FFFF00"/>
                </a:solidFill>
                <a:latin typeface="Arial"/>
                <a:cs typeface="Arial"/>
              </a:rPr>
              <a:t> </a:t>
            </a:r>
            <a:r>
              <a:rPr sz="4700" spc="-45" dirty="0">
                <a:solidFill>
                  <a:srgbClr val="FFFF00"/>
                </a:solidFill>
                <a:latin typeface="Arial"/>
                <a:cs typeface="Arial"/>
              </a:rPr>
              <a:t>i</a:t>
            </a:r>
            <a:r>
              <a:rPr sz="4700" spc="-25" dirty="0">
                <a:solidFill>
                  <a:srgbClr val="FFFF00"/>
                </a:solidFill>
                <a:latin typeface="Arial"/>
                <a:cs typeface="Arial"/>
              </a:rPr>
              <a:t>t</a:t>
            </a:r>
            <a:r>
              <a:rPr sz="4700" dirty="0">
                <a:solidFill>
                  <a:srgbClr val="FFFF00"/>
                </a:solidFill>
                <a:latin typeface="Arial"/>
                <a:cs typeface="Arial"/>
              </a:rPr>
              <a:t>s </a:t>
            </a:r>
            <a:r>
              <a:rPr sz="4700" spc="-15" dirty="0">
                <a:solidFill>
                  <a:srgbClr val="FFFF00"/>
                </a:solidFill>
                <a:latin typeface="Arial"/>
                <a:cs typeface="Arial"/>
              </a:rPr>
              <a:t>en</a:t>
            </a:r>
            <a:r>
              <a:rPr sz="4700" spc="-10" dirty="0">
                <a:solidFill>
                  <a:srgbClr val="FFFF00"/>
                </a:solidFill>
                <a:latin typeface="Arial"/>
                <a:cs typeface="Arial"/>
              </a:rPr>
              <a:t>t</a:t>
            </a:r>
            <a:r>
              <a:rPr sz="4700" spc="-45" dirty="0">
                <a:solidFill>
                  <a:srgbClr val="FFFF00"/>
                </a:solidFill>
                <a:latin typeface="Arial"/>
                <a:cs typeface="Arial"/>
              </a:rPr>
              <a:t>i</a:t>
            </a:r>
            <a:r>
              <a:rPr sz="4700" spc="30" dirty="0">
                <a:solidFill>
                  <a:srgbClr val="FFFF00"/>
                </a:solidFill>
                <a:latin typeface="Arial"/>
                <a:cs typeface="Arial"/>
              </a:rPr>
              <a:t>r</a:t>
            </a:r>
            <a:r>
              <a:rPr sz="4700" dirty="0">
                <a:solidFill>
                  <a:srgbClr val="FFFF00"/>
                </a:solidFill>
                <a:latin typeface="Arial"/>
                <a:cs typeface="Arial"/>
              </a:rPr>
              <a:t>e</a:t>
            </a:r>
            <a:r>
              <a:rPr sz="4700" spc="80" dirty="0">
                <a:solidFill>
                  <a:srgbClr val="FFFF00"/>
                </a:solidFill>
                <a:latin typeface="Arial"/>
                <a:cs typeface="Arial"/>
              </a:rPr>
              <a:t> </a:t>
            </a:r>
            <a:r>
              <a:rPr sz="4700" spc="45" dirty="0">
                <a:solidFill>
                  <a:srgbClr val="FFFF00"/>
                </a:solidFill>
                <a:latin typeface="Arial"/>
                <a:cs typeface="Arial"/>
              </a:rPr>
              <a:t>s</a:t>
            </a:r>
            <a:r>
              <a:rPr sz="4700" spc="-15" dirty="0">
                <a:solidFill>
                  <a:srgbClr val="FFFF00"/>
                </a:solidFill>
                <a:latin typeface="Arial"/>
                <a:cs typeface="Arial"/>
              </a:rPr>
              <a:t>e</a:t>
            </a:r>
            <a:r>
              <a:rPr sz="4700" spc="45" dirty="0">
                <a:solidFill>
                  <a:srgbClr val="FFFF00"/>
                </a:solidFill>
                <a:latin typeface="Arial"/>
                <a:cs typeface="Arial"/>
              </a:rPr>
              <a:t>c</a:t>
            </a:r>
            <a:r>
              <a:rPr sz="4700" spc="-15" dirty="0">
                <a:solidFill>
                  <a:srgbClr val="FFFF00"/>
                </a:solidFill>
                <a:latin typeface="Arial"/>
                <a:cs typeface="Arial"/>
              </a:rPr>
              <a:t>on</a:t>
            </a:r>
            <a:r>
              <a:rPr sz="4700" dirty="0">
                <a:solidFill>
                  <a:srgbClr val="FFFF00"/>
                </a:solidFill>
                <a:latin typeface="Arial"/>
                <a:cs typeface="Arial"/>
              </a:rPr>
              <a:t>d</a:t>
            </a:r>
            <a:r>
              <a:rPr sz="4700" spc="-25" dirty="0">
                <a:solidFill>
                  <a:srgbClr val="FFFF00"/>
                </a:solidFill>
                <a:latin typeface="Arial"/>
                <a:cs typeface="Arial"/>
              </a:rPr>
              <a:t> </a:t>
            </a:r>
            <a:r>
              <a:rPr sz="4700" spc="-15" dirty="0">
                <a:solidFill>
                  <a:srgbClr val="FFFF00"/>
                </a:solidFill>
                <a:latin typeface="Arial"/>
                <a:cs typeface="Arial"/>
              </a:rPr>
              <a:t>ha</a:t>
            </a:r>
            <a:r>
              <a:rPr sz="4700" spc="-45" dirty="0">
                <a:solidFill>
                  <a:srgbClr val="FFFF00"/>
                </a:solidFill>
                <a:latin typeface="Arial"/>
                <a:cs typeface="Arial"/>
              </a:rPr>
              <a:t>l</a:t>
            </a:r>
            <a:r>
              <a:rPr sz="4700" spc="-15" dirty="0">
                <a:solidFill>
                  <a:srgbClr val="FFFF00"/>
                </a:solidFill>
                <a:latin typeface="Arial"/>
                <a:cs typeface="Arial"/>
              </a:rPr>
              <a:t>f</a:t>
            </a:r>
            <a:r>
              <a:rPr sz="4700" spc="85" dirty="0">
                <a:solidFill>
                  <a:srgbClr val="FFFF00"/>
                </a:solidFill>
                <a:latin typeface="Arial"/>
                <a:cs typeface="Arial"/>
              </a:rPr>
              <a:t> </a:t>
            </a:r>
            <a:r>
              <a:rPr sz="4700" spc="-25" dirty="0">
                <a:solidFill>
                  <a:srgbClr val="FFFF00"/>
                </a:solidFill>
                <a:latin typeface="Arial"/>
                <a:cs typeface="Arial"/>
              </a:rPr>
              <a:t>t</a:t>
            </a:r>
            <a:r>
              <a:rPr sz="4700" dirty="0">
                <a:solidFill>
                  <a:srgbClr val="FFFF00"/>
                </a:solidFill>
                <a:latin typeface="Arial"/>
                <a:cs typeface="Arial"/>
              </a:rPr>
              <a:t>o</a:t>
            </a:r>
            <a:r>
              <a:rPr sz="4700" spc="-25" dirty="0">
                <a:solidFill>
                  <a:srgbClr val="FFFF00"/>
                </a:solidFill>
                <a:latin typeface="Arial"/>
                <a:cs typeface="Arial"/>
              </a:rPr>
              <a:t> </a:t>
            </a:r>
            <a:r>
              <a:rPr sz="4700" spc="-75" dirty="0">
                <a:solidFill>
                  <a:srgbClr val="FFFF00"/>
                </a:solidFill>
                <a:latin typeface="Arial"/>
                <a:cs typeface="Arial"/>
              </a:rPr>
              <a:t>P</a:t>
            </a:r>
            <a:r>
              <a:rPr sz="4700" spc="-15" dirty="0">
                <a:solidFill>
                  <a:srgbClr val="FFFF00"/>
                </a:solidFill>
                <a:latin typeface="Arial"/>
                <a:cs typeface="Arial"/>
              </a:rPr>
              <a:t>a</a:t>
            </a:r>
            <a:r>
              <a:rPr sz="4700" spc="45" dirty="0">
                <a:solidFill>
                  <a:srgbClr val="FFFF00"/>
                </a:solidFill>
                <a:latin typeface="Arial"/>
                <a:cs typeface="Arial"/>
              </a:rPr>
              <a:t>ss</a:t>
            </a:r>
            <a:r>
              <a:rPr sz="4700" spc="-45" dirty="0">
                <a:solidFill>
                  <a:srgbClr val="FFFF00"/>
                </a:solidFill>
                <a:latin typeface="Arial"/>
                <a:cs typeface="Arial"/>
              </a:rPr>
              <a:t>i</a:t>
            </a:r>
            <a:r>
              <a:rPr sz="4700" spc="-15" dirty="0">
                <a:solidFill>
                  <a:srgbClr val="FFFF00"/>
                </a:solidFill>
                <a:latin typeface="Arial"/>
                <a:cs typeface="Arial"/>
              </a:rPr>
              <a:t>on </a:t>
            </a:r>
            <a:r>
              <a:rPr sz="4700" spc="-140" dirty="0">
                <a:solidFill>
                  <a:srgbClr val="FFFF00"/>
                </a:solidFill>
                <a:latin typeface="Arial"/>
                <a:cs typeface="Arial"/>
              </a:rPr>
              <a:t>W</a:t>
            </a:r>
            <a:r>
              <a:rPr sz="4700" spc="-20" dirty="0">
                <a:solidFill>
                  <a:srgbClr val="FFFF00"/>
                </a:solidFill>
                <a:latin typeface="Arial"/>
                <a:cs typeface="Arial"/>
              </a:rPr>
              <a:t>ee</a:t>
            </a:r>
            <a:r>
              <a:rPr sz="4700" spc="50" dirty="0">
                <a:solidFill>
                  <a:srgbClr val="FFFF00"/>
                </a:solidFill>
                <a:latin typeface="Arial"/>
                <a:cs typeface="Arial"/>
              </a:rPr>
              <a:t>k</a:t>
            </a:r>
            <a:r>
              <a:rPr sz="4700" dirty="0">
                <a:solidFill>
                  <a:srgbClr val="FFFF00"/>
                </a:solidFill>
                <a:latin typeface="Arial"/>
                <a:cs typeface="Arial"/>
              </a:rPr>
              <a:t>?</a:t>
            </a:r>
            <a:endParaRPr sz="470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123950"/>
            <a:ext cx="8610600" cy="1308100"/>
          </a:xfrm>
          <a:custGeom>
            <a:avLst/>
            <a:gdLst/>
            <a:ahLst/>
            <a:cxnLst/>
            <a:rect l="l" t="t" r="r" b="b"/>
            <a:pathLst>
              <a:path w="8610600" h="1308100">
                <a:moveTo>
                  <a:pt x="0" y="0"/>
                </a:moveTo>
                <a:lnTo>
                  <a:pt x="8610598" y="0"/>
                </a:lnTo>
                <a:lnTo>
                  <a:pt x="8610598" y="1308099"/>
                </a:lnTo>
                <a:lnTo>
                  <a:pt x="0" y="13080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921967" y="1145479"/>
            <a:ext cx="6568440" cy="1333500"/>
          </a:xfrm>
          <a:prstGeom prst="rect">
            <a:avLst/>
          </a:prstGeom>
        </p:spPr>
        <p:txBody>
          <a:bodyPr vert="horz" wrap="square" lIns="0" tIns="0" rIns="0" bIns="0" rtlCol="0">
            <a:spAutoFit/>
          </a:bodyPr>
          <a:lstStyle/>
          <a:p>
            <a:pPr marL="2032000" marR="5080" indent="-2019300">
              <a:lnSpc>
                <a:spcPts val="5600"/>
              </a:lnSpc>
            </a:pPr>
            <a:r>
              <a:rPr sz="4700" spc="-5" dirty="0">
                <a:solidFill>
                  <a:srgbClr val="FFFF00"/>
                </a:solidFill>
                <a:latin typeface="Arial"/>
                <a:cs typeface="Arial"/>
              </a:rPr>
              <a:t>T</a:t>
            </a:r>
            <a:r>
              <a:rPr sz="4700" spc="-45" dirty="0">
                <a:solidFill>
                  <a:srgbClr val="FFFF00"/>
                </a:solidFill>
                <a:latin typeface="Arial"/>
                <a:cs typeface="Arial"/>
              </a:rPr>
              <a:t>hi</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50" dirty="0">
                <a:solidFill>
                  <a:srgbClr val="FFFF00"/>
                </a:solidFill>
                <a:latin typeface="Arial"/>
                <a:cs typeface="Arial"/>
              </a:rPr>
              <a:t>s</a:t>
            </a:r>
            <a:r>
              <a:rPr sz="4700" spc="-15" dirty="0">
                <a:solidFill>
                  <a:srgbClr val="FFFF00"/>
                </a:solidFill>
                <a:latin typeface="Arial"/>
                <a:cs typeface="Arial"/>
              </a:rPr>
              <a:t>pe</a:t>
            </a:r>
            <a:r>
              <a:rPr sz="4700" dirty="0">
                <a:solidFill>
                  <a:srgbClr val="FFFF00"/>
                </a:solidFill>
                <a:latin typeface="Arial"/>
                <a:cs typeface="Arial"/>
              </a:rPr>
              <a:t>l</a:t>
            </a:r>
            <a:r>
              <a:rPr sz="4700" spc="-50" dirty="0">
                <a:solidFill>
                  <a:srgbClr val="FFFF00"/>
                </a:solidFill>
                <a:latin typeface="Arial"/>
                <a:cs typeface="Arial"/>
              </a:rPr>
              <a:t> </a:t>
            </a:r>
            <a:r>
              <a:rPr sz="4700" dirty="0">
                <a:solidFill>
                  <a:srgbClr val="FFFF00"/>
                </a:solidFill>
                <a:latin typeface="Arial"/>
                <a:cs typeface="Arial"/>
              </a:rPr>
              <a:t>w</a:t>
            </a:r>
            <a:r>
              <a:rPr sz="4700" spc="30" dirty="0">
                <a:solidFill>
                  <a:srgbClr val="FFFF00"/>
                </a:solidFill>
                <a:latin typeface="Arial"/>
                <a:cs typeface="Arial"/>
              </a:rPr>
              <a:t>r</a:t>
            </a:r>
            <a:r>
              <a:rPr sz="4700" spc="-45" dirty="0">
                <a:solidFill>
                  <a:srgbClr val="FFFF00"/>
                </a:solidFill>
                <a:latin typeface="Arial"/>
                <a:cs typeface="Arial"/>
              </a:rPr>
              <a:t>i</a:t>
            </a:r>
            <a:r>
              <a:rPr sz="4700" spc="-20" dirty="0">
                <a:solidFill>
                  <a:srgbClr val="FFFF00"/>
                </a:solidFill>
                <a:latin typeface="Arial"/>
                <a:cs typeface="Arial"/>
              </a:rPr>
              <a:t>t</a:t>
            </a:r>
            <a:r>
              <a:rPr sz="4700" spc="-15" dirty="0">
                <a:solidFill>
                  <a:srgbClr val="FFFF00"/>
                </a:solidFill>
                <a:latin typeface="Arial"/>
                <a:cs typeface="Arial"/>
              </a:rPr>
              <a:t>e</a:t>
            </a:r>
            <a:r>
              <a:rPr sz="4700" dirty="0">
                <a:solidFill>
                  <a:srgbClr val="FFFF00"/>
                </a:solidFill>
                <a:latin typeface="Arial"/>
                <a:cs typeface="Arial"/>
              </a:rPr>
              <a:t>r</a:t>
            </a:r>
            <a:r>
              <a:rPr sz="4700" spc="25" dirty="0">
                <a:solidFill>
                  <a:srgbClr val="FFFF00"/>
                </a:solidFill>
                <a:latin typeface="Arial"/>
                <a:cs typeface="Arial"/>
              </a:rPr>
              <a:t> </a:t>
            </a:r>
            <a:r>
              <a:rPr sz="4700" dirty="0">
                <a:solidFill>
                  <a:srgbClr val="FFFF00"/>
                </a:solidFill>
                <a:latin typeface="Arial"/>
                <a:cs typeface="Arial"/>
              </a:rPr>
              <a:t>w</a:t>
            </a:r>
            <a:r>
              <a:rPr sz="4700" spc="-15" dirty="0">
                <a:solidFill>
                  <a:srgbClr val="FFFF00"/>
                </a:solidFill>
                <a:latin typeface="Arial"/>
                <a:cs typeface="Arial"/>
              </a:rPr>
              <a:t>a</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a </a:t>
            </a:r>
            <a:r>
              <a:rPr sz="4700" spc="-15" dirty="0">
                <a:solidFill>
                  <a:srgbClr val="FFFF00"/>
                </a:solidFill>
                <a:latin typeface="Arial"/>
                <a:cs typeface="Arial"/>
              </a:rPr>
              <a:t>ph</a:t>
            </a:r>
            <a:r>
              <a:rPr sz="4700" spc="45" dirty="0">
                <a:solidFill>
                  <a:srgbClr val="FFFF00"/>
                </a:solidFill>
                <a:latin typeface="Arial"/>
                <a:cs typeface="Arial"/>
              </a:rPr>
              <a:t>ys</a:t>
            </a:r>
            <a:r>
              <a:rPr sz="4700" spc="-45" dirty="0">
                <a:solidFill>
                  <a:srgbClr val="FFFF00"/>
                </a:solidFill>
                <a:latin typeface="Arial"/>
                <a:cs typeface="Arial"/>
              </a:rPr>
              <a:t>i</a:t>
            </a:r>
            <a:r>
              <a:rPr sz="4700" spc="45" dirty="0">
                <a:solidFill>
                  <a:srgbClr val="FFFF00"/>
                </a:solidFill>
                <a:latin typeface="Arial"/>
                <a:cs typeface="Arial"/>
              </a:rPr>
              <a:t>c</a:t>
            </a:r>
            <a:r>
              <a:rPr sz="4700" spc="-45" dirty="0">
                <a:solidFill>
                  <a:srgbClr val="FFFF00"/>
                </a:solidFill>
                <a:latin typeface="Arial"/>
                <a:cs typeface="Arial"/>
              </a:rPr>
              <a:t>i</a:t>
            </a:r>
            <a:r>
              <a:rPr sz="4700" spc="-15" dirty="0">
                <a:solidFill>
                  <a:srgbClr val="FFFF00"/>
                </a:solidFill>
                <a:latin typeface="Arial"/>
                <a:cs typeface="Arial"/>
              </a:rPr>
              <a:t>an</a:t>
            </a:r>
            <a:endParaRPr sz="470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a:spLocks noGrp="1"/>
          </p:cNvSpPr>
          <p:nvPr>
            <p:ph type="body" idx="1"/>
          </p:nvPr>
        </p:nvSpPr>
        <p:spPr>
          <a:prstGeom prst="rect">
            <a:avLst/>
          </a:prstGeom>
        </p:spPr>
        <p:txBody>
          <a:bodyPr vert="horz" wrap="square" lIns="0" tIns="0" rIns="0" bIns="0" rtlCol="0">
            <a:spAutoFit/>
          </a:bodyPr>
          <a:lstStyle/>
          <a:p>
            <a:pPr marL="12700">
              <a:lnSpc>
                <a:spcPct val="100000"/>
              </a:lnSpc>
            </a:pPr>
            <a:r>
              <a:rPr spc="-25" dirty="0"/>
              <a:t>M</a:t>
            </a:r>
            <a:r>
              <a:rPr spc="-45" dirty="0"/>
              <a:t>I</a:t>
            </a:r>
            <a:r>
              <a:rPr spc="30" dirty="0"/>
              <a:t>RAC</a:t>
            </a:r>
            <a:r>
              <a:rPr spc="-55" dirty="0"/>
              <a:t>L</a:t>
            </a:r>
            <a:r>
              <a:rPr spc="-25" dirty="0"/>
              <a:t>E</a:t>
            </a:r>
            <a:r>
              <a:rPr spc="-20" dirty="0"/>
              <a:t>S</a:t>
            </a:r>
          </a:p>
          <a:p>
            <a:pPr marL="12700" marR="5080">
              <a:lnSpc>
                <a:spcPct val="101200"/>
              </a:lnSpc>
              <a:spcBef>
                <a:spcPts val="70"/>
              </a:spcBef>
            </a:pPr>
            <a:r>
              <a:rPr sz="2100" b="0" spc="-50" dirty="0">
                <a:solidFill>
                  <a:srgbClr val="FFFF00"/>
                </a:solidFill>
                <a:latin typeface="Arial"/>
                <a:cs typeface="Arial"/>
              </a:rPr>
              <a:t>M</a:t>
            </a:r>
            <a:r>
              <a:rPr sz="2100" b="0" spc="30" dirty="0">
                <a:solidFill>
                  <a:srgbClr val="FFFF00"/>
                </a:solidFill>
                <a:latin typeface="Arial"/>
                <a:cs typeface="Arial"/>
              </a:rPr>
              <a:t>a</a:t>
            </a:r>
            <a:r>
              <a:rPr sz="2100" b="0" spc="0" dirty="0">
                <a:solidFill>
                  <a:srgbClr val="FFFF00"/>
                </a:solidFill>
                <a:latin typeface="Arial"/>
                <a:cs typeface="Arial"/>
              </a:rPr>
              <a:t>tt</a:t>
            </a:r>
            <a:r>
              <a:rPr sz="2100" b="0" spc="30" dirty="0">
                <a:solidFill>
                  <a:srgbClr val="FFFF00"/>
                </a:solidFill>
                <a:latin typeface="Arial"/>
                <a:cs typeface="Arial"/>
              </a:rPr>
              <a:t>he</a:t>
            </a:r>
            <a:r>
              <a:rPr sz="2100" b="0" spc="-20" dirty="0">
                <a:solidFill>
                  <a:srgbClr val="FFFF00"/>
                </a:solidFill>
                <a:latin typeface="Arial"/>
                <a:cs typeface="Arial"/>
              </a:rPr>
              <a:t>w</a:t>
            </a:r>
            <a:r>
              <a:rPr sz="2100" b="0" spc="-10" dirty="0">
                <a:solidFill>
                  <a:srgbClr val="FFFF00"/>
                </a:solidFill>
                <a:latin typeface="Arial"/>
                <a:cs typeface="Arial"/>
              </a:rPr>
              <a:t>:</a:t>
            </a:r>
            <a:r>
              <a:rPr sz="2100" b="0" spc="30" dirty="0">
                <a:solidFill>
                  <a:srgbClr val="FFFF00"/>
                </a:solidFill>
                <a:latin typeface="Arial"/>
                <a:cs typeface="Arial"/>
              </a:rPr>
              <a:t> </a:t>
            </a:r>
            <a:r>
              <a:rPr sz="2100" b="0" spc="-85" dirty="0">
                <a:solidFill>
                  <a:srgbClr val="BBE0E3"/>
                </a:solidFill>
                <a:latin typeface="Arial"/>
                <a:cs typeface="Arial"/>
              </a:rPr>
              <a:t>T</a:t>
            </a:r>
            <a:r>
              <a:rPr sz="2100" b="0" spc="-20" dirty="0">
                <a:solidFill>
                  <a:srgbClr val="BBE0E3"/>
                </a:solidFill>
                <a:latin typeface="Arial"/>
                <a:cs typeface="Arial"/>
              </a:rPr>
              <a:t>w</a:t>
            </a:r>
            <a:r>
              <a:rPr sz="2100" b="0" dirty="0">
                <a:solidFill>
                  <a:srgbClr val="BBE0E3"/>
                </a:solidFill>
                <a:latin typeface="Arial"/>
                <a:cs typeface="Arial"/>
              </a:rPr>
              <a:t>o</a:t>
            </a:r>
            <a:r>
              <a:rPr sz="2100" b="0" spc="45" dirty="0">
                <a:solidFill>
                  <a:srgbClr val="BBE0E3"/>
                </a:solidFill>
                <a:latin typeface="Arial"/>
                <a:cs typeface="Arial"/>
              </a:rPr>
              <a:t> </a:t>
            </a:r>
            <a:r>
              <a:rPr sz="2100" b="0" spc="30" dirty="0">
                <a:solidFill>
                  <a:srgbClr val="BBE0E3"/>
                </a:solidFill>
                <a:latin typeface="Arial"/>
                <a:cs typeface="Arial"/>
              </a:rPr>
              <a:t>uniqu</a:t>
            </a:r>
            <a:r>
              <a:rPr sz="2100" b="0" dirty="0">
                <a:solidFill>
                  <a:srgbClr val="BBE0E3"/>
                </a:solidFill>
                <a:latin typeface="Arial"/>
                <a:cs typeface="Arial"/>
              </a:rPr>
              <a:t>e</a:t>
            </a:r>
            <a:r>
              <a:rPr sz="2100" b="0" spc="45" dirty="0">
                <a:solidFill>
                  <a:srgbClr val="BBE0E3"/>
                </a:solidFill>
                <a:latin typeface="Arial"/>
                <a:cs typeface="Arial"/>
              </a:rPr>
              <a:t> </a:t>
            </a:r>
            <a:r>
              <a:rPr sz="2100" b="0" dirty="0">
                <a:solidFill>
                  <a:srgbClr val="BBE0E3"/>
                </a:solidFill>
                <a:latin typeface="Arial"/>
                <a:cs typeface="Arial"/>
              </a:rPr>
              <a:t>(</a:t>
            </a:r>
            <a:r>
              <a:rPr sz="2100" b="0" spc="15" dirty="0">
                <a:solidFill>
                  <a:srgbClr val="BBE0E3"/>
                </a:solidFill>
                <a:latin typeface="Arial"/>
                <a:cs typeface="Arial"/>
              </a:rPr>
              <a:t>9</a:t>
            </a:r>
            <a:r>
              <a:rPr sz="2100" b="0" spc="0" dirty="0">
                <a:solidFill>
                  <a:srgbClr val="BBE0E3"/>
                </a:solidFill>
                <a:latin typeface="Arial"/>
                <a:cs typeface="Arial"/>
              </a:rPr>
              <a:t>:</a:t>
            </a:r>
            <a:r>
              <a:rPr sz="2100" b="0" spc="30" dirty="0">
                <a:solidFill>
                  <a:srgbClr val="BBE0E3"/>
                </a:solidFill>
                <a:latin typeface="Arial"/>
                <a:cs typeface="Arial"/>
              </a:rPr>
              <a:t>27–31</a:t>
            </a:r>
            <a:r>
              <a:rPr sz="2100" b="0" dirty="0">
                <a:solidFill>
                  <a:srgbClr val="BBE0E3"/>
                </a:solidFill>
                <a:latin typeface="Arial"/>
                <a:cs typeface="Arial"/>
              </a:rPr>
              <a:t>,</a:t>
            </a:r>
            <a:r>
              <a:rPr sz="2100" b="0" spc="-70" dirty="0">
                <a:solidFill>
                  <a:srgbClr val="BBE0E3"/>
                </a:solidFill>
                <a:latin typeface="Arial"/>
                <a:cs typeface="Arial"/>
              </a:rPr>
              <a:t> </a:t>
            </a:r>
            <a:r>
              <a:rPr sz="2100" b="0" spc="15" dirty="0">
                <a:solidFill>
                  <a:srgbClr val="BBE0E3"/>
                </a:solidFill>
                <a:latin typeface="Arial"/>
                <a:cs typeface="Arial"/>
              </a:rPr>
              <a:t>9</a:t>
            </a:r>
            <a:r>
              <a:rPr sz="2100" b="0" spc="0" dirty="0">
                <a:solidFill>
                  <a:srgbClr val="BBE0E3"/>
                </a:solidFill>
                <a:latin typeface="Arial"/>
                <a:cs typeface="Arial"/>
              </a:rPr>
              <a:t>:</a:t>
            </a:r>
            <a:r>
              <a:rPr sz="2100" b="0" spc="30" dirty="0">
                <a:solidFill>
                  <a:srgbClr val="BBE0E3"/>
                </a:solidFill>
                <a:latin typeface="Arial"/>
                <a:cs typeface="Arial"/>
              </a:rPr>
              <a:t>32–33</a:t>
            </a:r>
            <a:r>
              <a:rPr sz="2100" b="0" dirty="0">
                <a:solidFill>
                  <a:srgbClr val="BBE0E3"/>
                </a:solidFill>
                <a:latin typeface="Arial"/>
                <a:cs typeface="Arial"/>
              </a:rPr>
              <a:t>)</a:t>
            </a:r>
            <a:r>
              <a:rPr sz="2100" b="0" spc="-85" dirty="0">
                <a:solidFill>
                  <a:srgbClr val="BBE0E3"/>
                </a:solidFill>
                <a:latin typeface="Arial"/>
                <a:cs typeface="Arial"/>
              </a:rPr>
              <a:t> </a:t>
            </a:r>
            <a:r>
              <a:rPr sz="2100" b="0" spc="-50" dirty="0">
                <a:solidFill>
                  <a:srgbClr val="BBE0E3"/>
                </a:solidFill>
                <a:latin typeface="Arial"/>
                <a:cs typeface="Arial"/>
              </a:rPr>
              <a:t>m</a:t>
            </a:r>
            <a:r>
              <a:rPr sz="2100" b="0" spc="30" dirty="0">
                <a:solidFill>
                  <a:srgbClr val="BBE0E3"/>
                </a:solidFill>
                <a:latin typeface="Arial"/>
                <a:cs typeface="Arial"/>
              </a:rPr>
              <a:t>i</a:t>
            </a:r>
            <a:r>
              <a:rPr sz="2100" b="0" dirty="0">
                <a:solidFill>
                  <a:srgbClr val="BBE0E3"/>
                </a:solidFill>
                <a:latin typeface="Arial"/>
                <a:cs typeface="Arial"/>
              </a:rPr>
              <a:t>r</a:t>
            </a:r>
            <a:r>
              <a:rPr sz="2100" b="0" spc="30" dirty="0">
                <a:solidFill>
                  <a:srgbClr val="BBE0E3"/>
                </a:solidFill>
                <a:latin typeface="Arial"/>
                <a:cs typeface="Arial"/>
              </a:rPr>
              <a:t>a</a:t>
            </a:r>
            <a:r>
              <a:rPr sz="2100" b="0" spc="45" dirty="0">
                <a:solidFill>
                  <a:srgbClr val="BBE0E3"/>
                </a:solidFill>
                <a:latin typeface="Arial"/>
                <a:cs typeface="Arial"/>
              </a:rPr>
              <a:t>c</a:t>
            </a:r>
            <a:r>
              <a:rPr sz="2100" b="0" spc="30" dirty="0">
                <a:solidFill>
                  <a:srgbClr val="BBE0E3"/>
                </a:solidFill>
                <a:latin typeface="Arial"/>
                <a:cs typeface="Arial"/>
              </a:rPr>
              <a:t>le</a:t>
            </a:r>
            <a:r>
              <a:rPr sz="2100" b="0" dirty="0">
                <a:solidFill>
                  <a:srgbClr val="BBE0E3"/>
                </a:solidFill>
                <a:latin typeface="Arial"/>
                <a:cs typeface="Arial"/>
              </a:rPr>
              <a:t>s</a:t>
            </a:r>
            <a:r>
              <a:rPr sz="2100" b="0" spc="-35" dirty="0">
                <a:solidFill>
                  <a:srgbClr val="BBE0E3"/>
                </a:solidFill>
                <a:latin typeface="Arial"/>
                <a:cs typeface="Arial"/>
              </a:rPr>
              <a:t> </a:t>
            </a:r>
            <a:r>
              <a:rPr sz="2100" b="0" spc="30" dirty="0">
                <a:solidFill>
                  <a:srgbClr val="BBE0E3"/>
                </a:solidFill>
                <a:latin typeface="Arial"/>
                <a:cs typeface="Arial"/>
              </a:rPr>
              <a:t>a</a:t>
            </a:r>
            <a:r>
              <a:rPr sz="2100" b="0" dirty="0">
                <a:solidFill>
                  <a:srgbClr val="BBE0E3"/>
                </a:solidFill>
                <a:latin typeface="Arial"/>
                <a:cs typeface="Arial"/>
              </a:rPr>
              <a:t>re</a:t>
            </a:r>
            <a:r>
              <a:rPr sz="2100" b="0" spc="45" dirty="0">
                <a:solidFill>
                  <a:srgbClr val="BBE0E3"/>
                </a:solidFill>
                <a:latin typeface="Arial"/>
                <a:cs typeface="Arial"/>
              </a:rPr>
              <a:t> </a:t>
            </a:r>
            <a:r>
              <a:rPr sz="2100" b="0" spc="0" dirty="0">
                <a:solidFill>
                  <a:srgbClr val="BBE0E3"/>
                </a:solidFill>
                <a:latin typeface="Arial"/>
                <a:cs typeface="Arial"/>
              </a:rPr>
              <a:t>f</a:t>
            </a:r>
            <a:r>
              <a:rPr sz="2100" b="0" spc="30" dirty="0">
                <a:solidFill>
                  <a:srgbClr val="BBE0E3"/>
                </a:solidFill>
                <a:latin typeface="Arial"/>
                <a:cs typeface="Arial"/>
              </a:rPr>
              <a:t>oun</a:t>
            </a:r>
            <a:r>
              <a:rPr sz="2100" b="0" dirty="0">
                <a:solidFill>
                  <a:srgbClr val="BBE0E3"/>
                </a:solidFill>
                <a:latin typeface="Arial"/>
                <a:cs typeface="Arial"/>
              </a:rPr>
              <a:t>d</a:t>
            </a:r>
            <a:r>
              <a:rPr sz="2100" b="0" spc="45" dirty="0">
                <a:solidFill>
                  <a:srgbClr val="BBE0E3"/>
                </a:solidFill>
                <a:latin typeface="Arial"/>
                <a:cs typeface="Arial"/>
              </a:rPr>
              <a:t> </a:t>
            </a:r>
            <a:r>
              <a:rPr sz="2100" b="0" spc="30" dirty="0">
                <a:solidFill>
                  <a:srgbClr val="BBE0E3"/>
                </a:solidFill>
                <a:latin typeface="Arial"/>
                <a:cs typeface="Arial"/>
              </a:rPr>
              <a:t>onl</a:t>
            </a:r>
            <a:r>
              <a:rPr sz="2100" b="0" dirty="0">
                <a:solidFill>
                  <a:srgbClr val="BBE0E3"/>
                </a:solidFill>
                <a:latin typeface="Arial"/>
                <a:cs typeface="Arial"/>
              </a:rPr>
              <a:t>y</a:t>
            </a:r>
            <a:r>
              <a:rPr sz="2100" b="0" spc="-35" dirty="0">
                <a:solidFill>
                  <a:srgbClr val="BBE0E3"/>
                </a:solidFill>
                <a:latin typeface="Arial"/>
                <a:cs typeface="Arial"/>
              </a:rPr>
              <a:t> </a:t>
            </a:r>
            <a:r>
              <a:rPr sz="2100" b="0" spc="30" dirty="0">
                <a:solidFill>
                  <a:srgbClr val="BBE0E3"/>
                </a:solidFill>
                <a:latin typeface="Arial"/>
                <a:cs typeface="Arial"/>
              </a:rPr>
              <a:t>i</a:t>
            </a:r>
            <a:r>
              <a:rPr sz="2100" b="0" dirty="0">
                <a:solidFill>
                  <a:srgbClr val="BBE0E3"/>
                </a:solidFill>
                <a:latin typeface="Arial"/>
                <a:cs typeface="Arial"/>
              </a:rPr>
              <a:t>n</a:t>
            </a:r>
            <a:r>
              <a:rPr sz="2100" b="0" spc="-55" dirty="0">
                <a:solidFill>
                  <a:srgbClr val="BBE0E3"/>
                </a:solidFill>
                <a:latin typeface="Arial"/>
                <a:cs typeface="Arial"/>
              </a:rPr>
              <a:t> </a:t>
            </a:r>
            <a:r>
              <a:rPr sz="2100" b="0" spc="-50" dirty="0">
                <a:solidFill>
                  <a:srgbClr val="BBE0E3"/>
                </a:solidFill>
                <a:latin typeface="Arial"/>
                <a:cs typeface="Arial"/>
              </a:rPr>
              <a:t>M</a:t>
            </a:r>
            <a:r>
              <a:rPr sz="2100" b="0" spc="30" dirty="0">
                <a:solidFill>
                  <a:srgbClr val="BBE0E3"/>
                </a:solidFill>
                <a:latin typeface="Arial"/>
                <a:cs typeface="Arial"/>
              </a:rPr>
              <a:t>a</a:t>
            </a:r>
            <a:r>
              <a:rPr sz="2100" b="0" spc="0" dirty="0">
                <a:solidFill>
                  <a:srgbClr val="BBE0E3"/>
                </a:solidFill>
                <a:latin typeface="Arial"/>
                <a:cs typeface="Arial"/>
              </a:rPr>
              <a:t>tt</a:t>
            </a:r>
            <a:r>
              <a:rPr sz="2100" b="0" spc="30" dirty="0">
                <a:solidFill>
                  <a:srgbClr val="BBE0E3"/>
                </a:solidFill>
                <a:latin typeface="Arial"/>
                <a:cs typeface="Arial"/>
              </a:rPr>
              <a:t>he</a:t>
            </a:r>
            <a:r>
              <a:rPr sz="2100" b="0" spc="-120" dirty="0">
                <a:solidFill>
                  <a:srgbClr val="BBE0E3"/>
                </a:solidFill>
                <a:latin typeface="Arial"/>
                <a:cs typeface="Arial"/>
              </a:rPr>
              <a:t>w</a:t>
            </a:r>
            <a:r>
              <a:rPr sz="2100" b="0" spc="-10" dirty="0">
                <a:solidFill>
                  <a:srgbClr val="BBE0E3"/>
                </a:solidFill>
                <a:latin typeface="Arial"/>
                <a:cs typeface="Arial"/>
              </a:rPr>
              <a:t>. </a:t>
            </a:r>
            <a:r>
              <a:rPr sz="2100" b="0" spc="-50" dirty="0">
                <a:solidFill>
                  <a:srgbClr val="FFFF00"/>
                </a:solidFill>
                <a:latin typeface="Arial"/>
                <a:cs typeface="Arial"/>
              </a:rPr>
              <a:t>M</a:t>
            </a:r>
            <a:r>
              <a:rPr sz="2100" b="0" spc="30" dirty="0">
                <a:solidFill>
                  <a:srgbClr val="FFFF00"/>
                </a:solidFill>
                <a:latin typeface="Arial"/>
                <a:cs typeface="Arial"/>
              </a:rPr>
              <a:t>a</a:t>
            </a:r>
            <a:r>
              <a:rPr sz="2100" b="0" dirty="0">
                <a:solidFill>
                  <a:srgbClr val="FFFF00"/>
                </a:solidFill>
                <a:latin typeface="Arial"/>
                <a:cs typeface="Arial"/>
              </a:rPr>
              <a:t>r</a:t>
            </a:r>
            <a:r>
              <a:rPr sz="2100" b="0" spc="45" dirty="0">
                <a:solidFill>
                  <a:srgbClr val="FFFF00"/>
                </a:solidFill>
                <a:latin typeface="Arial"/>
                <a:cs typeface="Arial"/>
              </a:rPr>
              <a:t>k</a:t>
            </a:r>
            <a:r>
              <a:rPr sz="2100" b="0" spc="-10" dirty="0">
                <a:solidFill>
                  <a:srgbClr val="FFFF00"/>
                </a:solidFill>
                <a:latin typeface="Arial"/>
                <a:cs typeface="Arial"/>
              </a:rPr>
              <a:t>:</a:t>
            </a:r>
            <a:r>
              <a:rPr sz="2100" b="0" spc="30" dirty="0">
                <a:solidFill>
                  <a:srgbClr val="FFFF00"/>
                </a:solidFill>
                <a:latin typeface="Arial"/>
                <a:cs typeface="Arial"/>
              </a:rPr>
              <a:t> </a:t>
            </a:r>
            <a:r>
              <a:rPr sz="2100" b="0" spc="-20" dirty="0">
                <a:solidFill>
                  <a:srgbClr val="BBE0E3"/>
                </a:solidFill>
                <a:latin typeface="Arial"/>
                <a:cs typeface="Arial"/>
              </a:rPr>
              <a:t>R</a:t>
            </a:r>
            <a:r>
              <a:rPr sz="2100" b="0" spc="30" dirty="0">
                <a:solidFill>
                  <a:srgbClr val="BBE0E3"/>
                </a:solidFill>
                <a:latin typeface="Arial"/>
                <a:cs typeface="Arial"/>
              </a:rPr>
              <a:t>e</a:t>
            </a:r>
            <a:r>
              <a:rPr sz="2100" b="0" spc="50" dirty="0">
                <a:solidFill>
                  <a:srgbClr val="BBE0E3"/>
                </a:solidFill>
                <a:latin typeface="Arial"/>
                <a:cs typeface="Arial"/>
              </a:rPr>
              <a:t>c</a:t>
            </a:r>
            <a:r>
              <a:rPr sz="2100" b="0" spc="30" dirty="0">
                <a:solidFill>
                  <a:srgbClr val="BBE0E3"/>
                </a:solidFill>
                <a:latin typeface="Arial"/>
                <a:cs typeface="Arial"/>
              </a:rPr>
              <a:t>o</a:t>
            </a:r>
            <a:r>
              <a:rPr sz="2100" b="0" dirty="0">
                <a:solidFill>
                  <a:srgbClr val="BBE0E3"/>
                </a:solidFill>
                <a:latin typeface="Arial"/>
                <a:cs typeface="Arial"/>
              </a:rPr>
              <a:t>r</a:t>
            </a:r>
            <a:r>
              <a:rPr sz="2100" b="0" spc="30" dirty="0">
                <a:solidFill>
                  <a:srgbClr val="BBE0E3"/>
                </a:solidFill>
                <a:latin typeface="Arial"/>
                <a:cs typeface="Arial"/>
              </a:rPr>
              <a:t>d</a:t>
            </a:r>
            <a:r>
              <a:rPr sz="2100" b="0" dirty="0">
                <a:solidFill>
                  <a:srgbClr val="BBE0E3"/>
                </a:solidFill>
                <a:latin typeface="Arial"/>
                <a:cs typeface="Arial"/>
              </a:rPr>
              <a:t>s</a:t>
            </a:r>
            <a:r>
              <a:rPr sz="2100" b="0" spc="65" dirty="0">
                <a:solidFill>
                  <a:srgbClr val="BBE0E3"/>
                </a:solidFill>
                <a:latin typeface="Arial"/>
                <a:cs typeface="Arial"/>
              </a:rPr>
              <a:t> </a:t>
            </a:r>
            <a:r>
              <a:rPr sz="2100" b="0" spc="-50" dirty="0">
                <a:solidFill>
                  <a:srgbClr val="BBE0E3"/>
                </a:solidFill>
                <a:latin typeface="Arial"/>
                <a:cs typeface="Arial"/>
              </a:rPr>
              <a:t>m</a:t>
            </a:r>
            <a:r>
              <a:rPr sz="2100" b="0" spc="30" dirty="0">
                <a:solidFill>
                  <a:srgbClr val="BBE0E3"/>
                </a:solidFill>
                <a:latin typeface="Arial"/>
                <a:cs typeface="Arial"/>
              </a:rPr>
              <a:t>an</a:t>
            </a:r>
            <a:r>
              <a:rPr sz="2100" b="0" dirty="0">
                <a:solidFill>
                  <a:srgbClr val="BBE0E3"/>
                </a:solidFill>
                <a:latin typeface="Arial"/>
                <a:cs typeface="Arial"/>
              </a:rPr>
              <a:t>y</a:t>
            </a:r>
            <a:r>
              <a:rPr sz="2100" b="0" spc="65" dirty="0">
                <a:solidFill>
                  <a:srgbClr val="BBE0E3"/>
                </a:solidFill>
                <a:latin typeface="Arial"/>
                <a:cs typeface="Arial"/>
              </a:rPr>
              <a:t> </a:t>
            </a:r>
            <a:r>
              <a:rPr sz="2100" b="0" spc="-50" dirty="0">
                <a:solidFill>
                  <a:srgbClr val="BBE0E3"/>
                </a:solidFill>
                <a:latin typeface="Arial"/>
                <a:cs typeface="Arial"/>
              </a:rPr>
              <a:t>m</a:t>
            </a:r>
            <a:r>
              <a:rPr sz="2100" b="0" spc="30" dirty="0">
                <a:solidFill>
                  <a:srgbClr val="BBE0E3"/>
                </a:solidFill>
                <a:latin typeface="Arial"/>
                <a:cs typeface="Arial"/>
              </a:rPr>
              <a:t>i</a:t>
            </a:r>
            <a:r>
              <a:rPr sz="2100" b="0" dirty="0">
                <a:solidFill>
                  <a:srgbClr val="BBE0E3"/>
                </a:solidFill>
                <a:latin typeface="Arial"/>
                <a:cs typeface="Arial"/>
              </a:rPr>
              <a:t>r</a:t>
            </a:r>
            <a:r>
              <a:rPr sz="2100" b="0" spc="30" dirty="0">
                <a:solidFill>
                  <a:srgbClr val="BBE0E3"/>
                </a:solidFill>
                <a:latin typeface="Arial"/>
                <a:cs typeface="Arial"/>
              </a:rPr>
              <a:t>a</a:t>
            </a:r>
            <a:r>
              <a:rPr sz="2100" b="0" spc="50" dirty="0">
                <a:solidFill>
                  <a:srgbClr val="BBE0E3"/>
                </a:solidFill>
                <a:latin typeface="Arial"/>
                <a:cs typeface="Arial"/>
              </a:rPr>
              <a:t>c</a:t>
            </a:r>
            <a:r>
              <a:rPr sz="2100" b="0" spc="30" dirty="0">
                <a:solidFill>
                  <a:srgbClr val="BBE0E3"/>
                </a:solidFill>
                <a:latin typeface="Arial"/>
                <a:cs typeface="Arial"/>
              </a:rPr>
              <a:t>le</a:t>
            </a:r>
            <a:r>
              <a:rPr sz="2100" b="0" dirty="0">
                <a:solidFill>
                  <a:srgbClr val="BBE0E3"/>
                </a:solidFill>
                <a:latin typeface="Arial"/>
                <a:cs typeface="Arial"/>
              </a:rPr>
              <a:t>s</a:t>
            </a:r>
            <a:r>
              <a:rPr sz="2100" b="0" spc="-35" dirty="0">
                <a:solidFill>
                  <a:srgbClr val="BBE0E3"/>
                </a:solidFill>
                <a:latin typeface="Arial"/>
                <a:cs typeface="Arial"/>
              </a:rPr>
              <a:t> </a:t>
            </a:r>
            <a:r>
              <a:rPr sz="2100" b="0" spc="50" dirty="0">
                <a:solidFill>
                  <a:srgbClr val="BBE0E3"/>
                </a:solidFill>
                <a:latin typeface="Arial"/>
                <a:cs typeface="Arial"/>
              </a:rPr>
              <a:t>s</a:t>
            </a:r>
            <a:r>
              <a:rPr sz="2100" b="0" spc="30" dirty="0">
                <a:solidFill>
                  <a:srgbClr val="BBE0E3"/>
                </a:solidFill>
                <a:latin typeface="Arial"/>
                <a:cs typeface="Arial"/>
              </a:rPr>
              <a:t>ho</a:t>
            </a:r>
            <a:r>
              <a:rPr sz="2100" b="0" spc="-20" dirty="0">
                <a:solidFill>
                  <a:srgbClr val="BBE0E3"/>
                </a:solidFill>
                <a:latin typeface="Arial"/>
                <a:cs typeface="Arial"/>
              </a:rPr>
              <a:t>w</a:t>
            </a:r>
            <a:r>
              <a:rPr sz="2100" b="0" spc="30" dirty="0">
                <a:solidFill>
                  <a:srgbClr val="BBE0E3"/>
                </a:solidFill>
                <a:latin typeface="Arial"/>
                <a:cs typeface="Arial"/>
              </a:rPr>
              <a:t>in</a:t>
            </a:r>
            <a:r>
              <a:rPr sz="2100" b="0" dirty="0">
                <a:solidFill>
                  <a:srgbClr val="BBE0E3"/>
                </a:solidFill>
                <a:latin typeface="Arial"/>
                <a:cs typeface="Arial"/>
              </a:rPr>
              <a:t>g</a:t>
            </a:r>
            <a:r>
              <a:rPr sz="2100" b="0" spc="45" dirty="0">
                <a:solidFill>
                  <a:srgbClr val="BBE0E3"/>
                </a:solidFill>
                <a:latin typeface="Arial"/>
                <a:cs typeface="Arial"/>
              </a:rPr>
              <a:t> </a:t>
            </a:r>
            <a:r>
              <a:rPr sz="2100" b="0" spc="0" dirty="0">
                <a:solidFill>
                  <a:srgbClr val="BBE0E3"/>
                </a:solidFill>
                <a:latin typeface="Arial"/>
                <a:cs typeface="Arial"/>
              </a:rPr>
              <a:t>t</a:t>
            </a:r>
            <a:r>
              <a:rPr sz="2100" b="0" spc="30" dirty="0">
                <a:solidFill>
                  <a:srgbClr val="BBE0E3"/>
                </a:solidFill>
                <a:latin typeface="Arial"/>
                <a:cs typeface="Arial"/>
              </a:rPr>
              <a:t>h</a:t>
            </a:r>
            <a:r>
              <a:rPr sz="2100" b="0" dirty="0">
                <a:solidFill>
                  <a:srgbClr val="BBE0E3"/>
                </a:solidFill>
                <a:latin typeface="Arial"/>
                <a:cs typeface="Arial"/>
              </a:rPr>
              <a:t>e</a:t>
            </a:r>
            <a:r>
              <a:rPr sz="2100" b="0" spc="45" dirty="0">
                <a:solidFill>
                  <a:srgbClr val="BBE0E3"/>
                </a:solidFill>
                <a:latin typeface="Arial"/>
                <a:cs typeface="Arial"/>
              </a:rPr>
              <a:t> </a:t>
            </a:r>
            <a:r>
              <a:rPr sz="2100" b="0" spc="50" dirty="0">
                <a:solidFill>
                  <a:srgbClr val="BBE0E3"/>
                </a:solidFill>
                <a:latin typeface="Arial"/>
                <a:cs typeface="Arial"/>
              </a:rPr>
              <a:t>s</a:t>
            </a:r>
            <a:r>
              <a:rPr sz="2100" b="0" spc="30" dirty="0">
                <a:solidFill>
                  <a:srgbClr val="BBE0E3"/>
                </a:solidFill>
                <a:latin typeface="Arial"/>
                <a:cs typeface="Arial"/>
              </a:rPr>
              <a:t>upe</a:t>
            </a:r>
            <a:r>
              <a:rPr sz="2100" b="0" dirty="0">
                <a:solidFill>
                  <a:srgbClr val="BBE0E3"/>
                </a:solidFill>
                <a:latin typeface="Arial"/>
                <a:cs typeface="Arial"/>
              </a:rPr>
              <a:t>r</a:t>
            </a:r>
            <a:r>
              <a:rPr sz="2100" b="0" spc="30" dirty="0">
                <a:solidFill>
                  <a:srgbClr val="BBE0E3"/>
                </a:solidFill>
                <a:latin typeface="Arial"/>
                <a:cs typeface="Arial"/>
              </a:rPr>
              <a:t>na</a:t>
            </a:r>
            <a:r>
              <a:rPr sz="2100" b="0" spc="0" dirty="0">
                <a:solidFill>
                  <a:srgbClr val="BBE0E3"/>
                </a:solidFill>
                <a:latin typeface="Arial"/>
                <a:cs typeface="Arial"/>
              </a:rPr>
              <a:t>t</a:t>
            </a:r>
            <a:r>
              <a:rPr sz="2100" b="0" spc="30" dirty="0">
                <a:solidFill>
                  <a:srgbClr val="BBE0E3"/>
                </a:solidFill>
                <a:latin typeface="Arial"/>
                <a:cs typeface="Arial"/>
              </a:rPr>
              <a:t>u</a:t>
            </a:r>
            <a:r>
              <a:rPr sz="2100" b="0" dirty="0">
                <a:solidFill>
                  <a:srgbClr val="BBE0E3"/>
                </a:solidFill>
                <a:latin typeface="Arial"/>
                <a:cs typeface="Arial"/>
              </a:rPr>
              <a:t>r</a:t>
            </a:r>
            <a:r>
              <a:rPr sz="2100" b="0" spc="30" dirty="0">
                <a:solidFill>
                  <a:srgbClr val="BBE0E3"/>
                </a:solidFill>
                <a:latin typeface="Arial"/>
                <a:cs typeface="Arial"/>
              </a:rPr>
              <a:t>a</a:t>
            </a:r>
            <a:r>
              <a:rPr sz="2100" b="0" dirty="0">
                <a:solidFill>
                  <a:srgbClr val="BBE0E3"/>
                </a:solidFill>
                <a:latin typeface="Arial"/>
                <a:cs typeface="Arial"/>
              </a:rPr>
              <a:t>l</a:t>
            </a:r>
            <a:r>
              <a:rPr sz="2100" b="0" spc="-155" dirty="0">
                <a:solidFill>
                  <a:srgbClr val="BBE0E3"/>
                </a:solidFill>
                <a:latin typeface="Arial"/>
                <a:cs typeface="Arial"/>
              </a:rPr>
              <a:t> </a:t>
            </a:r>
            <a:r>
              <a:rPr sz="2100" b="0" spc="30" dirty="0">
                <a:solidFill>
                  <a:srgbClr val="BBE0E3"/>
                </a:solidFill>
                <a:latin typeface="Arial"/>
                <a:cs typeface="Arial"/>
              </a:rPr>
              <a:t>po</a:t>
            </a:r>
            <a:r>
              <a:rPr sz="2100" b="0" spc="-20" dirty="0">
                <a:solidFill>
                  <a:srgbClr val="BBE0E3"/>
                </a:solidFill>
                <a:latin typeface="Arial"/>
                <a:cs typeface="Arial"/>
              </a:rPr>
              <a:t>w</a:t>
            </a:r>
            <a:r>
              <a:rPr sz="2100" b="0" spc="30" dirty="0">
                <a:solidFill>
                  <a:srgbClr val="BBE0E3"/>
                </a:solidFill>
                <a:latin typeface="Arial"/>
                <a:cs typeface="Arial"/>
              </a:rPr>
              <a:t>e</a:t>
            </a:r>
            <a:r>
              <a:rPr sz="2100" b="0" dirty="0">
                <a:solidFill>
                  <a:srgbClr val="BBE0E3"/>
                </a:solidFill>
                <a:latin typeface="Arial"/>
                <a:cs typeface="Arial"/>
              </a:rPr>
              <a:t>r</a:t>
            </a:r>
            <a:r>
              <a:rPr sz="2100" b="0" spc="15" dirty="0">
                <a:solidFill>
                  <a:srgbClr val="BBE0E3"/>
                </a:solidFill>
                <a:latin typeface="Arial"/>
                <a:cs typeface="Arial"/>
              </a:rPr>
              <a:t> </a:t>
            </a:r>
            <a:r>
              <a:rPr sz="2100" b="0" spc="30" dirty="0">
                <a:solidFill>
                  <a:srgbClr val="BBE0E3"/>
                </a:solidFill>
                <a:latin typeface="Arial"/>
                <a:cs typeface="Arial"/>
              </a:rPr>
              <a:t>o</a:t>
            </a:r>
            <a:r>
              <a:rPr sz="2100" b="0" spc="-10" dirty="0">
                <a:solidFill>
                  <a:srgbClr val="BBE0E3"/>
                </a:solidFill>
                <a:latin typeface="Arial"/>
                <a:cs typeface="Arial"/>
              </a:rPr>
              <a:t>f</a:t>
            </a:r>
            <a:r>
              <a:rPr sz="2100" b="0" spc="30" dirty="0">
                <a:solidFill>
                  <a:srgbClr val="BBE0E3"/>
                </a:solidFill>
                <a:latin typeface="Arial"/>
                <a:cs typeface="Arial"/>
              </a:rPr>
              <a:t> </a:t>
            </a:r>
            <a:r>
              <a:rPr sz="2100" b="0" spc="0" dirty="0">
                <a:solidFill>
                  <a:srgbClr val="BBE0E3"/>
                </a:solidFill>
                <a:latin typeface="Arial"/>
                <a:cs typeface="Arial"/>
              </a:rPr>
              <a:t>t</a:t>
            </a:r>
            <a:r>
              <a:rPr sz="2100" b="0" spc="30" dirty="0">
                <a:solidFill>
                  <a:srgbClr val="BBE0E3"/>
                </a:solidFill>
                <a:latin typeface="Arial"/>
                <a:cs typeface="Arial"/>
              </a:rPr>
              <a:t>h</a:t>
            </a:r>
            <a:r>
              <a:rPr sz="2100" b="0" dirty="0">
                <a:solidFill>
                  <a:srgbClr val="BBE0E3"/>
                </a:solidFill>
                <a:latin typeface="Arial"/>
                <a:cs typeface="Arial"/>
              </a:rPr>
              <a:t>e</a:t>
            </a:r>
            <a:r>
              <a:rPr sz="2100" b="0" spc="45" dirty="0">
                <a:solidFill>
                  <a:srgbClr val="BBE0E3"/>
                </a:solidFill>
                <a:latin typeface="Arial"/>
                <a:cs typeface="Arial"/>
              </a:rPr>
              <a:t> </a:t>
            </a:r>
            <a:r>
              <a:rPr sz="2100" b="0" spc="30" dirty="0">
                <a:solidFill>
                  <a:srgbClr val="BBE0E3"/>
                </a:solidFill>
                <a:latin typeface="Arial"/>
                <a:cs typeface="Arial"/>
              </a:rPr>
              <a:t>Lo</a:t>
            </a:r>
            <a:r>
              <a:rPr sz="2100" b="0" dirty="0">
                <a:solidFill>
                  <a:srgbClr val="BBE0E3"/>
                </a:solidFill>
                <a:latin typeface="Arial"/>
                <a:cs typeface="Arial"/>
              </a:rPr>
              <a:t>rd </a:t>
            </a:r>
            <a:r>
              <a:rPr sz="2100" b="0" spc="30" dirty="0">
                <a:solidFill>
                  <a:srgbClr val="BBE0E3"/>
                </a:solidFill>
                <a:latin typeface="Arial"/>
                <a:cs typeface="Arial"/>
              </a:rPr>
              <a:t>o</a:t>
            </a:r>
            <a:r>
              <a:rPr sz="2100" b="0" spc="45" dirty="0">
                <a:solidFill>
                  <a:srgbClr val="BBE0E3"/>
                </a:solidFill>
                <a:latin typeface="Arial"/>
                <a:cs typeface="Arial"/>
              </a:rPr>
              <a:t>v</a:t>
            </a:r>
            <a:r>
              <a:rPr sz="2100" b="0" spc="30" dirty="0">
                <a:solidFill>
                  <a:srgbClr val="BBE0E3"/>
                </a:solidFill>
                <a:latin typeface="Arial"/>
                <a:cs typeface="Arial"/>
              </a:rPr>
              <a:t>e</a:t>
            </a:r>
            <a:r>
              <a:rPr sz="2100" b="0" dirty="0">
                <a:solidFill>
                  <a:srgbClr val="BBE0E3"/>
                </a:solidFill>
                <a:latin typeface="Arial"/>
                <a:cs typeface="Arial"/>
              </a:rPr>
              <a:t>r</a:t>
            </a:r>
            <a:r>
              <a:rPr sz="2100" b="0" spc="-85" dirty="0">
                <a:solidFill>
                  <a:srgbClr val="BBE0E3"/>
                </a:solidFill>
                <a:latin typeface="Arial"/>
                <a:cs typeface="Arial"/>
              </a:rPr>
              <a:t> </a:t>
            </a:r>
            <a:r>
              <a:rPr sz="2100" b="0" spc="30" dirty="0">
                <a:solidFill>
                  <a:srgbClr val="BBE0E3"/>
                </a:solidFill>
                <a:latin typeface="Arial"/>
                <a:cs typeface="Arial"/>
              </a:rPr>
              <a:t>di</a:t>
            </a:r>
            <a:r>
              <a:rPr sz="2100" b="0" spc="45" dirty="0">
                <a:solidFill>
                  <a:srgbClr val="BBE0E3"/>
                </a:solidFill>
                <a:latin typeface="Arial"/>
                <a:cs typeface="Arial"/>
              </a:rPr>
              <a:t>s</a:t>
            </a:r>
            <a:r>
              <a:rPr sz="2100" b="0" spc="30" dirty="0">
                <a:solidFill>
                  <a:srgbClr val="BBE0E3"/>
                </a:solidFill>
                <a:latin typeface="Arial"/>
                <a:cs typeface="Arial"/>
              </a:rPr>
              <a:t>ea</a:t>
            </a:r>
            <a:r>
              <a:rPr sz="2100" b="0" spc="45" dirty="0">
                <a:solidFill>
                  <a:srgbClr val="BBE0E3"/>
                </a:solidFill>
                <a:latin typeface="Arial"/>
                <a:cs typeface="Arial"/>
              </a:rPr>
              <a:t>s</a:t>
            </a:r>
            <a:r>
              <a:rPr sz="2100" b="0" spc="15" dirty="0">
                <a:solidFill>
                  <a:srgbClr val="BBE0E3"/>
                </a:solidFill>
                <a:latin typeface="Arial"/>
                <a:cs typeface="Arial"/>
              </a:rPr>
              <a:t>e</a:t>
            </a:r>
            <a:r>
              <a:rPr sz="2100" b="0" spc="-10" dirty="0">
                <a:solidFill>
                  <a:srgbClr val="BBE0E3"/>
                </a:solidFill>
                <a:latin typeface="Arial"/>
                <a:cs typeface="Arial"/>
              </a:rPr>
              <a:t>,</a:t>
            </a:r>
            <a:r>
              <a:rPr sz="2100" b="0" spc="-70" dirty="0">
                <a:solidFill>
                  <a:srgbClr val="BBE0E3"/>
                </a:solidFill>
                <a:latin typeface="Arial"/>
                <a:cs typeface="Arial"/>
              </a:rPr>
              <a:t> </a:t>
            </a:r>
            <a:r>
              <a:rPr sz="2100" b="0" spc="30" dirty="0">
                <a:solidFill>
                  <a:srgbClr val="BBE0E3"/>
                </a:solidFill>
                <a:latin typeface="Arial"/>
                <a:cs typeface="Arial"/>
              </a:rPr>
              <a:t>na</a:t>
            </a:r>
            <a:r>
              <a:rPr sz="2100" b="0" spc="15" dirty="0">
                <a:solidFill>
                  <a:srgbClr val="BBE0E3"/>
                </a:solidFill>
                <a:latin typeface="Arial"/>
                <a:cs typeface="Arial"/>
              </a:rPr>
              <a:t>t</a:t>
            </a:r>
            <a:r>
              <a:rPr sz="2100" b="0" spc="30" dirty="0">
                <a:solidFill>
                  <a:srgbClr val="BBE0E3"/>
                </a:solidFill>
                <a:latin typeface="Arial"/>
                <a:cs typeface="Arial"/>
              </a:rPr>
              <a:t>u</a:t>
            </a:r>
            <a:r>
              <a:rPr sz="2100" b="0" dirty="0">
                <a:solidFill>
                  <a:srgbClr val="BBE0E3"/>
                </a:solidFill>
                <a:latin typeface="Arial"/>
                <a:cs typeface="Arial"/>
              </a:rPr>
              <a:t>r</a:t>
            </a:r>
            <a:r>
              <a:rPr sz="2100" b="0" spc="15" dirty="0">
                <a:solidFill>
                  <a:srgbClr val="BBE0E3"/>
                </a:solidFill>
                <a:latin typeface="Arial"/>
                <a:cs typeface="Arial"/>
              </a:rPr>
              <a:t>e</a:t>
            </a:r>
            <a:r>
              <a:rPr sz="2100" b="0" spc="-10" dirty="0">
                <a:solidFill>
                  <a:srgbClr val="BBE0E3"/>
                </a:solidFill>
                <a:latin typeface="Arial"/>
                <a:cs typeface="Arial"/>
              </a:rPr>
              <a:t>,</a:t>
            </a:r>
            <a:r>
              <a:rPr sz="2100" b="0" spc="-70" dirty="0">
                <a:solidFill>
                  <a:srgbClr val="BBE0E3"/>
                </a:solidFill>
                <a:latin typeface="Arial"/>
                <a:cs typeface="Arial"/>
              </a:rPr>
              <a:t> </a:t>
            </a:r>
            <a:r>
              <a:rPr sz="2100" b="0" spc="30" dirty="0">
                <a:solidFill>
                  <a:srgbClr val="BBE0E3"/>
                </a:solidFill>
                <a:latin typeface="Arial"/>
                <a:cs typeface="Arial"/>
              </a:rPr>
              <a:t>de</a:t>
            </a:r>
            <a:r>
              <a:rPr sz="2100" b="0" spc="-50" dirty="0">
                <a:solidFill>
                  <a:srgbClr val="BBE0E3"/>
                </a:solidFill>
                <a:latin typeface="Arial"/>
                <a:cs typeface="Arial"/>
              </a:rPr>
              <a:t>m</a:t>
            </a:r>
            <a:r>
              <a:rPr sz="2100" b="0" spc="30" dirty="0">
                <a:solidFill>
                  <a:srgbClr val="BBE0E3"/>
                </a:solidFill>
                <a:latin typeface="Arial"/>
                <a:cs typeface="Arial"/>
              </a:rPr>
              <a:t>on</a:t>
            </a:r>
            <a:r>
              <a:rPr sz="2100" b="0" dirty="0">
                <a:solidFill>
                  <a:srgbClr val="BBE0E3"/>
                </a:solidFill>
                <a:latin typeface="Arial"/>
                <a:cs typeface="Arial"/>
              </a:rPr>
              <a:t>s</a:t>
            </a:r>
            <a:r>
              <a:rPr sz="2100" b="0" spc="60" dirty="0">
                <a:solidFill>
                  <a:srgbClr val="BBE0E3"/>
                </a:solidFill>
                <a:latin typeface="Arial"/>
                <a:cs typeface="Arial"/>
              </a:rPr>
              <a:t> </a:t>
            </a:r>
            <a:r>
              <a:rPr sz="2100" b="0" spc="30" dirty="0">
                <a:solidFill>
                  <a:srgbClr val="BBE0E3"/>
                </a:solidFill>
                <a:latin typeface="Arial"/>
                <a:cs typeface="Arial"/>
              </a:rPr>
              <a:t>an</a:t>
            </a:r>
            <a:r>
              <a:rPr sz="2100" b="0" dirty="0">
                <a:solidFill>
                  <a:srgbClr val="BBE0E3"/>
                </a:solidFill>
                <a:latin typeface="Arial"/>
                <a:cs typeface="Arial"/>
              </a:rPr>
              <a:t>d</a:t>
            </a:r>
            <a:r>
              <a:rPr sz="2100" b="0" spc="45" dirty="0">
                <a:solidFill>
                  <a:srgbClr val="BBE0E3"/>
                </a:solidFill>
                <a:latin typeface="Arial"/>
                <a:cs typeface="Arial"/>
              </a:rPr>
              <a:t> </a:t>
            </a:r>
            <a:r>
              <a:rPr sz="2100" b="0" spc="30" dirty="0">
                <a:solidFill>
                  <a:srgbClr val="BBE0E3"/>
                </a:solidFill>
                <a:latin typeface="Arial"/>
                <a:cs typeface="Arial"/>
              </a:rPr>
              <a:t>dea</a:t>
            </a:r>
            <a:r>
              <a:rPr sz="2100" b="0" spc="15" dirty="0">
                <a:solidFill>
                  <a:srgbClr val="BBE0E3"/>
                </a:solidFill>
                <a:latin typeface="Arial"/>
                <a:cs typeface="Arial"/>
              </a:rPr>
              <a:t>t</a:t>
            </a:r>
            <a:r>
              <a:rPr sz="2100" b="0" spc="20" dirty="0">
                <a:solidFill>
                  <a:srgbClr val="BBE0E3"/>
                </a:solidFill>
                <a:latin typeface="Arial"/>
                <a:cs typeface="Arial"/>
              </a:rPr>
              <a:t>h.</a:t>
            </a:r>
            <a:endParaRPr sz="2100">
              <a:latin typeface="Arial"/>
              <a:cs typeface="Arial"/>
            </a:endParaRPr>
          </a:p>
          <a:p>
            <a:pPr marL="12700" marR="133350">
              <a:lnSpc>
                <a:spcPct val="101200"/>
              </a:lnSpc>
              <a:spcBef>
                <a:spcPts val="50"/>
              </a:spcBef>
            </a:pPr>
            <a:r>
              <a:rPr sz="2100" b="0" spc="30" dirty="0">
                <a:solidFill>
                  <a:srgbClr val="FFFF00"/>
                </a:solidFill>
                <a:latin typeface="Arial"/>
                <a:cs typeface="Arial"/>
              </a:rPr>
              <a:t>Lu</a:t>
            </a:r>
            <a:r>
              <a:rPr sz="2100" b="0" spc="45" dirty="0">
                <a:solidFill>
                  <a:srgbClr val="FFFF00"/>
                </a:solidFill>
                <a:latin typeface="Arial"/>
                <a:cs typeface="Arial"/>
              </a:rPr>
              <a:t>k</a:t>
            </a:r>
            <a:r>
              <a:rPr sz="2100" b="0" spc="15" dirty="0">
                <a:solidFill>
                  <a:srgbClr val="FFFF00"/>
                </a:solidFill>
                <a:latin typeface="Arial"/>
                <a:cs typeface="Arial"/>
              </a:rPr>
              <a:t>e</a:t>
            </a:r>
            <a:r>
              <a:rPr sz="2100" b="0" spc="-10" dirty="0">
                <a:solidFill>
                  <a:srgbClr val="FFFF00"/>
                </a:solidFill>
                <a:latin typeface="Arial"/>
                <a:cs typeface="Arial"/>
              </a:rPr>
              <a:t>:</a:t>
            </a:r>
            <a:r>
              <a:rPr sz="2100" b="0" spc="-70" dirty="0">
                <a:solidFill>
                  <a:srgbClr val="FFFF00"/>
                </a:solidFill>
                <a:latin typeface="Arial"/>
                <a:cs typeface="Arial"/>
              </a:rPr>
              <a:t> </a:t>
            </a:r>
            <a:r>
              <a:rPr sz="2100" b="0" spc="30" dirty="0">
                <a:solidFill>
                  <a:srgbClr val="BBE0E3"/>
                </a:solidFill>
                <a:latin typeface="Arial"/>
                <a:cs typeface="Arial"/>
              </a:rPr>
              <a:t>Lu</a:t>
            </a:r>
            <a:r>
              <a:rPr sz="2100" b="0" spc="45" dirty="0">
                <a:solidFill>
                  <a:srgbClr val="BBE0E3"/>
                </a:solidFill>
                <a:latin typeface="Arial"/>
                <a:cs typeface="Arial"/>
              </a:rPr>
              <a:t>k</a:t>
            </a:r>
            <a:r>
              <a:rPr sz="2100" b="0" dirty="0">
                <a:solidFill>
                  <a:srgbClr val="BBE0E3"/>
                </a:solidFill>
                <a:latin typeface="Arial"/>
                <a:cs typeface="Arial"/>
              </a:rPr>
              <a:t>e</a:t>
            </a:r>
            <a:r>
              <a:rPr sz="2100" b="0" spc="-55" dirty="0">
                <a:solidFill>
                  <a:srgbClr val="BBE0E3"/>
                </a:solidFill>
                <a:latin typeface="Arial"/>
                <a:cs typeface="Arial"/>
              </a:rPr>
              <a:t> </a:t>
            </a:r>
            <a:r>
              <a:rPr sz="2100" b="0" dirty="0">
                <a:solidFill>
                  <a:srgbClr val="BBE0E3"/>
                </a:solidFill>
                <a:latin typeface="Arial"/>
                <a:cs typeface="Arial"/>
              </a:rPr>
              <a:t>r</a:t>
            </a:r>
            <a:r>
              <a:rPr sz="2100" b="0" spc="30" dirty="0">
                <a:solidFill>
                  <a:srgbClr val="BBE0E3"/>
                </a:solidFill>
                <a:latin typeface="Arial"/>
                <a:cs typeface="Arial"/>
              </a:rPr>
              <a:t>e</a:t>
            </a:r>
            <a:r>
              <a:rPr sz="2100" b="0" spc="45" dirty="0">
                <a:solidFill>
                  <a:srgbClr val="BBE0E3"/>
                </a:solidFill>
                <a:latin typeface="Arial"/>
                <a:cs typeface="Arial"/>
              </a:rPr>
              <a:t>c</a:t>
            </a:r>
            <a:r>
              <a:rPr sz="2100" b="0" spc="30" dirty="0">
                <a:solidFill>
                  <a:srgbClr val="BBE0E3"/>
                </a:solidFill>
                <a:latin typeface="Arial"/>
                <a:cs typeface="Arial"/>
              </a:rPr>
              <a:t>o</a:t>
            </a:r>
            <a:r>
              <a:rPr sz="2100" b="0" dirty="0">
                <a:solidFill>
                  <a:srgbClr val="BBE0E3"/>
                </a:solidFill>
                <a:latin typeface="Arial"/>
                <a:cs typeface="Arial"/>
              </a:rPr>
              <a:t>r</a:t>
            </a:r>
            <a:r>
              <a:rPr sz="2100" b="0" spc="30" dirty="0">
                <a:solidFill>
                  <a:srgbClr val="BBE0E3"/>
                </a:solidFill>
                <a:latin typeface="Arial"/>
                <a:cs typeface="Arial"/>
              </a:rPr>
              <a:t>d</a:t>
            </a:r>
            <a:r>
              <a:rPr sz="2100" b="0" dirty="0">
                <a:solidFill>
                  <a:srgbClr val="BBE0E3"/>
                </a:solidFill>
                <a:latin typeface="Arial"/>
                <a:cs typeface="Arial"/>
              </a:rPr>
              <a:t>s</a:t>
            </a:r>
            <a:r>
              <a:rPr sz="2100" b="0" spc="60" dirty="0">
                <a:solidFill>
                  <a:srgbClr val="BBE0E3"/>
                </a:solidFill>
                <a:latin typeface="Arial"/>
                <a:cs typeface="Arial"/>
              </a:rPr>
              <a:t> </a:t>
            </a:r>
            <a:r>
              <a:rPr sz="2100" b="0" spc="30" dirty="0">
                <a:solidFill>
                  <a:srgbClr val="BBE0E3"/>
                </a:solidFill>
                <a:latin typeface="Arial"/>
                <a:cs typeface="Arial"/>
              </a:rPr>
              <a:t>a</a:t>
            </a:r>
            <a:r>
              <a:rPr sz="2100" b="0" dirty="0">
                <a:solidFill>
                  <a:srgbClr val="BBE0E3"/>
                </a:solidFill>
                <a:latin typeface="Arial"/>
                <a:cs typeface="Arial"/>
              </a:rPr>
              <a:t>n</a:t>
            </a:r>
            <a:r>
              <a:rPr sz="2100" b="0" spc="-55" dirty="0">
                <a:solidFill>
                  <a:srgbClr val="BBE0E3"/>
                </a:solidFill>
                <a:latin typeface="Arial"/>
                <a:cs typeface="Arial"/>
              </a:rPr>
              <a:t> </a:t>
            </a:r>
            <a:r>
              <a:rPr sz="2100" b="0" spc="30" dirty="0">
                <a:solidFill>
                  <a:srgbClr val="BBE0E3"/>
                </a:solidFill>
                <a:latin typeface="Arial"/>
                <a:cs typeface="Arial"/>
              </a:rPr>
              <a:t>nu</a:t>
            </a:r>
            <a:r>
              <a:rPr sz="2100" b="0" spc="-50" dirty="0">
                <a:solidFill>
                  <a:srgbClr val="BBE0E3"/>
                </a:solidFill>
                <a:latin typeface="Arial"/>
                <a:cs typeface="Arial"/>
              </a:rPr>
              <a:t>m</a:t>
            </a:r>
            <a:r>
              <a:rPr sz="2100" b="0" spc="30" dirty="0">
                <a:solidFill>
                  <a:srgbClr val="BBE0E3"/>
                </a:solidFill>
                <a:latin typeface="Arial"/>
                <a:cs typeface="Arial"/>
              </a:rPr>
              <a:t>be</a:t>
            </a:r>
            <a:r>
              <a:rPr sz="2100" b="0" dirty="0">
                <a:solidFill>
                  <a:srgbClr val="BBE0E3"/>
                </a:solidFill>
                <a:latin typeface="Arial"/>
                <a:cs typeface="Arial"/>
              </a:rPr>
              <a:t>r</a:t>
            </a:r>
            <a:r>
              <a:rPr sz="2100" b="0" spc="114" dirty="0">
                <a:solidFill>
                  <a:srgbClr val="BBE0E3"/>
                </a:solidFill>
                <a:latin typeface="Arial"/>
                <a:cs typeface="Arial"/>
              </a:rPr>
              <a:t> </a:t>
            </a:r>
            <a:r>
              <a:rPr sz="2100" b="0" spc="15" dirty="0">
                <a:solidFill>
                  <a:srgbClr val="BBE0E3"/>
                </a:solidFill>
                <a:latin typeface="Arial"/>
                <a:cs typeface="Arial"/>
              </a:rPr>
              <a:t>o</a:t>
            </a:r>
            <a:r>
              <a:rPr sz="2100" b="0" spc="-10" dirty="0">
                <a:solidFill>
                  <a:srgbClr val="BBE0E3"/>
                </a:solidFill>
                <a:latin typeface="Arial"/>
                <a:cs typeface="Arial"/>
              </a:rPr>
              <a:t>f</a:t>
            </a:r>
            <a:r>
              <a:rPr sz="2100" b="0" spc="-70" dirty="0">
                <a:solidFill>
                  <a:srgbClr val="BBE0E3"/>
                </a:solidFill>
                <a:latin typeface="Arial"/>
                <a:cs typeface="Arial"/>
              </a:rPr>
              <a:t> </a:t>
            </a:r>
            <a:r>
              <a:rPr sz="2100" b="0" spc="-50" dirty="0">
                <a:solidFill>
                  <a:srgbClr val="BBE0E3"/>
                </a:solidFill>
                <a:latin typeface="Arial"/>
                <a:cs typeface="Arial"/>
              </a:rPr>
              <a:t>m</a:t>
            </a:r>
            <a:r>
              <a:rPr sz="2100" b="0" spc="30" dirty="0">
                <a:solidFill>
                  <a:srgbClr val="BBE0E3"/>
                </a:solidFill>
                <a:latin typeface="Arial"/>
                <a:cs typeface="Arial"/>
              </a:rPr>
              <a:t>i</a:t>
            </a:r>
            <a:r>
              <a:rPr sz="2100" b="0" dirty="0">
                <a:solidFill>
                  <a:srgbClr val="BBE0E3"/>
                </a:solidFill>
                <a:latin typeface="Arial"/>
                <a:cs typeface="Arial"/>
              </a:rPr>
              <a:t>r</a:t>
            </a:r>
            <a:r>
              <a:rPr sz="2100" b="0" spc="30" dirty="0">
                <a:solidFill>
                  <a:srgbClr val="BBE0E3"/>
                </a:solidFill>
                <a:latin typeface="Arial"/>
                <a:cs typeface="Arial"/>
              </a:rPr>
              <a:t>a</a:t>
            </a:r>
            <a:r>
              <a:rPr sz="2100" b="0" spc="45" dirty="0">
                <a:solidFill>
                  <a:srgbClr val="BBE0E3"/>
                </a:solidFill>
                <a:latin typeface="Arial"/>
                <a:cs typeface="Arial"/>
              </a:rPr>
              <a:t>c</a:t>
            </a:r>
            <a:r>
              <a:rPr sz="2100" b="0" spc="30" dirty="0">
                <a:solidFill>
                  <a:srgbClr val="BBE0E3"/>
                </a:solidFill>
                <a:latin typeface="Arial"/>
                <a:cs typeface="Arial"/>
              </a:rPr>
              <a:t>le</a:t>
            </a:r>
            <a:r>
              <a:rPr sz="2100" b="0" dirty="0">
                <a:solidFill>
                  <a:srgbClr val="BBE0E3"/>
                </a:solidFill>
                <a:latin typeface="Arial"/>
                <a:cs typeface="Arial"/>
              </a:rPr>
              <a:t>s</a:t>
            </a:r>
            <a:r>
              <a:rPr sz="2100" b="0" spc="60" dirty="0">
                <a:solidFill>
                  <a:srgbClr val="BBE0E3"/>
                </a:solidFill>
                <a:latin typeface="Arial"/>
                <a:cs typeface="Arial"/>
              </a:rPr>
              <a:t> </a:t>
            </a:r>
            <a:r>
              <a:rPr sz="2100" b="0" spc="30" dirty="0">
                <a:solidFill>
                  <a:srgbClr val="BBE0E3"/>
                </a:solidFill>
                <a:latin typeface="Arial"/>
                <a:cs typeface="Arial"/>
              </a:rPr>
              <a:t>no</a:t>
            </a:r>
            <a:r>
              <a:rPr sz="2100" b="0" dirty="0">
                <a:solidFill>
                  <a:srgbClr val="BBE0E3"/>
                </a:solidFill>
                <a:latin typeface="Arial"/>
                <a:cs typeface="Arial"/>
              </a:rPr>
              <a:t>t</a:t>
            </a:r>
            <a:r>
              <a:rPr sz="2100" b="0" spc="-70" dirty="0">
                <a:solidFill>
                  <a:srgbClr val="BBE0E3"/>
                </a:solidFill>
                <a:latin typeface="Arial"/>
                <a:cs typeface="Arial"/>
              </a:rPr>
              <a:t> </a:t>
            </a:r>
            <a:r>
              <a:rPr sz="2100" b="0" dirty="0">
                <a:solidFill>
                  <a:srgbClr val="BBE0E3"/>
                </a:solidFill>
                <a:latin typeface="Arial"/>
                <a:cs typeface="Arial"/>
              </a:rPr>
              <a:t>r</a:t>
            </a:r>
            <a:r>
              <a:rPr sz="2100" b="0" spc="30" dirty="0">
                <a:solidFill>
                  <a:srgbClr val="BBE0E3"/>
                </a:solidFill>
                <a:latin typeface="Arial"/>
                <a:cs typeface="Arial"/>
              </a:rPr>
              <a:t>e</a:t>
            </a:r>
            <a:r>
              <a:rPr sz="2100" b="0" spc="45" dirty="0">
                <a:solidFill>
                  <a:srgbClr val="BBE0E3"/>
                </a:solidFill>
                <a:latin typeface="Arial"/>
                <a:cs typeface="Arial"/>
              </a:rPr>
              <a:t>c</a:t>
            </a:r>
            <a:r>
              <a:rPr sz="2100" b="0" spc="30" dirty="0">
                <a:solidFill>
                  <a:srgbClr val="BBE0E3"/>
                </a:solidFill>
                <a:latin typeface="Arial"/>
                <a:cs typeface="Arial"/>
              </a:rPr>
              <a:t>o</a:t>
            </a:r>
            <a:r>
              <a:rPr sz="2100" b="0" dirty="0">
                <a:solidFill>
                  <a:srgbClr val="BBE0E3"/>
                </a:solidFill>
                <a:latin typeface="Arial"/>
                <a:cs typeface="Arial"/>
              </a:rPr>
              <a:t>r</a:t>
            </a:r>
            <a:r>
              <a:rPr sz="2100" b="0" spc="30" dirty="0">
                <a:solidFill>
                  <a:srgbClr val="BBE0E3"/>
                </a:solidFill>
                <a:latin typeface="Arial"/>
                <a:cs typeface="Arial"/>
              </a:rPr>
              <a:t>de</a:t>
            </a:r>
            <a:r>
              <a:rPr sz="2100" b="0" dirty="0">
                <a:solidFill>
                  <a:srgbClr val="BBE0E3"/>
                </a:solidFill>
                <a:latin typeface="Arial"/>
                <a:cs typeface="Arial"/>
              </a:rPr>
              <a:t>d</a:t>
            </a:r>
            <a:r>
              <a:rPr sz="2100" b="0" spc="45" dirty="0">
                <a:solidFill>
                  <a:srgbClr val="BBE0E3"/>
                </a:solidFill>
                <a:latin typeface="Arial"/>
                <a:cs typeface="Arial"/>
              </a:rPr>
              <a:t> </a:t>
            </a:r>
            <a:r>
              <a:rPr sz="2100" b="0" spc="30" dirty="0">
                <a:solidFill>
                  <a:srgbClr val="BBE0E3"/>
                </a:solidFill>
                <a:latin typeface="Arial"/>
                <a:cs typeface="Arial"/>
              </a:rPr>
              <a:t>b</a:t>
            </a:r>
            <a:r>
              <a:rPr sz="2100" b="0" dirty="0">
                <a:solidFill>
                  <a:srgbClr val="BBE0E3"/>
                </a:solidFill>
                <a:latin typeface="Arial"/>
                <a:cs typeface="Arial"/>
              </a:rPr>
              <a:t>y</a:t>
            </a:r>
            <a:r>
              <a:rPr sz="2100" b="0" spc="-35" dirty="0">
                <a:solidFill>
                  <a:srgbClr val="BBE0E3"/>
                </a:solidFill>
                <a:latin typeface="Arial"/>
                <a:cs typeface="Arial"/>
              </a:rPr>
              <a:t> </a:t>
            </a:r>
            <a:r>
              <a:rPr sz="2100" b="0" spc="0" dirty="0">
                <a:solidFill>
                  <a:srgbClr val="BBE0E3"/>
                </a:solidFill>
                <a:latin typeface="Arial"/>
                <a:cs typeface="Arial"/>
              </a:rPr>
              <a:t>t</a:t>
            </a:r>
            <a:r>
              <a:rPr sz="2100" b="0" spc="30" dirty="0">
                <a:solidFill>
                  <a:srgbClr val="BBE0E3"/>
                </a:solidFill>
                <a:latin typeface="Arial"/>
                <a:cs typeface="Arial"/>
              </a:rPr>
              <a:t>h</a:t>
            </a:r>
            <a:r>
              <a:rPr sz="2100" b="0" dirty="0">
                <a:solidFill>
                  <a:srgbClr val="BBE0E3"/>
                </a:solidFill>
                <a:latin typeface="Arial"/>
                <a:cs typeface="Arial"/>
              </a:rPr>
              <a:t>e</a:t>
            </a:r>
            <a:r>
              <a:rPr sz="2100" b="0" spc="45" dirty="0">
                <a:solidFill>
                  <a:srgbClr val="BBE0E3"/>
                </a:solidFill>
                <a:latin typeface="Arial"/>
                <a:cs typeface="Arial"/>
              </a:rPr>
              <a:t> </a:t>
            </a:r>
            <a:r>
              <a:rPr sz="2100" b="0" spc="15" dirty="0">
                <a:solidFill>
                  <a:srgbClr val="BBE0E3"/>
                </a:solidFill>
                <a:latin typeface="Arial"/>
                <a:cs typeface="Arial"/>
              </a:rPr>
              <a:t>o</a:t>
            </a:r>
            <a:r>
              <a:rPr sz="2100" b="0" spc="0" dirty="0">
                <a:solidFill>
                  <a:srgbClr val="BBE0E3"/>
                </a:solidFill>
                <a:latin typeface="Arial"/>
                <a:cs typeface="Arial"/>
              </a:rPr>
              <a:t>t</a:t>
            </a:r>
            <a:r>
              <a:rPr sz="2100" b="0" spc="30" dirty="0">
                <a:solidFill>
                  <a:srgbClr val="BBE0E3"/>
                </a:solidFill>
                <a:latin typeface="Arial"/>
                <a:cs typeface="Arial"/>
              </a:rPr>
              <a:t>he</a:t>
            </a:r>
            <a:r>
              <a:rPr sz="2100" b="0" dirty="0">
                <a:solidFill>
                  <a:srgbClr val="BBE0E3"/>
                </a:solidFill>
                <a:latin typeface="Arial"/>
                <a:cs typeface="Arial"/>
              </a:rPr>
              <a:t>r</a:t>
            </a:r>
            <a:r>
              <a:rPr sz="2100" b="0" spc="45" dirty="0">
                <a:solidFill>
                  <a:srgbClr val="BBE0E3"/>
                </a:solidFill>
                <a:latin typeface="Arial"/>
                <a:cs typeface="Arial"/>
              </a:rPr>
              <a:t>s</a:t>
            </a:r>
            <a:r>
              <a:rPr sz="2100" b="0" spc="-10" dirty="0">
                <a:solidFill>
                  <a:srgbClr val="BBE0E3"/>
                </a:solidFill>
                <a:latin typeface="Arial"/>
                <a:cs typeface="Arial"/>
              </a:rPr>
              <a:t>.  </a:t>
            </a:r>
            <a:r>
              <a:rPr sz="2100" b="0" spc="50" dirty="0">
                <a:solidFill>
                  <a:srgbClr val="FFFF00"/>
                </a:solidFill>
                <a:latin typeface="Arial"/>
                <a:cs typeface="Arial"/>
              </a:rPr>
              <a:t>J</a:t>
            </a:r>
            <a:r>
              <a:rPr sz="2100" b="0" spc="30" dirty="0">
                <a:solidFill>
                  <a:srgbClr val="FFFF00"/>
                </a:solidFill>
                <a:latin typeface="Arial"/>
                <a:cs typeface="Arial"/>
              </a:rPr>
              <a:t>ohn</a:t>
            </a:r>
            <a:r>
              <a:rPr sz="2100" b="0" spc="-10" dirty="0">
                <a:solidFill>
                  <a:srgbClr val="FFFF00"/>
                </a:solidFill>
                <a:latin typeface="Arial"/>
                <a:cs typeface="Arial"/>
              </a:rPr>
              <a:t>:</a:t>
            </a:r>
            <a:r>
              <a:rPr sz="2100" b="0" spc="-70" dirty="0">
                <a:solidFill>
                  <a:srgbClr val="FFFF00"/>
                </a:solidFill>
                <a:latin typeface="Arial"/>
                <a:cs typeface="Arial"/>
              </a:rPr>
              <a:t> </a:t>
            </a:r>
            <a:r>
              <a:rPr sz="2100" b="0" spc="50" dirty="0">
                <a:solidFill>
                  <a:srgbClr val="BBE0E3"/>
                </a:solidFill>
                <a:latin typeface="Arial"/>
                <a:cs typeface="Arial"/>
              </a:rPr>
              <a:t>J</a:t>
            </a:r>
            <a:r>
              <a:rPr sz="2100" b="0" spc="30" dirty="0">
                <a:solidFill>
                  <a:srgbClr val="BBE0E3"/>
                </a:solidFill>
                <a:latin typeface="Arial"/>
                <a:cs typeface="Arial"/>
              </a:rPr>
              <a:t>oh</a:t>
            </a:r>
            <a:r>
              <a:rPr sz="2100" b="0" dirty="0">
                <a:solidFill>
                  <a:srgbClr val="BBE0E3"/>
                </a:solidFill>
                <a:latin typeface="Arial"/>
                <a:cs typeface="Arial"/>
              </a:rPr>
              <a:t>n</a:t>
            </a:r>
            <a:r>
              <a:rPr sz="2100" b="0" spc="-55" dirty="0">
                <a:solidFill>
                  <a:srgbClr val="BBE0E3"/>
                </a:solidFill>
                <a:latin typeface="Arial"/>
                <a:cs typeface="Arial"/>
              </a:rPr>
              <a:t> </a:t>
            </a:r>
            <a:r>
              <a:rPr sz="2100" b="0" spc="-5" dirty="0">
                <a:solidFill>
                  <a:srgbClr val="BBE0E3"/>
                </a:solidFill>
                <a:latin typeface="Arial"/>
                <a:cs typeface="Arial"/>
              </a:rPr>
              <a:t>r</a:t>
            </a:r>
            <a:r>
              <a:rPr sz="2100" b="0" spc="30" dirty="0">
                <a:solidFill>
                  <a:srgbClr val="BBE0E3"/>
                </a:solidFill>
                <a:latin typeface="Arial"/>
                <a:cs typeface="Arial"/>
              </a:rPr>
              <a:t>e</a:t>
            </a:r>
            <a:r>
              <a:rPr sz="2100" b="0" spc="50" dirty="0">
                <a:solidFill>
                  <a:srgbClr val="BBE0E3"/>
                </a:solidFill>
                <a:latin typeface="Arial"/>
                <a:cs typeface="Arial"/>
              </a:rPr>
              <a:t>c</a:t>
            </a:r>
            <a:r>
              <a:rPr sz="2100" b="0" spc="30" dirty="0">
                <a:solidFill>
                  <a:srgbClr val="BBE0E3"/>
                </a:solidFill>
                <a:latin typeface="Arial"/>
                <a:cs typeface="Arial"/>
              </a:rPr>
              <a:t>o</a:t>
            </a:r>
            <a:r>
              <a:rPr sz="2100" b="0" spc="-5" dirty="0">
                <a:solidFill>
                  <a:srgbClr val="BBE0E3"/>
                </a:solidFill>
                <a:latin typeface="Arial"/>
                <a:cs typeface="Arial"/>
              </a:rPr>
              <a:t>r</a:t>
            </a:r>
            <a:r>
              <a:rPr sz="2100" b="0" spc="30" dirty="0">
                <a:solidFill>
                  <a:srgbClr val="BBE0E3"/>
                </a:solidFill>
                <a:latin typeface="Arial"/>
                <a:cs typeface="Arial"/>
              </a:rPr>
              <a:t>d</a:t>
            </a:r>
            <a:r>
              <a:rPr sz="2100" b="0" dirty="0">
                <a:solidFill>
                  <a:srgbClr val="BBE0E3"/>
                </a:solidFill>
                <a:latin typeface="Arial"/>
                <a:cs typeface="Arial"/>
              </a:rPr>
              <a:t>s</a:t>
            </a:r>
            <a:r>
              <a:rPr sz="2100" b="0" spc="65" dirty="0">
                <a:solidFill>
                  <a:srgbClr val="BBE0E3"/>
                </a:solidFill>
                <a:latin typeface="Arial"/>
                <a:cs typeface="Arial"/>
              </a:rPr>
              <a:t> </a:t>
            </a:r>
            <a:r>
              <a:rPr sz="2100" b="0" spc="30" dirty="0">
                <a:solidFill>
                  <a:srgbClr val="BBE0E3"/>
                </a:solidFill>
                <a:latin typeface="Arial"/>
                <a:cs typeface="Arial"/>
              </a:rPr>
              <a:t>eigh</a:t>
            </a:r>
            <a:r>
              <a:rPr sz="2100" b="0" spc="-10" dirty="0">
                <a:solidFill>
                  <a:srgbClr val="BBE0E3"/>
                </a:solidFill>
                <a:latin typeface="Arial"/>
                <a:cs typeface="Arial"/>
              </a:rPr>
              <a:t>t</a:t>
            </a:r>
            <a:r>
              <a:rPr sz="2100" b="0" spc="-70" dirty="0">
                <a:solidFill>
                  <a:srgbClr val="BBE0E3"/>
                </a:solidFill>
                <a:latin typeface="Arial"/>
                <a:cs typeface="Arial"/>
              </a:rPr>
              <a:t> </a:t>
            </a:r>
            <a:r>
              <a:rPr sz="2100" b="0" spc="-50" dirty="0">
                <a:solidFill>
                  <a:srgbClr val="BBE0E3"/>
                </a:solidFill>
                <a:latin typeface="Arial"/>
                <a:cs typeface="Arial"/>
              </a:rPr>
              <a:t>m</a:t>
            </a:r>
            <a:r>
              <a:rPr sz="2100" b="0" spc="30" dirty="0">
                <a:solidFill>
                  <a:srgbClr val="BBE0E3"/>
                </a:solidFill>
                <a:latin typeface="Arial"/>
                <a:cs typeface="Arial"/>
              </a:rPr>
              <a:t>i</a:t>
            </a:r>
            <a:r>
              <a:rPr sz="2100" b="0" spc="-5" dirty="0">
                <a:solidFill>
                  <a:srgbClr val="BBE0E3"/>
                </a:solidFill>
                <a:latin typeface="Arial"/>
                <a:cs typeface="Arial"/>
              </a:rPr>
              <a:t>r</a:t>
            </a:r>
            <a:r>
              <a:rPr sz="2100" b="0" spc="30" dirty="0">
                <a:solidFill>
                  <a:srgbClr val="BBE0E3"/>
                </a:solidFill>
                <a:latin typeface="Arial"/>
                <a:cs typeface="Arial"/>
              </a:rPr>
              <a:t>a</a:t>
            </a:r>
            <a:r>
              <a:rPr sz="2100" b="0" spc="50" dirty="0">
                <a:solidFill>
                  <a:srgbClr val="BBE0E3"/>
                </a:solidFill>
                <a:latin typeface="Arial"/>
                <a:cs typeface="Arial"/>
              </a:rPr>
              <a:t>c</a:t>
            </a:r>
            <a:r>
              <a:rPr sz="2100" b="0" spc="30" dirty="0">
                <a:solidFill>
                  <a:srgbClr val="BBE0E3"/>
                </a:solidFill>
                <a:latin typeface="Arial"/>
                <a:cs typeface="Arial"/>
              </a:rPr>
              <a:t>le</a:t>
            </a:r>
            <a:r>
              <a:rPr sz="2100" b="0" spc="35" dirty="0">
                <a:solidFill>
                  <a:srgbClr val="BBE0E3"/>
                </a:solidFill>
                <a:latin typeface="Arial"/>
                <a:cs typeface="Arial"/>
              </a:rPr>
              <a:t>s</a:t>
            </a:r>
            <a:r>
              <a:rPr sz="2100" b="0" spc="-10" dirty="0">
                <a:solidFill>
                  <a:srgbClr val="BBE0E3"/>
                </a:solidFill>
                <a:latin typeface="Arial"/>
                <a:cs typeface="Arial"/>
              </a:rPr>
              <a:t>,</a:t>
            </a:r>
            <a:r>
              <a:rPr sz="2100" b="0" spc="-70" dirty="0">
                <a:solidFill>
                  <a:srgbClr val="BBE0E3"/>
                </a:solidFill>
                <a:latin typeface="Arial"/>
                <a:cs typeface="Arial"/>
              </a:rPr>
              <a:t> </a:t>
            </a:r>
            <a:r>
              <a:rPr sz="2100" b="0" spc="50" dirty="0">
                <a:solidFill>
                  <a:srgbClr val="BBE0E3"/>
                </a:solidFill>
                <a:latin typeface="Arial"/>
                <a:cs typeface="Arial"/>
              </a:rPr>
              <a:t>s</a:t>
            </a:r>
            <a:r>
              <a:rPr sz="2100" b="0" spc="30" dirty="0">
                <a:solidFill>
                  <a:srgbClr val="BBE0E3"/>
                </a:solidFill>
                <a:latin typeface="Arial"/>
                <a:cs typeface="Arial"/>
              </a:rPr>
              <a:t>i</a:t>
            </a:r>
            <a:r>
              <a:rPr sz="2100" b="0" dirty="0">
                <a:solidFill>
                  <a:srgbClr val="BBE0E3"/>
                </a:solidFill>
                <a:latin typeface="Arial"/>
                <a:cs typeface="Arial"/>
              </a:rPr>
              <a:t>x</a:t>
            </a:r>
            <a:r>
              <a:rPr sz="2100" b="0" spc="-35" dirty="0">
                <a:solidFill>
                  <a:srgbClr val="BBE0E3"/>
                </a:solidFill>
                <a:latin typeface="Arial"/>
                <a:cs typeface="Arial"/>
              </a:rPr>
              <a:t> </a:t>
            </a:r>
            <a:r>
              <a:rPr sz="2100" b="0" spc="30" dirty="0">
                <a:solidFill>
                  <a:srgbClr val="BBE0E3"/>
                </a:solidFill>
                <a:latin typeface="Arial"/>
                <a:cs typeface="Arial"/>
              </a:rPr>
              <a:t>o</a:t>
            </a:r>
            <a:r>
              <a:rPr sz="2100" b="0" spc="-10" dirty="0">
                <a:solidFill>
                  <a:srgbClr val="BBE0E3"/>
                </a:solidFill>
                <a:latin typeface="Arial"/>
                <a:cs typeface="Arial"/>
              </a:rPr>
              <a:t>f</a:t>
            </a:r>
            <a:r>
              <a:rPr sz="2100" b="0" spc="30" dirty="0">
                <a:solidFill>
                  <a:srgbClr val="BBE0E3"/>
                </a:solidFill>
                <a:latin typeface="Arial"/>
                <a:cs typeface="Arial"/>
              </a:rPr>
              <a:t> </a:t>
            </a:r>
            <a:r>
              <a:rPr sz="2100" b="0" spc="-20" dirty="0">
                <a:solidFill>
                  <a:srgbClr val="BBE0E3"/>
                </a:solidFill>
                <a:latin typeface="Arial"/>
                <a:cs typeface="Arial"/>
              </a:rPr>
              <a:t>w</a:t>
            </a:r>
            <a:r>
              <a:rPr sz="2100" b="0" spc="30" dirty="0">
                <a:solidFill>
                  <a:srgbClr val="BBE0E3"/>
                </a:solidFill>
                <a:latin typeface="Arial"/>
                <a:cs typeface="Arial"/>
              </a:rPr>
              <a:t>hi</a:t>
            </a:r>
            <a:r>
              <a:rPr sz="2100" b="0" spc="50" dirty="0">
                <a:solidFill>
                  <a:srgbClr val="BBE0E3"/>
                </a:solidFill>
                <a:latin typeface="Arial"/>
                <a:cs typeface="Arial"/>
              </a:rPr>
              <a:t>c</a:t>
            </a:r>
            <a:r>
              <a:rPr sz="2100" b="0" dirty="0">
                <a:solidFill>
                  <a:srgbClr val="BBE0E3"/>
                </a:solidFill>
                <a:latin typeface="Arial"/>
                <a:cs typeface="Arial"/>
              </a:rPr>
              <a:t>h</a:t>
            </a:r>
            <a:r>
              <a:rPr sz="2100" b="0" spc="45" dirty="0">
                <a:solidFill>
                  <a:srgbClr val="BBE0E3"/>
                </a:solidFill>
                <a:latin typeface="Arial"/>
                <a:cs typeface="Arial"/>
              </a:rPr>
              <a:t> </a:t>
            </a:r>
            <a:r>
              <a:rPr sz="2100" b="0" spc="30" dirty="0">
                <a:solidFill>
                  <a:srgbClr val="BBE0E3"/>
                </a:solidFill>
                <a:latin typeface="Arial"/>
                <a:cs typeface="Arial"/>
              </a:rPr>
              <a:t>a</a:t>
            </a:r>
            <a:r>
              <a:rPr sz="2100" b="0" spc="-5" dirty="0">
                <a:solidFill>
                  <a:srgbClr val="BBE0E3"/>
                </a:solidFill>
                <a:latin typeface="Arial"/>
                <a:cs typeface="Arial"/>
              </a:rPr>
              <a:t>r</a:t>
            </a:r>
            <a:r>
              <a:rPr sz="2100" b="0" dirty="0">
                <a:solidFill>
                  <a:srgbClr val="BBE0E3"/>
                </a:solidFill>
                <a:latin typeface="Arial"/>
                <a:cs typeface="Arial"/>
              </a:rPr>
              <a:t>e</a:t>
            </a:r>
            <a:r>
              <a:rPr sz="2100" b="0" spc="-55" dirty="0">
                <a:solidFill>
                  <a:srgbClr val="BBE0E3"/>
                </a:solidFill>
                <a:latin typeface="Arial"/>
                <a:cs typeface="Arial"/>
              </a:rPr>
              <a:t> </a:t>
            </a:r>
            <a:r>
              <a:rPr sz="2100" b="0" spc="30" dirty="0">
                <a:solidFill>
                  <a:srgbClr val="BBE0E3"/>
                </a:solidFill>
                <a:latin typeface="Arial"/>
                <a:cs typeface="Arial"/>
              </a:rPr>
              <a:t>uniqu</a:t>
            </a:r>
            <a:r>
              <a:rPr sz="2100" b="0" dirty="0">
                <a:solidFill>
                  <a:srgbClr val="BBE0E3"/>
                </a:solidFill>
                <a:latin typeface="Arial"/>
                <a:cs typeface="Arial"/>
              </a:rPr>
              <a:t>e</a:t>
            </a:r>
            <a:r>
              <a:rPr sz="2100" b="0" spc="45" dirty="0">
                <a:solidFill>
                  <a:srgbClr val="BBE0E3"/>
                </a:solidFill>
                <a:latin typeface="Arial"/>
                <a:cs typeface="Arial"/>
              </a:rPr>
              <a:t> </a:t>
            </a:r>
            <a:r>
              <a:rPr sz="2100" b="0" spc="0" dirty="0">
                <a:solidFill>
                  <a:srgbClr val="BBE0E3"/>
                </a:solidFill>
                <a:latin typeface="Arial"/>
                <a:cs typeface="Arial"/>
              </a:rPr>
              <a:t>t</a:t>
            </a:r>
            <a:r>
              <a:rPr sz="2100" b="0" dirty="0">
                <a:solidFill>
                  <a:srgbClr val="BBE0E3"/>
                </a:solidFill>
                <a:latin typeface="Arial"/>
                <a:cs typeface="Arial"/>
              </a:rPr>
              <a:t>o</a:t>
            </a:r>
            <a:r>
              <a:rPr sz="2100" b="0" spc="-55" dirty="0">
                <a:solidFill>
                  <a:srgbClr val="BBE0E3"/>
                </a:solidFill>
                <a:latin typeface="Arial"/>
                <a:cs typeface="Arial"/>
              </a:rPr>
              <a:t> </a:t>
            </a:r>
            <a:r>
              <a:rPr sz="2100" b="0" spc="30" dirty="0">
                <a:solidFill>
                  <a:srgbClr val="BBE0E3"/>
                </a:solidFill>
                <a:latin typeface="Arial"/>
                <a:cs typeface="Arial"/>
              </a:rPr>
              <a:t>hi</a:t>
            </a:r>
            <a:r>
              <a:rPr sz="2100" b="0" dirty="0">
                <a:solidFill>
                  <a:srgbClr val="BBE0E3"/>
                </a:solidFill>
                <a:latin typeface="Arial"/>
                <a:cs typeface="Arial"/>
              </a:rPr>
              <a:t>s</a:t>
            </a:r>
            <a:r>
              <a:rPr sz="2100" b="0" spc="65" dirty="0">
                <a:solidFill>
                  <a:srgbClr val="BBE0E3"/>
                </a:solidFill>
                <a:latin typeface="Arial"/>
                <a:cs typeface="Arial"/>
              </a:rPr>
              <a:t> </a:t>
            </a:r>
            <a:r>
              <a:rPr sz="2100" b="0" spc="-55" dirty="0">
                <a:solidFill>
                  <a:srgbClr val="BBE0E3"/>
                </a:solidFill>
                <a:latin typeface="Arial"/>
                <a:cs typeface="Arial"/>
              </a:rPr>
              <a:t>G</a:t>
            </a:r>
            <a:r>
              <a:rPr sz="2100" b="0" spc="30" dirty="0">
                <a:solidFill>
                  <a:srgbClr val="BBE0E3"/>
                </a:solidFill>
                <a:latin typeface="Arial"/>
                <a:cs typeface="Arial"/>
              </a:rPr>
              <a:t>o</a:t>
            </a:r>
            <a:r>
              <a:rPr sz="2100" b="0" spc="50" dirty="0">
                <a:solidFill>
                  <a:srgbClr val="BBE0E3"/>
                </a:solidFill>
                <a:latin typeface="Arial"/>
                <a:cs typeface="Arial"/>
              </a:rPr>
              <a:t>s</a:t>
            </a:r>
            <a:r>
              <a:rPr sz="2100" b="0" spc="30" dirty="0">
                <a:solidFill>
                  <a:srgbClr val="BBE0E3"/>
                </a:solidFill>
                <a:latin typeface="Arial"/>
                <a:cs typeface="Arial"/>
              </a:rPr>
              <a:t>pel</a:t>
            </a:r>
            <a:r>
              <a:rPr sz="2100" b="0" spc="-10" dirty="0">
                <a:solidFill>
                  <a:srgbClr val="BBE0E3"/>
                </a:solidFill>
                <a:latin typeface="Arial"/>
                <a:cs typeface="Arial"/>
              </a:rPr>
              <a:t>.</a:t>
            </a:r>
            <a:r>
              <a:rPr sz="2100" b="0" spc="-70" dirty="0">
                <a:solidFill>
                  <a:srgbClr val="BBE0E3"/>
                </a:solidFill>
                <a:latin typeface="Arial"/>
                <a:cs typeface="Arial"/>
              </a:rPr>
              <a:t> </a:t>
            </a:r>
            <a:r>
              <a:rPr sz="2100" b="0" spc="-20" dirty="0">
                <a:solidFill>
                  <a:srgbClr val="BBE0E3"/>
                </a:solidFill>
                <a:latin typeface="Arial"/>
                <a:cs typeface="Arial"/>
              </a:rPr>
              <a:t>H</a:t>
            </a:r>
            <a:r>
              <a:rPr sz="2100" b="0" dirty="0">
                <a:solidFill>
                  <a:srgbClr val="BBE0E3"/>
                </a:solidFill>
                <a:latin typeface="Arial"/>
                <a:cs typeface="Arial"/>
              </a:rPr>
              <a:t>e </a:t>
            </a:r>
            <a:r>
              <a:rPr sz="2100" b="0" spc="35" dirty="0">
                <a:solidFill>
                  <a:srgbClr val="BBE0E3"/>
                </a:solidFill>
                <a:latin typeface="Arial"/>
                <a:cs typeface="Arial"/>
              </a:rPr>
              <a:t>s</a:t>
            </a:r>
            <a:r>
              <a:rPr sz="2100" b="0" spc="0" dirty="0">
                <a:solidFill>
                  <a:srgbClr val="BBE0E3"/>
                </a:solidFill>
                <a:latin typeface="Arial"/>
                <a:cs typeface="Arial"/>
              </a:rPr>
              <a:t>t</a:t>
            </a:r>
            <a:r>
              <a:rPr sz="2100" b="0" spc="30" dirty="0">
                <a:solidFill>
                  <a:srgbClr val="BBE0E3"/>
                </a:solidFill>
                <a:latin typeface="Arial"/>
                <a:cs typeface="Arial"/>
              </a:rPr>
              <a:t>a</a:t>
            </a:r>
            <a:r>
              <a:rPr sz="2100" b="0" spc="0" dirty="0">
                <a:solidFill>
                  <a:srgbClr val="BBE0E3"/>
                </a:solidFill>
                <a:latin typeface="Arial"/>
                <a:cs typeface="Arial"/>
              </a:rPr>
              <a:t>t</a:t>
            </a:r>
            <a:r>
              <a:rPr sz="2100" b="0" spc="30" dirty="0">
                <a:solidFill>
                  <a:srgbClr val="BBE0E3"/>
                </a:solidFill>
                <a:latin typeface="Arial"/>
                <a:cs typeface="Arial"/>
              </a:rPr>
              <a:t>e</a:t>
            </a:r>
            <a:r>
              <a:rPr sz="2100" b="0" dirty="0">
                <a:solidFill>
                  <a:srgbClr val="BBE0E3"/>
                </a:solidFill>
                <a:latin typeface="Arial"/>
                <a:cs typeface="Arial"/>
              </a:rPr>
              <a:t>s</a:t>
            </a:r>
            <a:r>
              <a:rPr sz="2100" b="0" spc="-35" dirty="0">
                <a:solidFill>
                  <a:srgbClr val="BBE0E3"/>
                </a:solidFill>
                <a:latin typeface="Arial"/>
                <a:cs typeface="Arial"/>
              </a:rPr>
              <a:t> </a:t>
            </a:r>
            <a:r>
              <a:rPr sz="2100" b="0" spc="0" dirty="0">
                <a:solidFill>
                  <a:srgbClr val="BBE0E3"/>
                </a:solidFill>
                <a:latin typeface="Arial"/>
                <a:cs typeface="Arial"/>
              </a:rPr>
              <a:t>t</a:t>
            </a:r>
            <a:r>
              <a:rPr sz="2100" b="0" spc="30" dirty="0">
                <a:solidFill>
                  <a:srgbClr val="BBE0E3"/>
                </a:solidFill>
                <a:latin typeface="Arial"/>
                <a:cs typeface="Arial"/>
              </a:rPr>
              <a:t>ha</a:t>
            </a:r>
            <a:r>
              <a:rPr sz="2100" b="0" spc="-10" dirty="0">
                <a:solidFill>
                  <a:srgbClr val="BBE0E3"/>
                </a:solidFill>
                <a:latin typeface="Arial"/>
                <a:cs typeface="Arial"/>
              </a:rPr>
              <a:t>t</a:t>
            </a:r>
            <a:r>
              <a:rPr sz="2100" b="0" spc="-70" dirty="0">
                <a:solidFill>
                  <a:srgbClr val="BBE0E3"/>
                </a:solidFill>
                <a:latin typeface="Arial"/>
                <a:cs typeface="Arial"/>
              </a:rPr>
              <a:t> </a:t>
            </a:r>
            <a:r>
              <a:rPr sz="2100" b="0" spc="-50" dirty="0">
                <a:solidFill>
                  <a:srgbClr val="BBE0E3"/>
                </a:solidFill>
                <a:latin typeface="Arial"/>
                <a:cs typeface="Arial"/>
              </a:rPr>
              <a:t>m</a:t>
            </a:r>
            <a:r>
              <a:rPr sz="2100" b="0" spc="30" dirty="0">
                <a:solidFill>
                  <a:srgbClr val="BBE0E3"/>
                </a:solidFill>
                <a:latin typeface="Arial"/>
                <a:cs typeface="Arial"/>
              </a:rPr>
              <a:t>an</a:t>
            </a:r>
            <a:r>
              <a:rPr sz="2100" b="0" dirty="0">
                <a:solidFill>
                  <a:srgbClr val="BBE0E3"/>
                </a:solidFill>
                <a:latin typeface="Arial"/>
                <a:cs typeface="Arial"/>
              </a:rPr>
              <a:t>y</a:t>
            </a:r>
            <a:r>
              <a:rPr sz="2100" b="0" spc="65" dirty="0">
                <a:solidFill>
                  <a:srgbClr val="BBE0E3"/>
                </a:solidFill>
                <a:latin typeface="Arial"/>
                <a:cs typeface="Arial"/>
              </a:rPr>
              <a:t> </a:t>
            </a:r>
            <a:r>
              <a:rPr sz="2100" b="0" spc="0" dirty="0">
                <a:solidFill>
                  <a:srgbClr val="BBE0E3"/>
                </a:solidFill>
                <a:latin typeface="Arial"/>
                <a:cs typeface="Arial"/>
              </a:rPr>
              <a:t>t</a:t>
            </a:r>
            <a:r>
              <a:rPr sz="2100" b="0" spc="30" dirty="0">
                <a:solidFill>
                  <a:srgbClr val="BBE0E3"/>
                </a:solidFill>
                <a:latin typeface="Arial"/>
                <a:cs typeface="Arial"/>
              </a:rPr>
              <a:t>hing</a:t>
            </a:r>
            <a:r>
              <a:rPr sz="2100" b="0" dirty="0">
                <a:solidFill>
                  <a:srgbClr val="BBE0E3"/>
                </a:solidFill>
                <a:latin typeface="Arial"/>
                <a:cs typeface="Arial"/>
              </a:rPr>
              <a:t>s</a:t>
            </a:r>
            <a:r>
              <a:rPr sz="2100" b="0" spc="-35" dirty="0">
                <a:solidFill>
                  <a:srgbClr val="BBE0E3"/>
                </a:solidFill>
                <a:latin typeface="Arial"/>
                <a:cs typeface="Arial"/>
              </a:rPr>
              <a:t> </a:t>
            </a:r>
            <a:r>
              <a:rPr sz="2100" b="0" spc="50" dirty="0">
                <a:solidFill>
                  <a:srgbClr val="BBE0E3"/>
                </a:solidFill>
                <a:latin typeface="Arial"/>
                <a:cs typeface="Arial"/>
              </a:rPr>
              <a:t>J</a:t>
            </a:r>
            <a:r>
              <a:rPr sz="2100" b="0" spc="30" dirty="0">
                <a:solidFill>
                  <a:srgbClr val="BBE0E3"/>
                </a:solidFill>
                <a:latin typeface="Arial"/>
                <a:cs typeface="Arial"/>
              </a:rPr>
              <a:t>e</a:t>
            </a:r>
            <a:r>
              <a:rPr sz="2100" b="0" spc="50" dirty="0">
                <a:solidFill>
                  <a:srgbClr val="BBE0E3"/>
                </a:solidFill>
                <a:latin typeface="Arial"/>
                <a:cs typeface="Arial"/>
              </a:rPr>
              <a:t>s</a:t>
            </a:r>
            <a:r>
              <a:rPr sz="2100" b="0" spc="30" dirty="0">
                <a:solidFill>
                  <a:srgbClr val="BBE0E3"/>
                </a:solidFill>
                <a:latin typeface="Arial"/>
                <a:cs typeface="Arial"/>
              </a:rPr>
              <a:t>u</a:t>
            </a:r>
            <a:r>
              <a:rPr sz="2100" b="0" dirty="0">
                <a:solidFill>
                  <a:srgbClr val="BBE0E3"/>
                </a:solidFill>
                <a:latin typeface="Arial"/>
                <a:cs typeface="Arial"/>
              </a:rPr>
              <a:t>s</a:t>
            </a:r>
            <a:r>
              <a:rPr sz="2100" b="0" spc="-35" dirty="0">
                <a:solidFill>
                  <a:srgbClr val="BBE0E3"/>
                </a:solidFill>
                <a:latin typeface="Arial"/>
                <a:cs typeface="Arial"/>
              </a:rPr>
              <a:t> </a:t>
            </a:r>
            <a:r>
              <a:rPr sz="2100" b="0" spc="30" dirty="0">
                <a:solidFill>
                  <a:srgbClr val="BBE0E3"/>
                </a:solidFill>
                <a:latin typeface="Arial"/>
                <a:cs typeface="Arial"/>
              </a:rPr>
              <a:t>di</a:t>
            </a:r>
            <a:r>
              <a:rPr sz="2100" b="0" dirty="0">
                <a:solidFill>
                  <a:srgbClr val="BBE0E3"/>
                </a:solidFill>
                <a:latin typeface="Arial"/>
                <a:cs typeface="Arial"/>
              </a:rPr>
              <a:t>d</a:t>
            </a:r>
            <a:r>
              <a:rPr sz="2100" b="0" spc="45" dirty="0">
                <a:solidFill>
                  <a:srgbClr val="BBE0E3"/>
                </a:solidFill>
                <a:latin typeface="Arial"/>
                <a:cs typeface="Arial"/>
              </a:rPr>
              <a:t> </a:t>
            </a:r>
            <a:r>
              <a:rPr sz="2100" b="0" spc="-20" dirty="0">
                <a:solidFill>
                  <a:srgbClr val="BBE0E3"/>
                </a:solidFill>
                <a:latin typeface="Arial"/>
                <a:cs typeface="Arial"/>
              </a:rPr>
              <a:t>w</a:t>
            </a:r>
            <a:r>
              <a:rPr sz="2100" b="0" spc="30" dirty="0">
                <a:solidFill>
                  <a:srgbClr val="BBE0E3"/>
                </a:solidFill>
                <a:latin typeface="Arial"/>
                <a:cs typeface="Arial"/>
              </a:rPr>
              <a:t>e</a:t>
            </a:r>
            <a:r>
              <a:rPr sz="2100" b="0" spc="-5" dirty="0">
                <a:solidFill>
                  <a:srgbClr val="BBE0E3"/>
                </a:solidFill>
                <a:latin typeface="Arial"/>
                <a:cs typeface="Arial"/>
              </a:rPr>
              <a:t>r</a:t>
            </a:r>
            <a:r>
              <a:rPr sz="2100" b="0" dirty="0">
                <a:solidFill>
                  <a:srgbClr val="BBE0E3"/>
                </a:solidFill>
                <a:latin typeface="Arial"/>
                <a:cs typeface="Arial"/>
              </a:rPr>
              <a:t>e</a:t>
            </a:r>
            <a:r>
              <a:rPr sz="2100" b="0" spc="45" dirty="0">
                <a:solidFill>
                  <a:srgbClr val="BBE0E3"/>
                </a:solidFill>
                <a:latin typeface="Arial"/>
                <a:cs typeface="Arial"/>
              </a:rPr>
              <a:t> </a:t>
            </a:r>
            <a:r>
              <a:rPr sz="2100" b="0" spc="30" dirty="0">
                <a:solidFill>
                  <a:srgbClr val="BBE0E3"/>
                </a:solidFill>
                <a:latin typeface="Arial"/>
                <a:cs typeface="Arial"/>
              </a:rPr>
              <a:t>no</a:t>
            </a:r>
            <a:r>
              <a:rPr sz="2100" b="0" spc="-10" dirty="0">
                <a:solidFill>
                  <a:srgbClr val="BBE0E3"/>
                </a:solidFill>
                <a:latin typeface="Arial"/>
                <a:cs typeface="Arial"/>
              </a:rPr>
              <a:t>t</a:t>
            </a:r>
            <a:r>
              <a:rPr sz="2100" b="0" spc="-70" dirty="0">
                <a:solidFill>
                  <a:srgbClr val="BBE0E3"/>
                </a:solidFill>
                <a:latin typeface="Arial"/>
                <a:cs typeface="Arial"/>
              </a:rPr>
              <a:t> </a:t>
            </a:r>
            <a:r>
              <a:rPr sz="2100" b="0" spc="-5" dirty="0">
                <a:solidFill>
                  <a:srgbClr val="BBE0E3"/>
                </a:solidFill>
                <a:latin typeface="Arial"/>
                <a:cs typeface="Arial"/>
              </a:rPr>
              <a:t>r</a:t>
            </a:r>
            <a:r>
              <a:rPr sz="2100" b="0" spc="30" dirty="0">
                <a:solidFill>
                  <a:srgbClr val="BBE0E3"/>
                </a:solidFill>
                <a:latin typeface="Arial"/>
                <a:cs typeface="Arial"/>
              </a:rPr>
              <a:t>e</a:t>
            </a:r>
            <a:r>
              <a:rPr sz="2100" b="0" spc="50" dirty="0">
                <a:solidFill>
                  <a:srgbClr val="BBE0E3"/>
                </a:solidFill>
                <a:latin typeface="Arial"/>
                <a:cs typeface="Arial"/>
              </a:rPr>
              <a:t>c</a:t>
            </a:r>
            <a:r>
              <a:rPr sz="2100" b="0" spc="30" dirty="0">
                <a:solidFill>
                  <a:srgbClr val="BBE0E3"/>
                </a:solidFill>
                <a:latin typeface="Arial"/>
                <a:cs typeface="Arial"/>
              </a:rPr>
              <a:t>o</a:t>
            </a:r>
            <a:r>
              <a:rPr sz="2100" b="0" spc="-5" dirty="0">
                <a:solidFill>
                  <a:srgbClr val="BBE0E3"/>
                </a:solidFill>
                <a:latin typeface="Arial"/>
                <a:cs typeface="Arial"/>
              </a:rPr>
              <a:t>r</a:t>
            </a:r>
            <a:r>
              <a:rPr sz="2100" b="0" spc="30" dirty="0">
                <a:solidFill>
                  <a:srgbClr val="BBE0E3"/>
                </a:solidFill>
                <a:latin typeface="Arial"/>
                <a:cs typeface="Arial"/>
              </a:rPr>
              <a:t>de</a:t>
            </a:r>
            <a:r>
              <a:rPr sz="2100" b="0" dirty="0">
                <a:solidFill>
                  <a:srgbClr val="BBE0E3"/>
                </a:solidFill>
                <a:latin typeface="Arial"/>
                <a:cs typeface="Arial"/>
              </a:rPr>
              <a:t>d</a:t>
            </a:r>
            <a:r>
              <a:rPr sz="2100" b="0" spc="45" dirty="0">
                <a:solidFill>
                  <a:srgbClr val="BBE0E3"/>
                </a:solidFill>
                <a:latin typeface="Arial"/>
                <a:cs typeface="Arial"/>
              </a:rPr>
              <a:t> </a:t>
            </a:r>
            <a:r>
              <a:rPr sz="2100" b="0" spc="-5" dirty="0">
                <a:solidFill>
                  <a:srgbClr val="BBE0E3"/>
                </a:solidFill>
                <a:latin typeface="Arial"/>
                <a:cs typeface="Arial"/>
              </a:rPr>
              <a:t>(</a:t>
            </a:r>
            <a:r>
              <a:rPr sz="2100" b="0" spc="30" dirty="0">
                <a:solidFill>
                  <a:srgbClr val="BBE0E3"/>
                </a:solidFill>
                <a:latin typeface="Arial"/>
                <a:cs typeface="Arial"/>
              </a:rPr>
              <a:t>21</a:t>
            </a:r>
            <a:r>
              <a:rPr sz="2100" b="0" spc="0" dirty="0">
                <a:solidFill>
                  <a:srgbClr val="BBE0E3"/>
                </a:solidFill>
                <a:latin typeface="Arial"/>
                <a:cs typeface="Arial"/>
              </a:rPr>
              <a:t>:</a:t>
            </a:r>
            <a:r>
              <a:rPr sz="2100" b="0" spc="30" dirty="0">
                <a:solidFill>
                  <a:srgbClr val="BBE0E3"/>
                </a:solidFill>
                <a:latin typeface="Arial"/>
                <a:cs typeface="Arial"/>
              </a:rPr>
              <a:t>25</a:t>
            </a:r>
            <a:r>
              <a:rPr sz="2100" b="0" spc="-5" dirty="0">
                <a:solidFill>
                  <a:srgbClr val="BBE0E3"/>
                </a:solidFill>
                <a:latin typeface="Arial"/>
                <a:cs typeface="Arial"/>
              </a:rPr>
              <a:t>)</a:t>
            </a:r>
            <a:r>
              <a:rPr sz="2100" b="0" spc="-10" dirty="0">
                <a:solidFill>
                  <a:srgbClr val="BBE0E3"/>
                </a:solidFill>
                <a:latin typeface="Arial"/>
                <a:cs typeface="Arial"/>
              </a:rPr>
              <a:t>.</a:t>
            </a:r>
            <a:endParaRPr sz="2100">
              <a:latin typeface="Arial"/>
              <a:cs typeface="Arial"/>
            </a:endParaRPr>
          </a:p>
        </p:txBody>
      </p:sp>
      <p:sp>
        <p:nvSpPr>
          <p:cNvPr id="4" name="object 4"/>
          <p:cNvSpPr/>
          <p:nvPr/>
        </p:nvSpPr>
        <p:spPr>
          <a:xfrm>
            <a:off x="3568700" y="4051299"/>
            <a:ext cx="2565400" cy="3251199"/>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p:nvPr/>
        </p:nvSpPr>
        <p:spPr>
          <a:xfrm>
            <a:off x="481076" y="1518885"/>
            <a:ext cx="9252585" cy="5638165"/>
          </a:xfrm>
          <a:prstGeom prst="rect">
            <a:avLst/>
          </a:prstGeom>
        </p:spPr>
        <p:txBody>
          <a:bodyPr vert="horz" wrap="square" lIns="0" tIns="0" rIns="0" bIns="0" rtlCol="0">
            <a:spAutoFit/>
          </a:bodyPr>
          <a:lstStyle/>
          <a:p>
            <a:pPr marL="12700">
              <a:lnSpc>
                <a:spcPct val="100000"/>
              </a:lnSpc>
            </a:pPr>
            <a:r>
              <a:rPr sz="3000" b="1" spc="-35" dirty="0">
                <a:solidFill>
                  <a:srgbClr val="FF3300"/>
                </a:solidFill>
                <a:latin typeface="Arial"/>
                <a:cs typeface="Arial"/>
              </a:rPr>
              <a:t>W</a:t>
            </a:r>
            <a:r>
              <a:rPr sz="3000" b="1" spc="30" dirty="0">
                <a:solidFill>
                  <a:srgbClr val="FF3300"/>
                </a:solidFill>
                <a:latin typeface="Arial"/>
                <a:cs typeface="Arial"/>
              </a:rPr>
              <a:t>R</a:t>
            </a:r>
            <a:r>
              <a:rPr sz="3000" b="1" spc="-50" dirty="0">
                <a:solidFill>
                  <a:srgbClr val="FF3300"/>
                </a:solidFill>
                <a:latin typeface="Arial"/>
                <a:cs typeface="Arial"/>
              </a:rPr>
              <a:t>ITT</a:t>
            </a:r>
            <a:r>
              <a:rPr sz="3000" b="1" spc="-25" dirty="0">
                <a:solidFill>
                  <a:srgbClr val="FF3300"/>
                </a:solidFill>
                <a:latin typeface="Arial"/>
                <a:cs typeface="Arial"/>
              </a:rPr>
              <a:t>E</a:t>
            </a:r>
            <a:r>
              <a:rPr sz="3000" b="1" dirty="0">
                <a:solidFill>
                  <a:srgbClr val="FF3300"/>
                </a:solidFill>
                <a:latin typeface="Arial"/>
                <a:cs typeface="Arial"/>
              </a:rPr>
              <a:t>N</a:t>
            </a:r>
            <a:r>
              <a:rPr sz="3000" b="1" spc="100" dirty="0">
                <a:solidFill>
                  <a:srgbClr val="FF3300"/>
                </a:solidFill>
                <a:latin typeface="Arial"/>
                <a:cs typeface="Arial"/>
              </a:rPr>
              <a:t> </a:t>
            </a:r>
            <a:r>
              <a:rPr sz="3000" b="1" spc="-60" dirty="0">
                <a:solidFill>
                  <a:srgbClr val="FF3300"/>
                </a:solidFill>
                <a:latin typeface="Arial"/>
                <a:cs typeface="Arial"/>
              </a:rPr>
              <a:t>FO</a:t>
            </a:r>
            <a:r>
              <a:rPr sz="3000" b="1" dirty="0">
                <a:solidFill>
                  <a:srgbClr val="FF3300"/>
                </a:solidFill>
                <a:latin typeface="Arial"/>
                <a:cs typeface="Arial"/>
              </a:rPr>
              <a:t>R</a:t>
            </a:r>
            <a:endParaRPr sz="3000">
              <a:latin typeface="Arial"/>
              <a:cs typeface="Arial"/>
            </a:endParaRPr>
          </a:p>
          <a:p>
            <a:pPr marL="12700">
              <a:lnSpc>
                <a:spcPct val="100000"/>
              </a:lnSpc>
              <a:spcBef>
                <a:spcPts val="1600"/>
              </a:spcBef>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spc="-20" dirty="0">
                <a:solidFill>
                  <a:srgbClr val="FFFF00"/>
                </a:solidFill>
                <a:latin typeface="Arial"/>
                <a:cs typeface="Arial"/>
              </a:rPr>
              <a:t>w</a:t>
            </a:r>
            <a:r>
              <a:rPr sz="2100" spc="-10" dirty="0">
                <a:solidFill>
                  <a:srgbClr val="FFFF00"/>
                </a:solidFill>
                <a:latin typeface="Arial"/>
                <a:cs typeface="Arial"/>
              </a:rPr>
              <a:t>:</a:t>
            </a:r>
            <a:r>
              <a:rPr sz="2100" spc="130" dirty="0">
                <a:solidFill>
                  <a:srgbClr val="FFFF00"/>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20" dirty="0">
                <a:solidFill>
                  <a:srgbClr val="BBE0E3"/>
                </a:solidFill>
                <a:latin typeface="Arial"/>
                <a:cs typeface="Arial"/>
              </a:rPr>
              <a:t>w</a:t>
            </a:r>
            <a:r>
              <a:rPr sz="2100" dirty="0">
                <a:solidFill>
                  <a:srgbClr val="BBE0E3"/>
                </a:solidFill>
                <a:latin typeface="Arial"/>
                <a:cs typeface="Arial"/>
              </a:rPr>
              <a:t>s</a:t>
            </a:r>
            <a:r>
              <a:rPr sz="2100" spc="-35" dirty="0">
                <a:solidFill>
                  <a:srgbClr val="BBE0E3"/>
                </a:solidFill>
                <a:latin typeface="Arial"/>
                <a:cs typeface="Arial"/>
              </a:rPr>
              <a:t> </a:t>
            </a:r>
            <a:r>
              <a:rPr sz="2100" spc="-5" dirty="0">
                <a:solidFill>
                  <a:srgbClr val="BBE0E3"/>
                </a:solidFill>
                <a:latin typeface="Arial"/>
                <a:cs typeface="Arial"/>
              </a:rPr>
              <a:t>(</a:t>
            </a:r>
            <a:r>
              <a:rPr sz="2100" spc="-50" dirty="0">
                <a:solidFill>
                  <a:srgbClr val="BBE0E3"/>
                </a:solidFill>
                <a:latin typeface="Arial"/>
                <a:cs typeface="Arial"/>
              </a:rPr>
              <a:t>M</a:t>
            </a:r>
            <a:r>
              <a:rPr sz="2100" spc="30" dirty="0">
                <a:solidFill>
                  <a:srgbClr val="BBE0E3"/>
                </a:solidFill>
                <a:latin typeface="Arial"/>
                <a:cs typeface="Arial"/>
              </a:rPr>
              <a:t>e</a:t>
            </a:r>
            <a:r>
              <a:rPr sz="2100" spc="50" dirty="0">
                <a:solidFill>
                  <a:srgbClr val="BBE0E3"/>
                </a:solidFill>
                <a:latin typeface="Arial"/>
                <a:cs typeface="Arial"/>
              </a:rPr>
              <a:t>ss</a:t>
            </a:r>
            <a:r>
              <a:rPr sz="2100" spc="30" dirty="0">
                <a:solidFill>
                  <a:srgbClr val="BBE0E3"/>
                </a:solidFill>
                <a:latin typeface="Arial"/>
                <a:cs typeface="Arial"/>
              </a:rPr>
              <a:t>iah</a:t>
            </a:r>
            <a:r>
              <a:rPr sz="2100" spc="-5" dirty="0">
                <a:solidFill>
                  <a:srgbClr val="BBE0E3"/>
                </a:solidFill>
                <a:latin typeface="Arial"/>
                <a:cs typeface="Arial"/>
              </a:rPr>
              <a:t>)</a:t>
            </a:r>
            <a:r>
              <a:rPr sz="2100" spc="-10" dirty="0">
                <a:solidFill>
                  <a:srgbClr val="BBE0E3"/>
                </a:solidFill>
                <a:latin typeface="Arial"/>
                <a:cs typeface="Arial"/>
              </a:rPr>
              <a:t>.</a:t>
            </a:r>
            <a:endParaRPr sz="2100">
              <a:latin typeface="Arial"/>
              <a:cs typeface="Arial"/>
            </a:endParaRPr>
          </a:p>
          <a:p>
            <a:pPr marL="508000">
              <a:lnSpc>
                <a:spcPct val="100000"/>
              </a:lnSpc>
              <a:spcBef>
                <a:spcPts val="80"/>
              </a:spcBef>
              <a:buClr>
                <a:srgbClr val="FFFFFF"/>
              </a:buClr>
              <a:buFont typeface="Arial"/>
              <a:buChar char="•"/>
              <a:tabLst>
                <a:tab pos="660400" algn="l"/>
              </a:tabLst>
            </a:pPr>
            <a:r>
              <a:rPr sz="1900" b="1" dirty="0">
                <a:solidFill>
                  <a:srgbClr val="FFFFFF"/>
                </a:solidFill>
                <a:latin typeface="Arial"/>
                <a:cs typeface="Arial"/>
              </a:rPr>
              <a:t>A</a:t>
            </a:r>
            <a:r>
              <a:rPr sz="1900" b="1" spc="-105" dirty="0">
                <a:solidFill>
                  <a:srgbClr val="FFFFFF"/>
                </a:solidFill>
                <a:latin typeface="Arial"/>
                <a:cs typeface="Arial"/>
              </a:rPr>
              <a:t> </a:t>
            </a:r>
            <a:r>
              <a:rPr sz="1900" b="1" spc="-40" dirty="0">
                <a:solidFill>
                  <a:srgbClr val="FFFFFF"/>
                </a:solidFill>
                <a:latin typeface="Arial"/>
                <a:cs typeface="Arial"/>
              </a:rPr>
              <a:t>l</a:t>
            </a:r>
            <a:r>
              <a:rPr sz="1900" b="1" spc="20" dirty="0">
                <a:solidFill>
                  <a:srgbClr val="FFFFFF"/>
                </a:solidFill>
                <a:latin typeface="Arial"/>
                <a:cs typeface="Arial"/>
              </a:rPr>
              <a:t>o</a:t>
            </a:r>
            <a:r>
              <a:rPr sz="1900" b="1" dirty="0">
                <a:solidFill>
                  <a:srgbClr val="FFFFFF"/>
                </a:solidFill>
                <a:latin typeface="Arial"/>
                <a:cs typeface="Arial"/>
              </a:rPr>
              <a:t>t</a:t>
            </a:r>
            <a:r>
              <a:rPr sz="1900" b="1" spc="40" dirty="0">
                <a:solidFill>
                  <a:srgbClr val="FFFFFF"/>
                </a:solidFill>
                <a:latin typeface="Arial"/>
                <a:cs typeface="Arial"/>
              </a:rPr>
              <a:t> </a:t>
            </a:r>
            <a:r>
              <a:rPr sz="1900" b="1" spc="20" dirty="0">
                <a:solidFill>
                  <a:srgbClr val="FFFFFF"/>
                </a:solidFill>
                <a:latin typeface="Arial"/>
                <a:cs typeface="Arial"/>
              </a:rPr>
              <a:t>o</a:t>
            </a:r>
            <a:r>
              <a:rPr sz="1900" b="1" dirty="0">
                <a:solidFill>
                  <a:srgbClr val="FFFFFF"/>
                </a:solidFill>
                <a:latin typeface="Arial"/>
                <a:cs typeface="Arial"/>
              </a:rPr>
              <a:t>f</a:t>
            </a:r>
            <a:r>
              <a:rPr sz="1900" b="1" spc="40" dirty="0">
                <a:solidFill>
                  <a:srgbClr val="FFFFFF"/>
                </a:solidFill>
                <a:latin typeface="Arial"/>
                <a:cs typeface="Arial"/>
              </a:rPr>
              <a:t> </a:t>
            </a:r>
            <a:r>
              <a:rPr sz="1900" b="1" spc="-40" dirty="0">
                <a:solidFill>
                  <a:srgbClr val="FFFFFF"/>
                </a:solidFill>
                <a:latin typeface="Arial"/>
                <a:cs typeface="Arial"/>
              </a:rPr>
              <a:t>r</a:t>
            </a:r>
            <a:r>
              <a:rPr sz="1900" b="1" spc="40" dirty="0">
                <a:solidFill>
                  <a:srgbClr val="FFFFFF"/>
                </a:solidFill>
                <a:latin typeface="Arial"/>
                <a:cs typeface="Arial"/>
              </a:rPr>
              <a:t>e</a:t>
            </a:r>
            <a:r>
              <a:rPr sz="1900" b="1" spc="-35" dirty="0">
                <a:solidFill>
                  <a:srgbClr val="FFFFFF"/>
                </a:solidFill>
                <a:latin typeface="Arial"/>
                <a:cs typeface="Arial"/>
              </a:rPr>
              <a:t>f</a:t>
            </a:r>
            <a:r>
              <a:rPr sz="1900" b="1" spc="40" dirty="0">
                <a:solidFill>
                  <a:srgbClr val="FFFFFF"/>
                </a:solidFill>
                <a:latin typeface="Arial"/>
                <a:cs typeface="Arial"/>
              </a:rPr>
              <a:t>e</a:t>
            </a:r>
            <a:r>
              <a:rPr sz="1900" b="1" spc="-40" dirty="0">
                <a:solidFill>
                  <a:srgbClr val="FFFFFF"/>
                </a:solidFill>
                <a:latin typeface="Arial"/>
                <a:cs typeface="Arial"/>
              </a:rPr>
              <a:t>r</a:t>
            </a:r>
            <a:r>
              <a:rPr sz="1900" b="1" spc="40" dirty="0">
                <a:solidFill>
                  <a:srgbClr val="FFFFFF"/>
                </a:solidFill>
                <a:latin typeface="Arial"/>
                <a:cs typeface="Arial"/>
              </a:rPr>
              <a:t>e</a:t>
            </a:r>
            <a:r>
              <a:rPr sz="1900" b="1" spc="20" dirty="0">
                <a:solidFill>
                  <a:srgbClr val="FFFFFF"/>
                </a:solidFill>
                <a:latin typeface="Arial"/>
                <a:cs typeface="Arial"/>
              </a:rPr>
              <a:t>n</a:t>
            </a:r>
            <a:r>
              <a:rPr sz="1900" b="1" spc="40" dirty="0">
                <a:solidFill>
                  <a:srgbClr val="FFFFFF"/>
                </a:solidFill>
                <a:latin typeface="Arial"/>
                <a:cs typeface="Arial"/>
              </a:rPr>
              <a:t>c</a:t>
            </a:r>
            <a:r>
              <a:rPr sz="1900" b="1" dirty="0">
                <a:solidFill>
                  <a:srgbClr val="FFFFFF"/>
                </a:solidFill>
                <a:latin typeface="Arial"/>
                <a:cs typeface="Arial"/>
              </a:rPr>
              <a:t>e</a:t>
            </a:r>
            <a:r>
              <a:rPr sz="1900" b="1" spc="15" dirty="0">
                <a:solidFill>
                  <a:srgbClr val="FFFFFF"/>
                </a:solidFill>
                <a:latin typeface="Arial"/>
                <a:cs typeface="Arial"/>
              </a:rPr>
              <a:t> </a:t>
            </a:r>
            <a:r>
              <a:rPr sz="1900" b="1" spc="-35" dirty="0">
                <a:solidFill>
                  <a:srgbClr val="FFFFFF"/>
                </a:solidFill>
                <a:latin typeface="Arial"/>
                <a:cs typeface="Arial"/>
              </a:rPr>
              <a:t>t</a:t>
            </a:r>
            <a:r>
              <a:rPr sz="1900" b="1" spc="-15" dirty="0">
                <a:solidFill>
                  <a:srgbClr val="FFFFFF"/>
                </a:solidFill>
                <a:latin typeface="Arial"/>
                <a:cs typeface="Arial"/>
              </a:rPr>
              <a:t>o</a:t>
            </a:r>
            <a:r>
              <a:rPr sz="1900" b="1" spc="10" dirty="0">
                <a:solidFill>
                  <a:srgbClr val="FFFFFF"/>
                </a:solidFill>
                <a:latin typeface="Arial"/>
                <a:cs typeface="Arial"/>
              </a:rPr>
              <a:t> </a:t>
            </a:r>
            <a:r>
              <a:rPr sz="1900" b="1" spc="-35" dirty="0">
                <a:solidFill>
                  <a:srgbClr val="FFFFFF"/>
                </a:solidFill>
                <a:latin typeface="Arial"/>
                <a:cs typeface="Arial"/>
              </a:rPr>
              <a:t>t</a:t>
            </a:r>
            <a:r>
              <a:rPr sz="1900" b="1" spc="20" dirty="0">
                <a:solidFill>
                  <a:srgbClr val="FFFFFF"/>
                </a:solidFill>
                <a:latin typeface="Arial"/>
                <a:cs typeface="Arial"/>
              </a:rPr>
              <a:t>h</a:t>
            </a:r>
            <a:r>
              <a:rPr sz="1900" b="1" dirty="0">
                <a:solidFill>
                  <a:srgbClr val="FFFFFF"/>
                </a:solidFill>
                <a:latin typeface="Arial"/>
                <a:cs typeface="Arial"/>
              </a:rPr>
              <a:t>e</a:t>
            </a:r>
            <a:r>
              <a:rPr sz="1900" b="1" spc="15" dirty="0">
                <a:solidFill>
                  <a:srgbClr val="FFFFFF"/>
                </a:solidFill>
                <a:latin typeface="Arial"/>
                <a:cs typeface="Arial"/>
              </a:rPr>
              <a:t> </a:t>
            </a:r>
            <a:r>
              <a:rPr sz="1900" b="1" spc="0" dirty="0">
                <a:solidFill>
                  <a:srgbClr val="FFFFFF"/>
                </a:solidFill>
                <a:latin typeface="Arial"/>
                <a:cs typeface="Arial"/>
              </a:rPr>
              <a:t>O</a:t>
            </a:r>
            <a:r>
              <a:rPr sz="1900" b="1" spc="-40" dirty="0">
                <a:solidFill>
                  <a:srgbClr val="FFFFFF"/>
                </a:solidFill>
                <a:latin typeface="Arial"/>
                <a:cs typeface="Arial"/>
              </a:rPr>
              <a:t>l</a:t>
            </a:r>
            <a:r>
              <a:rPr sz="1900" b="1" spc="-15" dirty="0">
                <a:solidFill>
                  <a:srgbClr val="FFFFFF"/>
                </a:solidFill>
                <a:latin typeface="Arial"/>
                <a:cs typeface="Arial"/>
              </a:rPr>
              <a:t>d</a:t>
            </a:r>
            <a:r>
              <a:rPr sz="1900" b="1" spc="110" dirty="0">
                <a:solidFill>
                  <a:srgbClr val="FFFFFF"/>
                </a:solidFill>
                <a:latin typeface="Arial"/>
                <a:cs typeface="Arial"/>
              </a:rPr>
              <a:t> </a:t>
            </a:r>
            <a:r>
              <a:rPr sz="1900" b="1" spc="-80" dirty="0">
                <a:solidFill>
                  <a:srgbClr val="FFFFFF"/>
                </a:solidFill>
                <a:latin typeface="Arial"/>
                <a:cs typeface="Arial"/>
              </a:rPr>
              <a:t>T</a:t>
            </a:r>
            <a:r>
              <a:rPr sz="1900" b="1" spc="40" dirty="0">
                <a:solidFill>
                  <a:srgbClr val="FFFFFF"/>
                </a:solidFill>
                <a:latin typeface="Arial"/>
                <a:cs typeface="Arial"/>
              </a:rPr>
              <a:t>es</a:t>
            </a:r>
            <a:r>
              <a:rPr sz="1900" b="1" spc="-35" dirty="0">
                <a:solidFill>
                  <a:srgbClr val="FFFFFF"/>
                </a:solidFill>
                <a:latin typeface="Arial"/>
                <a:cs typeface="Arial"/>
              </a:rPr>
              <a:t>t</a:t>
            </a:r>
            <a:r>
              <a:rPr sz="1900" b="1" spc="40" dirty="0">
                <a:solidFill>
                  <a:srgbClr val="FFFFFF"/>
                </a:solidFill>
                <a:latin typeface="Arial"/>
                <a:cs typeface="Arial"/>
              </a:rPr>
              <a:t>a</a:t>
            </a:r>
            <a:r>
              <a:rPr sz="1900" b="1" spc="10" dirty="0">
                <a:solidFill>
                  <a:srgbClr val="FFFFFF"/>
                </a:solidFill>
                <a:latin typeface="Arial"/>
                <a:cs typeface="Arial"/>
              </a:rPr>
              <a:t>m</a:t>
            </a:r>
            <a:r>
              <a:rPr sz="1900" b="1" spc="40" dirty="0">
                <a:solidFill>
                  <a:srgbClr val="FFFFFF"/>
                </a:solidFill>
                <a:latin typeface="Arial"/>
                <a:cs typeface="Arial"/>
              </a:rPr>
              <a:t>e</a:t>
            </a:r>
            <a:r>
              <a:rPr sz="1900" b="1" spc="20" dirty="0">
                <a:solidFill>
                  <a:srgbClr val="FFFFFF"/>
                </a:solidFill>
                <a:latin typeface="Arial"/>
                <a:cs typeface="Arial"/>
              </a:rPr>
              <a:t>n</a:t>
            </a:r>
            <a:r>
              <a:rPr sz="1900" b="1" dirty="0">
                <a:solidFill>
                  <a:srgbClr val="FFFFFF"/>
                </a:solidFill>
                <a:latin typeface="Arial"/>
                <a:cs typeface="Arial"/>
              </a:rPr>
              <a:t>t</a:t>
            </a:r>
            <a:r>
              <a:rPr sz="1900" b="1" spc="-165" dirty="0">
                <a:solidFill>
                  <a:srgbClr val="FFFFFF"/>
                </a:solidFill>
                <a:latin typeface="Arial"/>
                <a:cs typeface="Arial"/>
              </a:rPr>
              <a:t> </a:t>
            </a:r>
            <a:r>
              <a:rPr sz="1900" b="1" spc="40" dirty="0">
                <a:solidFill>
                  <a:srgbClr val="FFFFFF"/>
                </a:solidFill>
                <a:latin typeface="Arial"/>
                <a:cs typeface="Arial"/>
              </a:rPr>
              <a:t>a</a:t>
            </a:r>
            <a:r>
              <a:rPr sz="1900" b="1" spc="20" dirty="0">
                <a:solidFill>
                  <a:srgbClr val="FFFFFF"/>
                </a:solidFill>
                <a:latin typeface="Arial"/>
                <a:cs typeface="Arial"/>
              </a:rPr>
              <a:t>n</a:t>
            </a:r>
            <a:r>
              <a:rPr sz="1900" b="1" spc="-15" dirty="0">
                <a:solidFill>
                  <a:srgbClr val="FFFFFF"/>
                </a:solidFill>
                <a:latin typeface="Arial"/>
                <a:cs typeface="Arial"/>
              </a:rPr>
              <a:t>d</a:t>
            </a:r>
            <a:r>
              <a:rPr sz="1900" b="1" spc="-95" dirty="0">
                <a:solidFill>
                  <a:srgbClr val="FFFFFF"/>
                </a:solidFill>
                <a:latin typeface="Arial"/>
                <a:cs typeface="Arial"/>
              </a:rPr>
              <a:t> </a:t>
            </a:r>
            <a:r>
              <a:rPr sz="1900" b="1" spc="-35" dirty="0">
                <a:solidFill>
                  <a:srgbClr val="FFFFFF"/>
                </a:solidFill>
                <a:latin typeface="Arial"/>
                <a:cs typeface="Arial"/>
              </a:rPr>
              <a:t>f</a:t>
            </a:r>
            <a:r>
              <a:rPr sz="1900" b="1" spc="20" dirty="0">
                <a:solidFill>
                  <a:srgbClr val="FFFFFF"/>
                </a:solidFill>
                <a:latin typeface="Arial"/>
                <a:cs typeface="Arial"/>
              </a:rPr>
              <a:t>u</a:t>
            </a:r>
            <a:r>
              <a:rPr sz="1900" b="1" spc="-40" dirty="0">
                <a:solidFill>
                  <a:srgbClr val="FFFFFF"/>
                </a:solidFill>
                <a:latin typeface="Arial"/>
                <a:cs typeface="Arial"/>
              </a:rPr>
              <a:t>l</a:t>
            </a:r>
            <a:r>
              <a:rPr sz="1900" b="1" spc="-35" dirty="0">
                <a:solidFill>
                  <a:srgbClr val="FFFFFF"/>
                </a:solidFill>
                <a:latin typeface="Arial"/>
                <a:cs typeface="Arial"/>
              </a:rPr>
              <a:t>f</a:t>
            </a:r>
            <a:r>
              <a:rPr sz="1900" b="1" spc="-40" dirty="0">
                <a:solidFill>
                  <a:srgbClr val="FFFFFF"/>
                </a:solidFill>
                <a:latin typeface="Arial"/>
                <a:cs typeface="Arial"/>
              </a:rPr>
              <a:t>ill</a:t>
            </a:r>
            <a:r>
              <a:rPr sz="1900" b="1" spc="40" dirty="0">
                <a:solidFill>
                  <a:srgbClr val="FFFFFF"/>
                </a:solidFill>
                <a:latin typeface="Arial"/>
                <a:cs typeface="Arial"/>
              </a:rPr>
              <a:t>e</a:t>
            </a:r>
            <a:r>
              <a:rPr sz="1900" b="1" spc="-15" dirty="0">
                <a:solidFill>
                  <a:srgbClr val="FFFFFF"/>
                </a:solidFill>
                <a:latin typeface="Arial"/>
                <a:cs typeface="Arial"/>
              </a:rPr>
              <a:t>d</a:t>
            </a:r>
            <a:r>
              <a:rPr sz="1900" b="1" spc="210" dirty="0">
                <a:solidFill>
                  <a:srgbClr val="FFFFFF"/>
                </a:solidFill>
                <a:latin typeface="Arial"/>
                <a:cs typeface="Arial"/>
              </a:rPr>
              <a:t> </a:t>
            </a:r>
            <a:r>
              <a:rPr sz="1900" b="1" spc="20" dirty="0">
                <a:solidFill>
                  <a:srgbClr val="FFFFFF"/>
                </a:solidFill>
                <a:latin typeface="Arial"/>
                <a:cs typeface="Arial"/>
              </a:rPr>
              <a:t>p</a:t>
            </a:r>
            <a:r>
              <a:rPr sz="1900" b="1" spc="-40" dirty="0">
                <a:solidFill>
                  <a:srgbClr val="FFFFFF"/>
                </a:solidFill>
                <a:latin typeface="Arial"/>
                <a:cs typeface="Arial"/>
              </a:rPr>
              <a:t>r</a:t>
            </a:r>
            <a:r>
              <a:rPr sz="1900" b="1" spc="20" dirty="0">
                <a:solidFill>
                  <a:srgbClr val="FFFFFF"/>
                </a:solidFill>
                <a:latin typeface="Arial"/>
                <a:cs typeface="Arial"/>
              </a:rPr>
              <a:t>oph</a:t>
            </a:r>
            <a:r>
              <a:rPr sz="1900" b="1" spc="40" dirty="0">
                <a:solidFill>
                  <a:srgbClr val="FFFFFF"/>
                </a:solidFill>
                <a:latin typeface="Arial"/>
                <a:cs typeface="Arial"/>
              </a:rPr>
              <a:t>ec</a:t>
            </a:r>
            <a:r>
              <a:rPr sz="1900" b="1" spc="-40" dirty="0">
                <a:solidFill>
                  <a:srgbClr val="FFFFFF"/>
                </a:solidFill>
                <a:latin typeface="Arial"/>
                <a:cs typeface="Arial"/>
              </a:rPr>
              <a:t>i</a:t>
            </a:r>
            <a:r>
              <a:rPr sz="1900" b="1" spc="40" dirty="0">
                <a:solidFill>
                  <a:srgbClr val="FFFFFF"/>
                </a:solidFill>
                <a:latin typeface="Arial"/>
                <a:cs typeface="Arial"/>
              </a:rPr>
              <a:t>e</a:t>
            </a:r>
            <a:r>
              <a:rPr sz="1900" b="1" dirty="0">
                <a:solidFill>
                  <a:srgbClr val="FFFFFF"/>
                </a:solidFill>
                <a:latin typeface="Arial"/>
                <a:cs typeface="Arial"/>
              </a:rPr>
              <a:t>s</a:t>
            </a:r>
            <a:endParaRPr sz="1900">
              <a:latin typeface="Arial"/>
              <a:cs typeface="Arial"/>
            </a:endParaRPr>
          </a:p>
          <a:p>
            <a:pPr marL="12700" indent="495300">
              <a:lnSpc>
                <a:spcPct val="100000"/>
              </a:lnSpc>
              <a:spcBef>
                <a:spcPts val="219"/>
              </a:spcBef>
            </a:pPr>
            <a:r>
              <a:rPr sz="1900" b="1" i="1" u="heavy" spc="30" dirty="0">
                <a:solidFill>
                  <a:srgbClr val="FFFFFF"/>
                </a:solidFill>
                <a:latin typeface="Arial"/>
                <a:cs typeface="Arial"/>
              </a:rPr>
              <a:t>E</a:t>
            </a:r>
            <a:r>
              <a:rPr sz="1900" b="1" i="1" u="heavy" spc="40" dirty="0">
                <a:solidFill>
                  <a:srgbClr val="FFFFFF"/>
                </a:solidFill>
                <a:latin typeface="Arial"/>
                <a:cs typeface="Arial"/>
              </a:rPr>
              <a:t>xa</a:t>
            </a:r>
            <a:r>
              <a:rPr sz="1900" b="1" i="1" u="heavy" spc="5" dirty="0">
                <a:solidFill>
                  <a:srgbClr val="FFFFFF"/>
                </a:solidFill>
                <a:latin typeface="Arial"/>
                <a:cs typeface="Arial"/>
              </a:rPr>
              <a:t>m</a:t>
            </a:r>
            <a:r>
              <a:rPr sz="1900" b="1" i="1" u="heavy" spc="20" dirty="0">
                <a:solidFill>
                  <a:srgbClr val="FFFFFF"/>
                </a:solidFill>
                <a:latin typeface="Arial"/>
                <a:cs typeface="Arial"/>
              </a:rPr>
              <a:t>p</a:t>
            </a:r>
            <a:r>
              <a:rPr sz="1900" b="1" i="1" u="heavy" spc="-40" dirty="0">
                <a:solidFill>
                  <a:srgbClr val="FFFFFF"/>
                </a:solidFill>
                <a:latin typeface="Arial"/>
                <a:cs typeface="Arial"/>
              </a:rPr>
              <a:t>l</a:t>
            </a:r>
            <a:r>
              <a:rPr sz="1900" b="1" i="1" u="heavy" dirty="0">
                <a:solidFill>
                  <a:srgbClr val="FFFFFF"/>
                </a:solidFill>
                <a:latin typeface="Arial"/>
                <a:cs typeface="Arial"/>
              </a:rPr>
              <a:t>e</a:t>
            </a:r>
            <a:r>
              <a:rPr sz="1900" b="1" i="1" spc="-85" dirty="0">
                <a:solidFill>
                  <a:srgbClr val="FFFFFF"/>
                </a:solidFill>
                <a:latin typeface="Arial"/>
                <a:cs typeface="Arial"/>
              </a:rPr>
              <a:t> </a:t>
            </a:r>
            <a:r>
              <a:rPr sz="1900" b="1" i="1" spc="25" dirty="0">
                <a:solidFill>
                  <a:srgbClr val="FFFFFF"/>
                </a:solidFill>
                <a:latin typeface="Arial"/>
                <a:cs typeface="Arial"/>
              </a:rPr>
              <a:t>C</a:t>
            </a:r>
            <a:r>
              <a:rPr sz="1900" b="1" i="1" spc="35" dirty="0">
                <a:solidFill>
                  <a:srgbClr val="FFFFFF"/>
                </a:solidFill>
                <a:latin typeface="Arial"/>
                <a:cs typeface="Arial"/>
              </a:rPr>
              <a:t>h</a:t>
            </a:r>
            <a:r>
              <a:rPr sz="1900" b="1" i="1" spc="40" dirty="0">
                <a:solidFill>
                  <a:srgbClr val="FFFFFF"/>
                </a:solidFill>
                <a:latin typeface="Arial"/>
                <a:cs typeface="Arial"/>
              </a:rPr>
              <a:t>a</a:t>
            </a:r>
            <a:r>
              <a:rPr sz="1900" b="1" i="1" spc="20" dirty="0">
                <a:solidFill>
                  <a:srgbClr val="FFFFFF"/>
                </a:solidFill>
                <a:latin typeface="Arial"/>
                <a:cs typeface="Arial"/>
              </a:rPr>
              <a:t>p</a:t>
            </a:r>
            <a:r>
              <a:rPr sz="1900" b="1" i="1" spc="-35" dirty="0">
                <a:solidFill>
                  <a:srgbClr val="FFFFFF"/>
                </a:solidFill>
                <a:latin typeface="Arial"/>
                <a:cs typeface="Arial"/>
              </a:rPr>
              <a:t>t</a:t>
            </a:r>
            <a:r>
              <a:rPr sz="1900" b="1" i="1" spc="40" dirty="0">
                <a:solidFill>
                  <a:srgbClr val="FFFFFF"/>
                </a:solidFill>
                <a:latin typeface="Arial"/>
                <a:cs typeface="Arial"/>
              </a:rPr>
              <a:t>e</a:t>
            </a:r>
            <a:r>
              <a:rPr sz="1900" b="1" i="1" dirty="0">
                <a:solidFill>
                  <a:srgbClr val="FFFFFF"/>
                </a:solidFill>
                <a:latin typeface="Arial"/>
                <a:cs typeface="Arial"/>
              </a:rPr>
              <a:t>r</a:t>
            </a:r>
            <a:r>
              <a:rPr sz="1900" b="1" i="1" spc="30" dirty="0">
                <a:solidFill>
                  <a:srgbClr val="FFFFFF"/>
                </a:solidFill>
                <a:latin typeface="Arial"/>
                <a:cs typeface="Arial"/>
              </a:rPr>
              <a:t> </a:t>
            </a:r>
            <a:r>
              <a:rPr sz="1900" b="1" i="1" spc="40" dirty="0">
                <a:solidFill>
                  <a:srgbClr val="FFFFFF"/>
                </a:solidFill>
                <a:latin typeface="Arial"/>
                <a:cs typeface="Arial"/>
              </a:rPr>
              <a:t>5</a:t>
            </a:r>
            <a:r>
              <a:rPr sz="1900" b="1" i="1" spc="-35" dirty="0">
                <a:solidFill>
                  <a:srgbClr val="FFFFFF"/>
                </a:solidFill>
                <a:latin typeface="Arial"/>
                <a:cs typeface="Arial"/>
              </a:rPr>
              <a:t>:</a:t>
            </a:r>
            <a:r>
              <a:rPr sz="1900" b="1" i="1" spc="-40" dirty="0">
                <a:solidFill>
                  <a:srgbClr val="FFFFFF"/>
                </a:solidFill>
                <a:latin typeface="Arial"/>
                <a:cs typeface="Arial"/>
              </a:rPr>
              <a:t>’</a:t>
            </a:r>
            <a:r>
              <a:rPr sz="1900" b="1" i="1" spc="40" dirty="0">
                <a:solidFill>
                  <a:srgbClr val="FFFFFF"/>
                </a:solidFill>
                <a:latin typeface="Arial"/>
                <a:cs typeface="Arial"/>
              </a:rPr>
              <a:t>21</a:t>
            </a:r>
            <a:r>
              <a:rPr sz="1900" b="1" i="1" spc="-40" dirty="0">
                <a:solidFill>
                  <a:srgbClr val="FFFFFF"/>
                </a:solidFill>
                <a:latin typeface="Arial"/>
                <a:cs typeface="Arial"/>
              </a:rPr>
              <a:t>,</a:t>
            </a:r>
            <a:r>
              <a:rPr sz="1900" b="1" i="1" spc="40" dirty="0">
                <a:solidFill>
                  <a:srgbClr val="FFFFFF"/>
                </a:solidFill>
                <a:latin typeface="Arial"/>
                <a:cs typeface="Arial"/>
              </a:rPr>
              <a:t>22</a:t>
            </a:r>
            <a:r>
              <a:rPr sz="1900" b="1" i="1" spc="-10" dirty="0">
                <a:solidFill>
                  <a:srgbClr val="FFFFFF"/>
                </a:solidFill>
                <a:latin typeface="Arial"/>
                <a:cs typeface="Arial"/>
              </a:rPr>
              <a:t>’</a:t>
            </a:r>
            <a:r>
              <a:rPr sz="1900" b="1" i="1" spc="-155" dirty="0">
                <a:solidFill>
                  <a:srgbClr val="FFFFFF"/>
                </a:solidFill>
                <a:latin typeface="Arial"/>
                <a:cs typeface="Arial"/>
              </a:rPr>
              <a:t> </a:t>
            </a:r>
            <a:r>
              <a:rPr sz="1900" b="1" i="1" dirty="0">
                <a:solidFill>
                  <a:srgbClr val="FFFFFF"/>
                </a:solidFill>
                <a:latin typeface="Arial"/>
                <a:cs typeface="Arial"/>
              </a:rPr>
              <a:t>–</a:t>
            </a:r>
            <a:r>
              <a:rPr sz="1900" b="1" i="1" spc="15" dirty="0">
                <a:solidFill>
                  <a:srgbClr val="FFFFFF"/>
                </a:solidFill>
                <a:latin typeface="Arial"/>
                <a:cs typeface="Arial"/>
              </a:rPr>
              <a:t> </a:t>
            </a:r>
            <a:r>
              <a:rPr sz="1900" b="1" i="1" spc="-40" dirty="0">
                <a:solidFill>
                  <a:srgbClr val="FFFFFF"/>
                </a:solidFill>
                <a:latin typeface="Arial"/>
                <a:cs typeface="Arial"/>
              </a:rPr>
              <a:t>’</a:t>
            </a:r>
            <a:r>
              <a:rPr sz="1900" b="1" i="1" spc="40" dirty="0">
                <a:solidFill>
                  <a:srgbClr val="FFFFFF"/>
                </a:solidFill>
                <a:latin typeface="Arial"/>
                <a:cs typeface="Arial"/>
              </a:rPr>
              <a:t>27</a:t>
            </a:r>
            <a:r>
              <a:rPr sz="1900" b="1" i="1" spc="-40" dirty="0">
                <a:solidFill>
                  <a:srgbClr val="FFFFFF"/>
                </a:solidFill>
                <a:latin typeface="Arial"/>
                <a:cs typeface="Arial"/>
              </a:rPr>
              <a:t>,</a:t>
            </a:r>
            <a:r>
              <a:rPr sz="1900" b="1" i="1" spc="40" dirty="0">
                <a:solidFill>
                  <a:srgbClr val="FFFFFF"/>
                </a:solidFill>
                <a:latin typeface="Arial"/>
                <a:cs typeface="Arial"/>
              </a:rPr>
              <a:t>2</a:t>
            </a:r>
            <a:r>
              <a:rPr sz="1900" b="1" i="1" dirty="0">
                <a:solidFill>
                  <a:srgbClr val="FFFFFF"/>
                </a:solidFill>
                <a:latin typeface="Arial"/>
                <a:cs typeface="Arial"/>
              </a:rPr>
              <a:t>8</a:t>
            </a:r>
            <a:r>
              <a:rPr sz="1900" b="1" i="1" spc="15" dirty="0">
                <a:solidFill>
                  <a:srgbClr val="FFFFFF"/>
                </a:solidFill>
                <a:latin typeface="Arial"/>
                <a:cs typeface="Arial"/>
              </a:rPr>
              <a:t> </a:t>
            </a:r>
            <a:r>
              <a:rPr sz="1900" b="1" i="1" spc="50" dirty="0">
                <a:solidFill>
                  <a:srgbClr val="FFFFFF"/>
                </a:solidFill>
                <a:latin typeface="Arial"/>
                <a:cs typeface="Arial"/>
              </a:rPr>
              <a:t>“</a:t>
            </a:r>
            <a:r>
              <a:rPr sz="1900" b="1" i="1" spc="-85" dirty="0">
                <a:solidFill>
                  <a:srgbClr val="FFFFFF"/>
                </a:solidFill>
                <a:latin typeface="Arial"/>
                <a:cs typeface="Arial"/>
              </a:rPr>
              <a:t>Y</a:t>
            </a:r>
            <a:r>
              <a:rPr sz="1900" b="1" i="1" spc="20" dirty="0">
                <a:solidFill>
                  <a:srgbClr val="FFFFFF"/>
                </a:solidFill>
                <a:latin typeface="Arial"/>
                <a:cs typeface="Arial"/>
              </a:rPr>
              <a:t>o</a:t>
            </a:r>
            <a:r>
              <a:rPr sz="1900" b="1" i="1" spc="-15" dirty="0">
                <a:solidFill>
                  <a:srgbClr val="FFFFFF"/>
                </a:solidFill>
                <a:latin typeface="Arial"/>
                <a:cs typeface="Arial"/>
              </a:rPr>
              <a:t>u</a:t>
            </a:r>
            <a:r>
              <a:rPr sz="1900" b="1" i="1" spc="10" dirty="0">
                <a:solidFill>
                  <a:srgbClr val="FFFFFF"/>
                </a:solidFill>
                <a:latin typeface="Arial"/>
                <a:cs typeface="Arial"/>
              </a:rPr>
              <a:t> </a:t>
            </a:r>
            <a:r>
              <a:rPr sz="1900" b="1" i="1" spc="20" dirty="0">
                <a:solidFill>
                  <a:srgbClr val="FFFFFF"/>
                </a:solidFill>
                <a:latin typeface="Arial"/>
                <a:cs typeface="Arial"/>
              </a:rPr>
              <a:t>h</a:t>
            </a:r>
            <a:r>
              <a:rPr sz="1900" b="1" i="1" spc="40" dirty="0">
                <a:solidFill>
                  <a:srgbClr val="FFFFFF"/>
                </a:solidFill>
                <a:latin typeface="Arial"/>
                <a:cs typeface="Arial"/>
              </a:rPr>
              <a:t>av</a:t>
            </a:r>
            <a:r>
              <a:rPr sz="1900" b="1" i="1" dirty="0">
                <a:solidFill>
                  <a:srgbClr val="FFFFFF"/>
                </a:solidFill>
                <a:latin typeface="Arial"/>
                <a:cs typeface="Arial"/>
              </a:rPr>
              <a:t>e</a:t>
            </a:r>
            <a:r>
              <a:rPr sz="1900" b="1" i="1" spc="-85" dirty="0">
                <a:solidFill>
                  <a:srgbClr val="FFFFFF"/>
                </a:solidFill>
                <a:latin typeface="Arial"/>
                <a:cs typeface="Arial"/>
              </a:rPr>
              <a:t> </a:t>
            </a:r>
            <a:r>
              <a:rPr sz="1900" b="1" i="1" spc="20" dirty="0">
                <a:solidFill>
                  <a:srgbClr val="FFFFFF"/>
                </a:solidFill>
                <a:latin typeface="Arial"/>
                <a:cs typeface="Arial"/>
              </a:rPr>
              <a:t>h</a:t>
            </a:r>
            <a:r>
              <a:rPr sz="1900" b="1" i="1" spc="40" dirty="0">
                <a:solidFill>
                  <a:srgbClr val="FFFFFF"/>
                </a:solidFill>
                <a:latin typeface="Arial"/>
                <a:cs typeface="Arial"/>
              </a:rPr>
              <a:t>ea</a:t>
            </a:r>
            <a:r>
              <a:rPr sz="1900" b="1" i="1" spc="-40" dirty="0">
                <a:solidFill>
                  <a:srgbClr val="FFFFFF"/>
                </a:solidFill>
                <a:latin typeface="Arial"/>
                <a:cs typeface="Arial"/>
              </a:rPr>
              <a:t>r</a:t>
            </a:r>
            <a:r>
              <a:rPr sz="1900" b="1" i="1" spc="-15" dirty="0">
                <a:solidFill>
                  <a:srgbClr val="FFFFFF"/>
                </a:solidFill>
                <a:latin typeface="Arial"/>
                <a:cs typeface="Arial"/>
              </a:rPr>
              <a:t>d</a:t>
            </a:r>
            <a:r>
              <a:rPr sz="1900" b="1" i="1" spc="10" dirty="0">
                <a:solidFill>
                  <a:srgbClr val="FFFFFF"/>
                </a:solidFill>
                <a:latin typeface="Arial"/>
                <a:cs typeface="Arial"/>
              </a:rPr>
              <a:t> </a:t>
            </a:r>
            <a:r>
              <a:rPr sz="1900" b="1" i="1" dirty="0">
                <a:solidFill>
                  <a:srgbClr val="FFFFFF"/>
                </a:solidFill>
                <a:latin typeface="Arial"/>
                <a:cs typeface="Arial"/>
              </a:rPr>
              <a:t>…</a:t>
            </a:r>
            <a:r>
              <a:rPr sz="1900" b="1" i="1" spc="-30" dirty="0">
                <a:solidFill>
                  <a:srgbClr val="FFFFFF"/>
                </a:solidFill>
                <a:latin typeface="Arial"/>
                <a:cs typeface="Arial"/>
              </a:rPr>
              <a:t> </a:t>
            </a:r>
            <a:r>
              <a:rPr sz="1900" b="1" i="1" spc="20" dirty="0">
                <a:solidFill>
                  <a:srgbClr val="FFFFFF"/>
                </a:solidFill>
                <a:latin typeface="Arial"/>
                <a:cs typeface="Arial"/>
              </a:rPr>
              <a:t>bu</a:t>
            </a:r>
            <a:r>
              <a:rPr sz="1900" b="1" i="1" dirty="0">
                <a:solidFill>
                  <a:srgbClr val="FFFFFF"/>
                </a:solidFill>
                <a:latin typeface="Arial"/>
                <a:cs typeface="Arial"/>
              </a:rPr>
              <a:t>t</a:t>
            </a:r>
            <a:r>
              <a:rPr sz="1900" b="1" i="1" spc="-65" dirty="0">
                <a:solidFill>
                  <a:srgbClr val="FFFFFF"/>
                </a:solidFill>
                <a:latin typeface="Arial"/>
                <a:cs typeface="Arial"/>
              </a:rPr>
              <a:t> </a:t>
            </a:r>
            <a:r>
              <a:rPr sz="1900" b="1" i="1" spc="-10" dirty="0">
                <a:solidFill>
                  <a:srgbClr val="FFFFFF"/>
                </a:solidFill>
                <a:latin typeface="Arial"/>
                <a:cs typeface="Arial"/>
              </a:rPr>
              <a:t>I</a:t>
            </a:r>
            <a:r>
              <a:rPr sz="1900" b="1" i="1" spc="40" dirty="0">
                <a:solidFill>
                  <a:srgbClr val="FFFFFF"/>
                </a:solidFill>
                <a:latin typeface="Arial"/>
                <a:cs typeface="Arial"/>
              </a:rPr>
              <a:t> sa</a:t>
            </a:r>
            <a:r>
              <a:rPr sz="1900" b="1" i="1" dirty="0">
                <a:solidFill>
                  <a:srgbClr val="FFFFFF"/>
                </a:solidFill>
                <a:latin typeface="Arial"/>
                <a:cs typeface="Arial"/>
              </a:rPr>
              <a:t>y</a:t>
            </a:r>
            <a:r>
              <a:rPr sz="1900" b="1" i="1" spc="15" dirty="0">
                <a:solidFill>
                  <a:srgbClr val="FFFFFF"/>
                </a:solidFill>
                <a:latin typeface="Arial"/>
                <a:cs typeface="Arial"/>
              </a:rPr>
              <a:t> </a:t>
            </a:r>
            <a:r>
              <a:rPr sz="1900" b="1" i="1" spc="-35" dirty="0">
                <a:solidFill>
                  <a:srgbClr val="FFFFFF"/>
                </a:solidFill>
                <a:latin typeface="Arial"/>
                <a:cs typeface="Arial"/>
              </a:rPr>
              <a:t>t</a:t>
            </a:r>
            <a:r>
              <a:rPr sz="1900" b="1" i="1" spc="-15" dirty="0">
                <a:solidFill>
                  <a:srgbClr val="FFFFFF"/>
                </a:solidFill>
                <a:latin typeface="Arial"/>
                <a:cs typeface="Arial"/>
              </a:rPr>
              <a:t>o</a:t>
            </a:r>
            <a:r>
              <a:rPr sz="1900" b="1" i="1" spc="10" dirty="0">
                <a:solidFill>
                  <a:srgbClr val="FFFFFF"/>
                </a:solidFill>
                <a:latin typeface="Arial"/>
                <a:cs typeface="Arial"/>
              </a:rPr>
              <a:t> </a:t>
            </a:r>
            <a:r>
              <a:rPr sz="1900" b="1" i="1" spc="40" dirty="0">
                <a:solidFill>
                  <a:srgbClr val="FFFFFF"/>
                </a:solidFill>
                <a:latin typeface="Arial"/>
                <a:cs typeface="Arial"/>
              </a:rPr>
              <a:t>y</a:t>
            </a:r>
            <a:r>
              <a:rPr sz="1900" b="1" i="1" spc="20" dirty="0">
                <a:solidFill>
                  <a:srgbClr val="FFFFFF"/>
                </a:solidFill>
                <a:latin typeface="Arial"/>
                <a:cs typeface="Arial"/>
              </a:rPr>
              <a:t>o</a:t>
            </a:r>
            <a:r>
              <a:rPr sz="1900" b="1" i="1" spc="-15" dirty="0">
                <a:solidFill>
                  <a:srgbClr val="FFFFFF"/>
                </a:solidFill>
                <a:latin typeface="Arial"/>
                <a:cs typeface="Arial"/>
              </a:rPr>
              <a:t>u</a:t>
            </a:r>
            <a:r>
              <a:rPr sz="1900" b="1" i="1" spc="10" dirty="0">
                <a:solidFill>
                  <a:srgbClr val="FFFFFF"/>
                </a:solidFill>
                <a:latin typeface="Arial"/>
                <a:cs typeface="Arial"/>
              </a:rPr>
              <a:t> </a:t>
            </a:r>
            <a:r>
              <a:rPr sz="1900" b="1" i="1" spc="-20" dirty="0">
                <a:solidFill>
                  <a:srgbClr val="FFFFFF"/>
                </a:solidFill>
                <a:latin typeface="Arial"/>
                <a:cs typeface="Arial"/>
              </a:rPr>
              <a:t>…</a:t>
            </a:r>
            <a:r>
              <a:rPr sz="1900" b="1" i="1" spc="-40" dirty="0">
                <a:solidFill>
                  <a:srgbClr val="FFFFFF"/>
                </a:solidFill>
                <a:latin typeface="Arial"/>
                <a:cs typeface="Arial"/>
              </a:rPr>
              <a:t>.</a:t>
            </a:r>
            <a:r>
              <a:rPr sz="1900" b="1" i="1" dirty="0">
                <a:solidFill>
                  <a:srgbClr val="FFFFFF"/>
                </a:solidFill>
                <a:latin typeface="Arial"/>
                <a:cs typeface="Arial"/>
              </a:rPr>
              <a:t>”</a:t>
            </a:r>
            <a:endParaRPr sz="1900">
              <a:latin typeface="Arial"/>
              <a:cs typeface="Arial"/>
            </a:endParaRPr>
          </a:p>
          <a:p>
            <a:pPr marL="12700">
              <a:lnSpc>
                <a:spcPct val="100000"/>
              </a:lnSpc>
              <a:spcBef>
                <a:spcPts val="1320"/>
              </a:spcBef>
            </a:pP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a:t>
            </a:r>
            <a:r>
              <a:rPr sz="2100" spc="45" dirty="0">
                <a:solidFill>
                  <a:srgbClr val="FFFF00"/>
                </a:solidFill>
                <a:latin typeface="Arial"/>
                <a:cs typeface="Arial"/>
              </a:rPr>
              <a:t>k</a:t>
            </a:r>
            <a:r>
              <a:rPr sz="2100" spc="-10" dirty="0">
                <a:solidFill>
                  <a:srgbClr val="FFFF00"/>
                </a:solidFill>
                <a:latin typeface="Arial"/>
                <a:cs typeface="Arial"/>
              </a:rPr>
              <a:t>:</a:t>
            </a:r>
            <a:r>
              <a:rPr sz="2100" spc="30" dirty="0">
                <a:solidFill>
                  <a:srgbClr val="FFFF00"/>
                </a:solidFill>
                <a:latin typeface="Arial"/>
                <a:cs typeface="Arial"/>
              </a:rPr>
              <a:t> </a:t>
            </a:r>
            <a:r>
              <a:rPr sz="2100" spc="-20" dirty="0">
                <a:solidFill>
                  <a:srgbClr val="BBE0E3"/>
                </a:solidFill>
                <a:latin typeface="Arial"/>
                <a:cs typeface="Arial"/>
              </a:rPr>
              <a:t>R</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an</a:t>
            </a:r>
            <a:r>
              <a:rPr sz="2100" dirty="0">
                <a:solidFill>
                  <a:srgbClr val="BBE0E3"/>
                </a:solidFill>
                <a:latin typeface="Arial"/>
                <a:cs typeface="Arial"/>
              </a:rPr>
              <a:t>s</a:t>
            </a:r>
            <a:r>
              <a:rPr sz="2100" spc="165" dirty="0">
                <a:solidFill>
                  <a:srgbClr val="BBE0E3"/>
                </a:solidFill>
                <a:latin typeface="Arial"/>
                <a:cs typeface="Arial"/>
              </a:rPr>
              <a:t> </a:t>
            </a:r>
            <a:r>
              <a:rPr sz="2100" dirty="0">
                <a:solidFill>
                  <a:srgbClr val="BBE0E3"/>
                </a:solidFill>
                <a:latin typeface="Arial"/>
                <a:cs typeface="Arial"/>
              </a:rPr>
              <a:t>(</a:t>
            </a:r>
            <a:r>
              <a:rPr sz="2100" spc="-20" dirty="0">
                <a:solidFill>
                  <a:srgbClr val="BBE0E3"/>
                </a:solidFill>
                <a:latin typeface="Arial"/>
                <a:cs typeface="Arial"/>
              </a:rPr>
              <a:t>P</a:t>
            </a:r>
            <a:r>
              <a:rPr sz="2100" spc="30" dirty="0">
                <a:solidFill>
                  <a:srgbClr val="BBE0E3"/>
                </a:solidFill>
                <a:latin typeface="Arial"/>
                <a:cs typeface="Arial"/>
              </a:rPr>
              <a:t>o</a:t>
            </a:r>
            <a:r>
              <a:rPr sz="2100" spc="-20" dirty="0">
                <a:solidFill>
                  <a:srgbClr val="BBE0E3"/>
                </a:solidFill>
                <a:latin typeface="Arial"/>
                <a:cs typeface="Arial"/>
              </a:rPr>
              <a:t>w</a:t>
            </a:r>
            <a:r>
              <a:rPr sz="2100" spc="30" dirty="0">
                <a:solidFill>
                  <a:srgbClr val="BBE0E3"/>
                </a:solidFill>
                <a:latin typeface="Arial"/>
                <a:cs typeface="Arial"/>
              </a:rPr>
              <a:t>e</a:t>
            </a:r>
            <a:r>
              <a:rPr sz="2100" dirty="0">
                <a:solidFill>
                  <a:srgbClr val="BBE0E3"/>
                </a:solidFill>
                <a:latin typeface="Arial"/>
                <a:cs typeface="Arial"/>
              </a:rPr>
              <a:t>r)</a:t>
            </a:r>
            <a:r>
              <a:rPr sz="2100" spc="-10" dirty="0">
                <a:solidFill>
                  <a:srgbClr val="BBE0E3"/>
                </a:solidFill>
                <a:latin typeface="Arial"/>
                <a:cs typeface="Arial"/>
              </a:rPr>
              <a:t>.</a:t>
            </a:r>
            <a:endParaRPr sz="2100">
              <a:latin typeface="Arial"/>
              <a:cs typeface="Arial"/>
            </a:endParaRPr>
          </a:p>
          <a:p>
            <a:pPr marL="660400" indent="-152400">
              <a:lnSpc>
                <a:spcPct val="100000"/>
              </a:lnSpc>
              <a:spcBef>
                <a:spcPts val="80"/>
              </a:spcBef>
              <a:buClr>
                <a:srgbClr val="FFFFFF"/>
              </a:buClr>
              <a:buFont typeface="Arial"/>
              <a:buChar char="•"/>
              <a:tabLst>
                <a:tab pos="660400" algn="l"/>
              </a:tabLst>
            </a:pPr>
            <a:r>
              <a:rPr sz="1900" b="1" spc="5" dirty="0">
                <a:solidFill>
                  <a:srgbClr val="FFFFFF"/>
                </a:solidFill>
                <a:latin typeface="Arial"/>
                <a:cs typeface="Arial"/>
              </a:rPr>
              <a:t>W</a:t>
            </a:r>
            <a:r>
              <a:rPr sz="1900" b="1" spc="-40" dirty="0">
                <a:solidFill>
                  <a:srgbClr val="FFFFFF"/>
                </a:solidFill>
                <a:latin typeface="Arial"/>
                <a:cs typeface="Arial"/>
              </a:rPr>
              <a:t>ri</a:t>
            </a:r>
            <a:r>
              <a:rPr sz="1900" b="1" spc="-35" dirty="0">
                <a:solidFill>
                  <a:srgbClr val="FFFFFF"/>
                </a:solidFill>
                <a:latin typeface="Arial"/>
                <a:cs typeface="Arial"/>
              </a:rPr>
              <a:t>tt</a:t>
            </a:r>
            <a:r>
              <a:rPr sz="1900" b="1" spc="40" dirty="0">
                <a:solidFill>
                  <a:srgbClr val="FFFFFF"/>
                </a:solidFill>
                <a:latin typeface="Arial"/>
                <a:cs typeface="Arial"/>
              </a:rPr>
              <a:t>e</a:t>
            </a:r>
            <a:r>
              <a:rPr sz="1900" b="1" spc="-15" dirty="0">
                <a:solidFill>
                  <a:srgbClr val="FFFFFF"/>
                </a:solidFill>
                <a:latin typeface="Arial"/>
                <a:cs typeface="Arial"/>
              </a:rPr>
              <a:t>n</a:t>
            </a:r>
            <a:r>
              <a:rPr sz="1900" b="1" spc="210" dirty="0">
                <a:solidFill>
                  <a:srgbClr val="FFFFFF"/>
                </a:solidFill>
                <a:latin typeface="Arial"/>
                <a:cs typeface="Arial"/>
              </a:rPr>
              <a:t> </a:t>
            </a:r>
            <a:r>
              <a:rPr sz="1900" b="1" spc="-45" dirty="0">
                <a:solidFill>
                  <a:srgbClr val="FFFFFF"/>
                </a:solidFill>
                <a:latin typeface="Arial"/>
                <a:cs typeface="Arial"/>
              </a:rPr>
              <a:t>t</a:t>
            </a:r>
            <a:r>
              <a:rPr sz="1900" b="1" spc="-15" dirty="0">
                <a:solidFill>
                  <a:srgbClr val="FFFFFF"/>
                </a:solidFill>
                <a:latin typeface="Arial"/>
                <a:cs typeface="Arial"/>
              </a:rPr>
              <a:t>o</a:t>
            </a:r>
            <a:r>
              <a:rPr sz="1900" b="1" spc="10" dirty="0">
                <a:solidFill>
                  <a:srgbClr val="FFFFFF"/>
                </a:solidFill>
                <a:latin typeface="Arial"/>
                <a:cs typeface="Arial"/>
              </a:rPr>
              <a:t> </a:t>
            </a:r>
            <a:r>
              <a:rPr sz="1900" b="1" spc="25" dirty="0">
                <a:solidFill>
                  <a:srgbClr val="FFFFFF"/>
                </a:solidFill>
                <a:latin typeface="Arial"/>
                <a:cs typeface="Arial"/>
              </a:rPr>
              <a:t>R</a:t>
            </a:r>
            <a:r>
              <a:rPr sz="1900" b="1" spc="35" dirty="0">
                <a:solidFill>
                  <a:srgbClr val="FFFFFF"/>
                </a:solidFill>
                <a:latin typeface="Arial"/>
                <a:cs typeface="Arial"/>
              </a:rPr>
              <a:t>o</a:t>
            </a:r>
            <a:r>
              <a:rPr sz="1900" b="1" spc="10" dirty="0">
                <a:solidFill>
                  <a:srgbClr val="FFFFFF"/>
                </a:solidFill>
                <a:latin typeface="Arial"/>
                <a:cs typeface="Arial"/>
              </a:rPr>
              <a:t>m</a:t>
            </a:r>
            <a:r>
              <a:rPr sz="1900" b="1" spc="40" dirty="0">
                <a:solidFill>
                  <a:srgbClr val="FFFFFF"/>
                </a:solidFill>
                <a:latin typeface="Arial"/>
                <a:cs typeface="Arial"/>
              </a:rPr>
              <a:t>a</a:t>
            </a:r>
            <a:r>
              <a:rPr sz="1900" b="1" spc="-15" dirty="0">
                <a:solidFill>
                  <a:srgbClr val="FFFFFF"/>
                </a:solidFill>
                <a:latin typeface="Arial"/>
                <a:cs typeface="Arial"/>
              </a:rPr>
              <a:t>n</a:t>
            </a:r>
            <a:r>
              <a:rPr sz="1900" b="1" spc="10" dirty="0">
                <a:solidFill>
                  <a:srgbClr val="FFFFFF"/>
                </a:solidFill>
                <a:latin typeface="Arial"/>
                <a:cs typeface="Arial"/>
              </a:rPr>
              <a:t> </a:t>
            </a:r>
            <a:r>
              <a:rPr sz="1900" b="1" spc="25" dirty="0">
                <a:solidFill>
                  <a:srgbClr val="FFFFFF"/>
                </a:solidFill>
                <a:latin typeface="Arial"/>
                <a:cs typeface="Arial"/>
              </a:rPr>
              <a:t>C</a:t>
            </a:r>
            <a:r>
              <a:rPr sz="1900" b="1" spc="35" dirty="0">
                <a:solidFill>
                  <a:srgbClr val="FFFFFF"/>
                </a:solidFill>
                <a:latin typeface="Arial"/>
                <a:cs typeface="Arial"/>
              </a:rPr>
              <a:t>h</a:t>
            </a:r>
            <a:r>
              <a:rPr sz="1900" b="1" spc="-40" dirty="0">
                <a:solidFill>
                  <a:srgbClr val="FFFFFF"/>
                </a:solidFill>
                <a:latin typeface="Arial"/>
                <a:cs typeface="Arial"/>
              </a:rPr>
              <a:t>ri</a:t>
            </a:r>
            <a:r>
              <a:rPr sz="1900" b="1" spc="40" dirty="0">
                <a:solidFill>
                  <a:srgbClr val="FFFFFF"/>
                </a:solidFill>
                <a:latin typeface="Arial"/>
                <a:cs typeface="Arial"/>
              </a:rPr>
              <a:t>s</a:t>
            </a:r>
            <a:r>
              <a:rPr sz="1900" b="1" spc="-35" dirty="0">
                <a:solidFill>
                  <a:srgbClr val="FFFFFF"/>
                </a:solidFill>
                <a:latin typeface="Arial"/>
                <a:cs typeface="Arial"/>
              </a:rPr>
              <a:t>t</a:t>
            </a:r>
            <a:r>
              <a:rPr sz="1900" b="1" spc="-40" dirty="0">
                <a:solidFill>
                  <a:srgbClr val="FFFFFF"/>
                </a:solidFill>
                <a:latin typeface="Arial"/>
                <a:cs typeface="Arial"/>
              </a:rPr>
              <a:t>i</a:t>
            </a:r>
            <a:r>
              <a:rPr sz="1900" b="1" spc="40" dirty="0">
                <a:solidFill>
                  <a:srgbClr val="FFFFFF"/>
                </a:solidFill>
                <a:latin typeface="Arial"/>
                <a:cs typeface="Arial"/>
              </a:rPr>
              <a:t>a</a:t>
            </a:r>
            <a:r>
              <a:rPr sz="1900" b="1" spc="20" dirty="0">
                <a:solidFill>
                  <a:srgbClr val="FFFFFF"/>
                </a:solidFill>
                <a:latin typeface="Arial"/>
                <a:cs typeface="Arial"/>
              </a:rPr>
              <a:t>n</a:t>
            </a:r>
            <a:r>
              <a:rPr sz="1900" b="1" spc="40" dirty="0">
                <a:solidFill>
                  <a:srgbClr val="FFFFFF"/>
                </a:solidFill>
                <a:latin typeface="Arial"/>
                <a:cs typeface="Arial"/>
              </a:rPr>
              <a:t>s</a:t>
            </a:r>
            <a:r>
              <a:rPr sz="1900" b="1" spc="-10" dirty="0">
                <a:solidFill>
                  <a:srgbClr val="FFFFFF"/>
                </a:solidFill>
                <a:latin typeface="Arial"/>
                <a:cs typeface="Arial"/>
              </a:rPr>
              <a:t>,</a:t>
            </a:r>
            <a:r>
              <a:rPr sz="1900" b="1" spc="40" dirty="0">
                <a:solidFill>
                  <a:srgbClr val="FFFFFF"/>
                </a:solidFill>
                <a:latin typeface="Arial"/>
                <a:cs typeface="Arial"/>
              </a:rPr>
              <a:t> </a:t>
            </a:r>
            <a:r>
              <a:rPr sz="1900" b="1" spc="-40" dirty="0">
                <a:solidFill>
                  <a:srgbClr val="FFFFFF"/>
                </a:solidFill>
                <a:latin typeface="Arial"/>
                <a:cs typeface="Arial"/>
              </a:rPr>
              <a:t>i</a:t>
            </a:r>
            <a:r>
              <a:rPr sz="1900" b="1" spc="-15" dirty="0">
                <a:solidFill>
                  <a:srgbClr val="FFFFFF"/>
                </a:solidFill>
                <a:latin typeface="Arial"/>
                <a:cs typeface="Arial"/>
              </a:rPr>
              <a:t>n</a:t>
            </a:r>
            <a:r>
              <a:rPr sz="1900" b="1" spc="10" dirty="0">
                <a:solidFill>
                  <a:srgbClr val="FFFFFF"/>
                </a:solidFill>
                <a:latin typeface="Arial"/>
                <a:cs typeface="Arial"/>
              </a:rPr>
              <a:t> </a:t>
            </a:r>
            <a:r>
              <a:rPr sz="1900" b="1" spc="20" dirty="0">
                <a:solidFill>
                  <a:srgbClr val="FFFFFF"/>
                </a:solidFill>
                <a:latin typeface="Arial"/>
                <a:cs typeface="Arial"/>
              </a:rPr>
              <a:t>p</a:t>
            </a:r>
            <a:r>
              <a:rPr sz="1900" b="1" spc="25" dirty="0">
                <a:solidFill>
                  <a:srgbClr val="FFFFFF"/>
                </a:solidFill>
                <a:latin typeface="Arial"/>
                <a:cs typeface="Arial"/>
              </a:rPr>
              <a:t>a</a:t>
            </a:r>
            <a:r>
              <a:rPr sz="1900" b="1" spc="-40" dirty="0">
                <a:solidFill>
                  <a:srgbClr val="FFFFFF"/>
                </a:solidFill>
                <a:latin typeface="Arial"/>
                <a:cs typeface="Arial"/>
              </a:rPr>
              <a:t>r</a:t>
            </a:r>
            <a:r>
              <a:rPr sz="1900" b="1" spc="-35" dirty="0">
                <a:solidFill>
                  <a:srgbClr val="FFFFFF"/>
                </a:solidFill>
                <a:latin typeface="Arial"/>
                <a:cs typeface="Arial"/>
              </a:rPr>
              <a:t>t</a:t>
            </a:r>
            <a:r>
              <a:rPr sz="1900" b="1" spc="-40" dirty="0">
                <a:solidFill>
                  <a:srgbClr val="FFFFFF"/>
                </a:solidFill>
                <a:latin typeface="Arial"/>
                <a:cs typeface="Arial"/>
              </a:rPr>
              <a:t>i</a:t>
            </a:r>
            <a:r>
              <a:rPr sz="1900" b="1" spc="40" dirty="0">
                <a:solidFill>
                  <a:srgbClr val="FFFFFF"/>
                </a:solidFill>
                <a:latin typeface="Arial"/>
                <a:cs typeface="Arial"/>
              </a:rPr>
              <a:t>c</a:t>
            </a:r>
            <a:r>
              <a:rPr sz="1900" b="1" spc="20" dirty="0">
                <a:solidFill>
                  <a:srgbClr val="FFFFFF"/>
                </a:solidFill>
                <a:latin typeface="Arial"/>
                <a:cs typeface="Arial"/>
              </a:rPr>
              <a:t>u</a:t>
            </a:r>
            <a:r>
              <a:rPr sz="1900" b="1" spc="-40" dirty="0">
                <a:solidFill>
                  <a:srgbClr val="FFFFFF"/>
                </a:solidFill>
                <a:latin typeface="Arial"/>
                <a:cs typeface="Arial"/>
              </a:rPr>
              <a:t>l</a:t>
            </a:r>
            <a:r>
              <a:rPr sz="1900" b="1" spc="40" dirty="0">
                <a:solidFill>
                  <a:srgbClr val="FFFFFF"/>
                </a:solidFill>
                <a:latin typeface="Arial"/>
                <a:cs typeface="Arial"/>
              </a:rPr>
              <a:t>a</a:t>
            </a:r>
            <a:r>
              <a:rPr sz="1900" b="1" dirty="0">
                <a:solidFill>
                  <a:srgbClr val="FFFFFF"/>
                </a:solidFill>
                <a:latin typeface="Arial"/>
                <a:cs typeface="Arial"/>
              </a:rPr>
              <a:t>r</a:t>
            </a:r>
            <a:r>
              <a:rPr sz="1900" b="1" spc="30" dirty="0">
                <a:solidFill>
                  <a:srgbClr val="FFFFFF"/>
                </a:solidFill>
                <a:latin typeface="Arial"/>
                <a:cs typeface="Arial"/>
              </a:rPr>
              <a:t> </a:t>
            </a:r>
            <a:r>
              <a:rPr sz="1900" b="1" spc="20" dirty="0">
                <a:solidFill>
                  <a:srgbClr val="FFFFFF"/>
                </a:solidFill>
                <a:latin typeface="Arial"/>
                <a:cs typeface="Arial"/>
              </a:rPr>
              <a:t>n</a:t>
            </a:r>
            <a:r>
              <a:rPr sz="1900" b="1" spc="25" dirty="0">
                <a:solidFill>
                  <a:srgbClr val="FFFFFF"/>
                </a:solidFill>
                <a:latin typeface="Arial"/>
                <a:cs typeface="Arial"/>
              </a:rPr>
              <a:t>e</a:t>
            </a:r>
            <a:r>
              <a:rPr sz="1900" b="1" spc="-15" dirty="0">
                <a:solidFill>
                  <a:srgbClr val="FFFFFF"/>
                </a:solidFill>
                <a:latin typeface="Arial"/>
                <a:cs typeface="Arial"/>
              </a:rPr>
              <a:t>w</a:t>
            </a:r>
            <a:r>
              <a:rPr sz="1900" b="1" spc="-10" dirty="0">
                <a:solidFill>
                  <a:srgbClr val="FFFFFF"/>
                </a:solidFill>
                <a:latin typeface="Arial"/>
                <a:cs typeface="Arial"/>
              </a:rPr>
              <a:t> </a:t>
            </a:r>
            <a:r>
              <a:rPr sz="1900" b="1" spc="25" dirty="0">
                <a:solidFill>
                  <a:srgbClr val="FFFFFF"/>
                </a:solidFill>
                <a:latin typeface="Arial"/>
                <a:cs typeface="Arial"/>
              </a:rPr>
              <a:t>con</a:t>
            </a:r>
            <a:r>
              <a:rPr sz="1900" b="1" spc="40" dirty="0">
                <a:solidFill>
                  <a:srgbClr val="FFFFFF"/>
                </a:solidFill>
                <a:latin typeface="Arial"/>
                <a:cs typeface="Arial"/>
              </a:rPr>
              <a:t>ve</a:t>
            </a:r>
            <a:r>
              <a:rPr sz="1900" b="1" spc="-45" dirty="0">
                <a:solidFill>
                  <a:srgbClr val="FFFFFF"/>
                </a:solidFill>
                <a:latin typeface="Arial"/>
                <a:cs typeface="Arial"/>
              </a:rPr>
              <a:t>r</a:t>
            </a:r>
            <a:r>
              <a:rPr sz="1900" b="1" spc="-35" dirty="0">
                <a:solidFill>
                  <a:srgbClr val="FFFFFF"/>
                </a:solidFill>
                <a:latin typeface="Arial"/>
                <a:cs typeface="Arial"/>
              </a:rPr>
              <a:t>t</a:t>
            </a:r>
            <a:r>
              <a:rPr sz="1900" b="1" spc="40" dirty="0">
                <a:solidFill>
                  <a:srgbClr val="FFFFFF"/>
                </a:solidFill>
                <a:latin typeface="Arial"/>
                <a:cs typeface="Arial"/>
              </a:rPr>
              <a:t>s</a:t>
            </a:r>
            <a:r>
              <a:rPr sz="1900" b="1" spc="-10" dirty="0">
                <a:solidFill>
                  <a:srgbClr val="FFFFFF"/>
                </a:solidFill>
                <a:latin typeface="Arial"/>
                <a:cs typeface="Arial"/>
              </a:rPr>
              <a:t>.</a:t>
            </a:r>
            <a:endParaRPr sz="1900">
              <a:latin typeface="Arial"/>
              <a:cs typeface="Arial"/>
            </a:endParaRPr>
          </a:p>
          <a:p>
            <a:pPr marL="660400" indent="-152400">
              <a:lnSpc>
                <a:spcPct val="100000"/>
              </a:lnSpc>
              <a:spcBef>
                <a:spcPts val="20"/>
              </a:spcBef>
              <a:buClr>
                <a:srgbClr val="FFFFFF"/>
              </a:buClr>
              <a:buFont typeface="Arial"/>
              <a:buChar char="•"/>
              <a:tabLst>
                <a:tab pos="660400" algn="l"/>
              </a:tabLst>
            </a:pPr>
            <a:r>
              <a:rPr sz="1900" b="1" spc="25" dirty="0">
                <a:solidFill>
                  <a:srgbClr val="FFFFFF"/>
                </a:solidFill>
                <a:latin typeface="Arial"/>
                <a:cs typeface="Arial"/>
              </a:rPr>
              <a:t>H</a:t>
            </a:r>
            <a:r>
              <a:rPr sz="1900" b="1" spc="40" dirty="0">
                <a:solidFill>
                  <a:srgbClr val="FFFFFF"/>
                </a:solidFill>
                <a:latin typeface="Arial"/>
                <a:cs typeface="Arial"/>
              </a:rPr>
              <a:t>e</a:t>
            </a:r>
            <a:r>
              <a:rPr sz="1900" b="1" spc="20" dirty="0">
                <a:solidFill>
                  <a:srgbClr val="FFFFFF"/>
                </a:solidFill>
                <a:latin typeface="Arial"/>
                <a:cs typeface="Arial"/>
              </a:rPr>
              <a:t>n</a:t>
            </a:r>
            <a:r>
              <a:rPr sz="1900" b="1" spc="40" dirty="0">
                <a:solidFill>
                  <a:srgbClr val="FFFFFF"/>
                </a:solidFill>
                <a:latin typeface="Arial"/>
                <a:cs typeface="Arial"/>
              </a:rPr>
              <a:t>c</a:t>
            </a:r>
            <a:r>
              <a:rPr sz="1900" b="1" dirty="0">
                <a:solidFill>
                  <a:srgbClr val="FFFFFF"/>
                </a:solidFill>
                <a:latin typeface="Arial"/>
                <a:cs typeface="Arial"/>
              </a:rPr>
              <a:t>e</a:t>
            </a:r>
            <a:r>
              <a:rPr sz="1900" b="1" spc="-85" dirty="0">
                <a:solidFill>
                  <a:srgbClr val="FFFFFF"/>
                </a:solidFill>
                <a:latin typeface="Arial"/>
                <a:cs typeface="Arial"/>
              </a:rPr>
              <a:t> </a:t>
            </a:r>
            <a:r>
              <a:rPr sz="1900" b="1" spc="20" dirty="0">
                <a:solidFill>
                  <a:srgbClr val="FFFFFF"/>
                </a:solidFill>
                <a:latin typeface="Arial"/>
                <a:cs typeface="Arial"/>
              </a:rPr>
              <a:t>h</a:t>
            </a:r>
            <a:r>
              <a:rPr sz="1900" b="1" spc="-40" dirty="0">
                <a:solidFill>
                  <a:srgbClr val="FFFFFF"/>
                </a:solidFill>
                <a:latin typeface="Arial"/>
                <a:cs typeface="Arial"/>
              </a:rPr>
              <a:t>i</a:t>
            </a:r>
            <a:r>
              <a:rPr sz="1900" b="1" dirty="0">
                <a:solidFill>
                  <a:srgbClr val="FFFFFF"/>
                </a:solidFill>
                <a:latin typeface="Arial"/>
                <a:cs typeface="Arial"/>
              </a:rPr>
              <a:t>s</a:t>
            </a:r>
            <a:r>
              <a:rPr sz="1900" b="1" spc="110" dirty="0">
                <a:solidFill>
                  <a:srgbClr val="FFFFFF"/>
                </a:solidFill>
                <a:latin typeface="Arial"/>
                <a:cs typeface="Arial"/>
              </a:rPr>
              <a:t> </a:t>
            </a:r>
            <a:r>
              <a:rPr sz="1900" b="1" spc="40" dirty="0">
                <a:solidFill>
                  <a:srgbClr val="FFFFFF"/>
                </a:solidFill>
                <a:latin typeface="Arial"/>
                <a:cs typeface="Arial"/>
              </a:rPr>
              <a:t>e</a:t>
            </a:r>
            <a:r>
              <a:rPr sz="1900" b="1" spc="10" dirty="0">
                <a:solidFill>
                  <a:srgbClr val="FFFFFF"/>
                </a:solidFill>
                <a:latin typeface="Arial"/>
                <a:cs typeface="Arial"/>
              </a:rPr>
              <a:t>m</a:t>
            </a:r>
            <a:r>
              <a:rPr sz="1900" b="1" spc="25" dirty="0">
                <a:solidFill>
                  <a:srgbClr val="FFFFFF"/>
                </a:solidFill>
                <a:latin typeface="Arial"/>
                <a:cs typeface="Arial"/>
              </a:rPr>
              <a:t>ph</a:t>
            </a:r>
            <a:r>
              <a:rPr sz="1900" b="1" spc="40" dirty="0">
                <a:solidFill>
                  <a:srgbClr val="FFFFFF"/>
                </a:solidFill>
                <a:latin typeface="Arial"/>
                <a:cs typeface="Arial"/>
              </a:rPr>
              <a:t>as</a:t>
            </a:r>
            <a:r>
              <a:rPr sz="1900" b="1" spc="-30" dirty="0">
                <a:solidFill>
                  <a:srgbClr val="FFFFFF"/>
                </a:solidFill>
                <a:latin typeface="Arial"/>
                <a:cs typeface="Arial"/>
              </a:rPr>
              <a:t>i</a:t>
            </a:r>
            <a:r>
              <a:rPr sz="1900" b="1" dirty="0">
                <a:solidFill>
                  <a:srgbClr val="FFFFFF"/>
                </a:solidFill>
                <a:latin typeface="Arial"/>
                <a:cs typeface="Arial"/>
              </a:rPr>
              <a:t>s</a:t>
            </a:r>
            <a:r>
              <a:rPr sz="1900" b="1" spc="-90" dirty="0">
                <a:solidFill>
                  <a:srgbClr val="FFFFFF"/>
                </a:solidFill>
                <a:latin typeface="Arial"/>
                <a:cs typeface="Arial"/>
              </a:rPr>
              <a:t> </a:t>
            </a:r>
            <a:r>
              <a:rPr sz="1900" b="1" spc="20" dirty="0">
                <a:solidFill>
                  <a:srgbClr val="FFFFFF"/>
                </a:solidFill>
                <a:latin typeface="Arial"/>
                <a:cs typeface="Arial"/>
              </a:rPr>
              <a:t>o</a:t>
            </a:r>
            <a:r>
              <a:rPr sz="1900" b="1" spc="-15" dirty="0">
                <a:solidFill>
                  <a:srgbClr val="FFFFFF"/>
                </a:solidFill>
                <a:latin typeface="Arial"/>
                <a:cs typeface="Arial"/>
              </a:rPr>
              <a:t>n</a:t>
            </a:r>
            <a:r>
              <a:rPr sz="1900" b="1" spc="10" dirty="0">
                <a:solidFill>
                  <a:srgbClr val="FFFFFF"/>
                </a:solidFill>
                <a:latin typeface="Arial"/>
                <a:cs typeface="Arial"/>
              </a:rPr>
              <a:t> </a:t>
            </a:r>
            <a:r>
              <a:rPr sz="1900" b="1" spc="40" dirty="0">
                <a:solidFill>
                  <a:srgbClr val="FFFFFF"/>
                </a:solidFill>
                <a:latin typeface="Arial"/>
                <a:cs typeface="Arial"/>
              </a:rPr>
              <a:t>Jesu</a:t>
            </a:r>
            <a:r>
              <a:rPr sz="1900" b="1" dirty="0">
                <a:solidFill>
                  <a:srgbClr val="FFFFFF"/>
                </a:solidFill>
                <a:latin typeface="Arial"/>
                <a:cs typeface="Arial"/>
              </a:rPr>
              <a:t>s</a:t>
            </a:r>
            <a:r>
              <a:rPr sz="1900" b="1" spc="-190" dirty="0">
                <a:solidFill>
                  <a:srgbClr val="FFFFFF"/>
                </a:solidFill>
                <a:latin typeface="Arial"/>
                <a:cs typeface="Arial"/>
              </a:rPr>
              <a:t> </a:t>
            </a:r>
            <a:r>
              <a:rPr sz="1900" b="1" spc="40" dirty="0">
                <a:solidFill>
                  <a:srgbClr val="FFFFFF"/>
                </a:solidFill>
                <a:latin typeface="Arial"/>
                <a:cs typeface="Arial"/>
              </a:rPr>
              <a:t>a</a:t>
            </a:r>
            <a:r>
              <a:rPr sz="1900" b="1" dirty="0">
                <a:solidFill>
                  <a:srgbClr val="FFFFFF"/>
                </a:solidFill>
                <a:latin typeface="Arial"/>
                <a:cs typeface="Arial"/>
              </a:rPr>
              <a:t>s</a:t>
            </a:r>
            <a:r>
              <a:rPr sz="1900" b="1" spc="15" dirty="0">
                <a:solidFill>
                  <a:srgbClr val="FFFFFF"/>
                </a:solidFill>
                <a:latin typeface="Arial"/>
                <a:cs typeface="Arial"/>
              </a:rPr>
              <a:t> </a:t>
            </a:r>
            <a:r>
              <a:rPr sz="1900" b="1" dirty="0">
                <a:solidFill>
                  <a:srgbClr val="FFFFFF"/>
                </a:solidFill>
                <a:latin typeface="Arial"/>
                <a:cs typeface="Arial"/>
              </a:rPr>
              <a:t>a</a:t>
            </a:r>
            <a:r>
              <a:rPr sz="1900" b="1" spc="15" dirty="0">
                <a:solidFill>
                  <a:srgbClr val="FFFFFF"/>
                </a:solidFill>
                <a:latin typeface="Arial"/>
                <a:cs typeface="Arial"/>
              </a:rPr>
              <a:t> </a:t>
            </a:r>
            <a:r>
              <a:rPr sz="1900" b="1" spc="10" dirty="0">
                <a:solidFill>
                  <a:srgbClr val="FFFFFF"/>
                </a:solidFill>
                <a:latin typeface="Arial"/>
                <a:cs typeface="Arial"/>
              </a:rPr>
              <a:t>m</a:t>
            </a:r>
            <a:r>
              <a:rPr sz="1900" b="1" spc="40" dirty="0">
                <a:solidFill>
                  <a:srgbClr val="FFFFFF"/>
                </a:solidFill>
                <a:latin typeface="Arial"/>
                <a:cs typeface="Arial"/>
              </a:rPr>
              <a:t>a</a:t>
            </a:r>
            <a:r>
              <a:rPr sz="1900" b="1" spc="-15" dirty="0">
                <a:solidFill>
                  <a:srgbClr val="FFFFFF"/>
                </a:solidFill>
                <a:latin typeface="Arial"/>
                <a:cs typeface="Arial"/>
              </a:rPr>
              <a:t>n</a:t>
            </a:r>
            <a:r>
              <a:rPr sz="1900" b="1" spc="10" dirty="0">
                <a:solidFill>
                  <a:srgbClr val="FFFFFF"/>
                </a:solidFill>
                <a:latin typeface="Arial"/>
                <a:cs typeface="Arial"/>
              </a:rPr>
              <a:t> </a:t>
            </a:r>
            <a:r>
              <a:rPr sz="1900" b="1" spc="20" dirty="0">
                <a:solidFill>
                  <a:srgbClr val="FFFFFF"/>
                </a:solidFill>
                <a:latin typeface="Arial"/>
                <a:cs typeface="Arial"/>
              </a:rPr>
              <a:t>o</a:t>
            </a:r>
            <a:r>
              <a:rPr sz="1900" b="1" spc="-10" dirty="0">
                <a:solidFill>
                  <a:srgbClr val="FFFFFF"/>
                </a:solidFill>
                <a:latin typeface="Arial"/>
                <a:cs typeface="Arial"/>
              </a:rPr>
              <a:t>f</a:t>
            </a:r>
            <a:r>
              <a:rPr sz="1900" b="1" spc="35" dirty="0">
                <a:solidFill>
                  <a:srgbClr val="FFFFFF"/>
                </a:solidFill>
                <a:latin typeface="Arial"/>
                <a:cs typeface="Arial"/>
              </a:rPr>
              <a:t> </a:t>
            </a:r>
            <a:r>
              <a:rPr sz="1900" b="1" spc="40" dirty="0">
                <a:solidFill>
                  <a:srgbClr val="FFFFFF"/>
                </a:solidFill>
                <a:latin typeface="Arial"/>
                <a:cs typeface="Arial"/>
              </a:rPr>
              <a:t>ac</a:t>
            </a:r>
            <a:r>
              <a:rPr sz="1900" b="1" spc="-35" dirty="0">
                <a:solidFill>
                  <a:srgbClr val="FFFFFF"/>
                </a:solidFill>
                <a:latin typeface="Arial"/>
                <a:cs typeface="Arial"/>
              </a:rPr>
              <a:t>t</a:t>
            </a:r>
            <a:r>
              <a:rPr sz="1900" b="1" spc="-40" dirty="0">
                <a:solidFill>
                  <a:srgbClr val="FFFFFF"/>
                </a:solidFill>
                <a:latin typeface="Arial"/>
                <a:cs typeface="Arial"/>
              </a:rPr>
              <a:t>i</a:t>
            </a:r>
            <a:r>
              <a:rPr sz="1900" b="1" spc="25" dirty="0">
                <a:solidFill>
                  <a:srgbClr val="FFFFFF"/>
                </a:solidFill>
                <a:latin typeface="Arial"/>
                <a:cs typeface="Arial"/>
              </a:rPr>
              <a:t>o</a:t>
            </a:r>
            <a:r>
              <a:rPr sz="1900" b="1" spc="-15" dirty="0">
                <a:solidFill>
                  <a:srgbClr val="FFFFFF"/>
                </a:solidFill>
                <a:latin typeface="Arial"/>
                <a:cs typeface="Arial"/>
              </a:rPr>
              <a:t>n</a:t>
            </a:r>
            <a:endParaRPr sz="1900">
              <a:latin typeface="Arial"/>
              <a:cs typeface="Arial"/>
            </a:endParaRPr>
          </a:p>
          <a:p>
            <a:pPr marL="660400" indent="-152400">
              <a:lnSpc>
                <a:spcPct val="100000"/>
              </a:lnSpc>
              <a:spcBef>
                <a:spcPts val="20"/>
              </a:spcBef>
              <a:buClr>
                <a:srgbClr val="FFFFFF"/>
              </a:buClr>
              <a:buFont typeface="Arial"/>
              <a:buChar char="•"/>
              <a:tabLst>
                <a:tab pos="660400" algn="l"/>
              </a:tabLst>
            </a:pPr>
            <a:r>
              <a:rPr sz="1900" b="1" spc="30" dirty="0">
                <a:solidFill>
                  <a:srgbClr val="FFFFFF"/>
                </a:solidFill>
                <a:latin typeface="Arial"/>
                <a:cs typeface="Arial"/>
              </a:rPr>
              <a:t>S</a:t>
            </a:r>
            <a:r>
              <a:rPr sz="1900" b="1" spc="-35" dirty="0">
                <a:solidFill>
                  <a:srgbClr val="FFFFFF"/>
                </a:solidFill>
                <a:latin typeface="Arial"/>
                <a:cs typeface="Arial"/>
              </a:rPr>
              <a:t>t</a:t>
            </a:r>
            <a:r>
              <a:rPr sz="1900" b="1" spc="-10" dirty="0">
                <a:solidFill>
                  <a:srgbClr val="FFFFFF"/>
                </a:solidFill>
                <a:latin typeface="Arial"/>
                <a:cs typeface="Arial"/>
              </a:rPr>
              <a:t>.</a:t>
            </a:r>
            <a:r>
              <a:rPr sz="1900" b="1" spc="40" dirty="0">
                <a:solidFill>
                  <a:srgbClr val="FFFFFF"/>
                </a:solidFill>
                <a:latin typeface="Arial"/>
                <a:cs typeface="Arial"/>
              </a:rPr>
              <a:t> </a:t>
            </a:r>
            <a:r>
              <a:rPr sz="1900" b="1" spc="15" dirty="0">
                <a:solidFill>
                  <a:srgbClr val="FFFFFF"/>
                </a:solidFill>
                <a:latin typeface="Arial"/>
                <a:cs typeface="Arial"/>
              </a:rPr>
              <a:t>M</a:t>
            </a:r>
            <a:r>
              <a:rPr sz="1900" b="1" spc="40" dirty="0">
                <a:solidFill>
                  <a:srgbClr val="FFFFFF"/>
                </a:solidFill>
                <a:latin typeface="Arial"/>
                <a:cs typeface="Arial"/>
              </a:rPr>
              <a:t>a</a:t>
            </a:r>
            <a:r>
              <a:rPr sz="1900" b="1" spc="-40" dirty="0">
                <a:solidFill>
                  <a:srgbClr val="FFFFFF"/>
                </a:solidFill>
                <a:latin typeface="Arial"/>
                <a:cs typeface="Arial"/>
              </a:rPr>
              <a:t>r</a:t>
            </a:r>
            <a:r>
              <a:rPr sz="1900" b="1" dirty="0">
                <a:solidFill>
                  <a:srgbClr val="FFFFFF"/>
                </a:solidFill>
                <a:latin typeface="Arial"/>
                <a:cs typeface="Arial"/>
              </a:rPr>
              <a:t>k</a:t>
            </a:r>
            <a:r>
              <a:rPr sz="1900" b="1" spc="114" dirty="0">
                <a:solidFill>
                  <a:srgbClr val="FFFFFF"/>
                </a:solidFill>
                <a:latin typeface="Arial"/>
                <a:cs typeface="Arial"/>
              </a:rPr>
              <a:t> </a:t>
            </a:r>
            <a:r>
              <a:rPr sz="1900" b="1" spc="20" dirty="0">
                <a:solidFill>
                  <a:srgbClr val="FFFFFF"/>
                </a:solidFill>
                <a:latin typeface="Arial"/>
                <a:cs typeface="Arial"/>
              </a:rPr>
              <a:t>d</a:t>
            </a:r>
            <a:r>
              <a:rPr sz="1900" b="1" spc="25" dirty="0">
                <a:solidFill>
                  <a:srgbClr val="FFFFFF"/>
                </a:solidFill>
                <a:latin typeface="Arial"/>
                <a:cs typeface="Arial"/>
              </a:rPr>
              <a:t>e</a:t>
            </a:r>
            <a:r>
              <a:rPr sz="1900" b="1" spc="-35" dirty="0">
                <a:solidFill>
                  <a:srgbClr val="FFFFFF"/>
                </a:solidFill>
                <a:latin typeface="Arial"/>
                <a:cs typeface="Arial"/>
              </a:rPr>
              <a:t>f</a:t>
            </a:r>
            <a:r>
              <a:rPr sz="1900" b="1" spc="-40" dirty="0">
                <a:solidFill>
                  <a:srgbClr val="FFFFFF"/>
                </a:solidFill>
                <a:latin typeface="Arial"/>
                <a:cs typeface="Arial"/>
              </a:rPr>
              <a:t>i</a:t>
            </a:r>
            <a:r>
              <a:rPr sz="1900" b="1" spc="20" dirty="0">
                <a:solidFill>
                  <a:srgbClr val="FFFFFF"/>
                </a:solidFill>
                <a:latin typeface="Arial"/>
                <a:cs typeface="Arial"/>
              </a:rPr>
              <a:t>n</a:t>
            </a:r>
            <a:r>
              <a:rPr sz="1900" b="1" spc="25" dirty="0">
                <a:solidFill>
                  <a:srgbClr val="FFFFFF"/>
                </a:solidFill>
                <a:latin typeface="Arial"/>
                <a:cs typeface="Arial"/>
              </a:rPr>
              <a:t>e</a:t>
            </a:r>
            <a:r>
              <a:rPr sz="1900" b="1" dirty="0">
                <a:solidFill>
                  <a:srgbClr val="FFFFFF"/>
                </a:solidFill>
                <a:latin typeface="Arial"/>
                <a:cs typeface="Arial"/>
              </a:rPr>
              <a:t>s</a:t>
            </a:r>
            <a:r>
              <a:rPr sz="1900" b="1" spc="-85" dirty="0">
                <a:solidFill>
                  <a:srgbClr val="FFFFFF"/>
                </a:solidFill>
                <a:latin typeface="Arial"/>
                <a:cs typeface="Arial"/>
              </a:rPr>
              <a:t> </a:t>
            </a:r>
            <a:r>
              <a:rPr sz="1900" b="1" spc="40" dirty="0">
                <a:solidFill>
                  <a:srgbClr val="FFFFFF"/>
                </a:solidFill>
                <a:latin typeface="Arial"/>
                <a:cs typeface="Arial"/>
              </a:rPr>
              <a:t>Je</a:t>
            </a:r>
            <a:r>
              <a:rPr sz="1900" b="1" spc="20" dirty="0">
                <a:solidFill>
                  <a:srgbClr val="FFFFFF"/>
                </a:solidFill>
                <a:latin typeface="Arial"/>
                <a:cs typeface="Arial"/>
              </a:rPr>
              <a:t>w</a:t>
            </a:r>
            <a:r>
              <a:rPr sz="1900" b="1" spc="-40" dirty="0">
                <a:solidFill>
                  <a:srgbClr val="FFFFFF"/>
                </a:solidFill>
                <a:latin typeface="Arial"/>
                <a:cs typeface="Arial"/>
              </a:rPr>
              <a:t>i</a:t>
            </a:r>
            <a:r>
              <a:rPr sz="1900" b="1" spc="25" dirty="0">
                <a:solidFill>
                  <a:srgbClr val="FFFFFF"/>
                </a:solidFill>
                <a:latin typeface="Arial"/>
                <a:cs typeface="Arial"/>
              </a:rPr>
              <a:t>s</a:t>
            </a:r>
            <a:r>
              <a:rPr sz="1900" b="1" spc="-15" dirty="0">
                <a:solidFill>
                  <a:srgbClr val="FFFFFF"/>
                </a:solidFill>
                <a:latin typeface="Arial"/>
                <a:cs typeface="Arial"/>
              </a:rPr>
              <a:t>h</a:t>
            </a:r>
            <a:r>
              <a:rPr sz="1900" b="1" spc="10" dirty="0">
                <a:solidFill>
                  <a:srgbClr val="FFFFFF"/>
                </a:solidFill>
                <a:latin typeface="Arial"/>
                <a:cs typeface="Arial"/>
              </a:rPr>
              <a:t> </a:t>
            </a:r>
            <a:r>
              <a:rPr sz="1900" b="1" spc="-35" dirty="0">
                <a:solidFill>
                  <a:srgbClr val="FFFFFF"/>
                </a:solidFill>
                <a:latin typeface="Arial"/>
                <a:cs typeface="Arial"/>
              </a:rPr>
              <a:t>t</a:t>
            </a:r>
            <a:r>
              <a:rPr sz="1900" b="1" spc="40" dirty="0">
                <a:solidFill>
                  <a:srgbClr val="FFFFFF"/>
                </a:solidFill>
                <a:latin typeface="Arial"/>
                <a:cs typeface="Arial"/>
              </a:rPr>
              <a:t>e</a:t>
            </a:r>
            <a:r>
              <a:rPr sz="1900" b="1" spc="-40" dirty="0">
                <a:solidFill>
                  <a:srgbClr val="FFFFFF"/>
                </a:solidFill>
                <a:latin typeface="Arial"/>
                <a:cs typeface="Arial"/>
              </a:rPr>
              <a:t>r</a:t>
            </a:r>
            <a:r>
              <a:rPr sz="1900" b="1" spc="10" dirty="0">
                <a:solidFill>
                  <a:srgbClr val="FFFFFF"/>
                </a:solidFill>
                <a:latin typeface="Arial"/>
                <a:cs typeface="Arial"/>
              </a:rPr>
              <a:t>m</a:t>
            </a:r>
            <a:r>
              <a:rPr sz="1900" b="1" dirty="0">
                <a:solidFill>
                  <a:srgbClr val="FFFFFF"/>
                </a:solidFill>
                <a:latin typeface="Arial"/>
                <a:cs typeface="Arial"/>
              </a:rPr>
              <a:t>s</a:t>
            </a:r>
            <a:r>
              <a:rPr sz="1900" b="1" spc="110" dirty="0">
                <a:solidFill>
                  <a:srgbClr val="FFFFFF"/>
                </a:solidFill>
                <a:latin typeface="Arial"/>
                <a:cs typeface="Arial"/>
              </a:rPr>
              <a:t> </a:t>
            </a:r>
            <a:r>
              <a:rPr sz="1900" b="1" spc="25" dirty="0">
                <a:solidFill>
                  <a:srgbClr val="FFFFFF"/>
                </a:solidFill>
                <a:latin typeface="Arial"/>
                <a:cs typeface="Arial"/>
              </a:rPr>
              <a:t>an</a:t>
            </a:r>
            <a:r>
              <a:rPr sz="1900" b="1" spc="-15" dirty="0">
                <a:solidFill>
                  <a:srgbClr val="FFFFFF"/>
                </a:solidFill>
                <a:latin typeface="Arial"/>
                <a:cs typeface="Arial"/>
              </a:rPr>
              <a:t>d</a:t>
            </a:r>
            <a:r>
              <a:rPr sz="1900" b="1" spc="-90" dirty="0">
                <a:solidFill>
                  <a:srgbClr val="FFFFFF"/>
                </a:solidFill>
                <a:latin typeface="Arial"/>
                <a:cs typeface="Arial"/>
              </a:rPr>
              <a:t> </a:t>
            </a:r>
            <a:r>
              <a:rPr sz="1900" b="1" spc="25" dirty="0">
                <a:solidFill>
                  <a:srgbClr val="FFFFFF"/>
                </a:solidFill>
                <a:latin typeface="Arial"/>
                <a:cs typeface="Arial"/>
              </a:rPr>
              <a:t>cu</a:t>
            </a:r>
            <a:r>
              <a:rPr sz="1900" b="1" spc="40" dirty="0">
                <a:solidFill>
                  <a:srgbClr val="FFFFFF"/>
                </a:solidFill>
                <a:latin typeface="Arial"/>
                <a:cs typeface="Arial"/>
              </a:rPr>
              <a:t>s</a:t>
            </a:r>
            <a:r>
              <a:rPr sz="1900" b="1" spc="-35" dirty="0">
                <a:solidFill>
                  <a:srgbClr val="FFFFFF"/>
                </a:solidFill>
                <a:latin typeface="Arial"/>
                <a:cs typeface="Arial"/>
              </a:rPr>
              <a:t>t</a:t>
            </a:r>
            <a:r>
              <a:rPr sz="1900" b="1" spc="25" dirty="0">
                <a:solidFill>
                  <a:srgbClr val="FFFFFF"/>
                </a:solidFill>
                <a:latin typeface="Arial"/>
                <a:cs typeface="Arial"/>
              </a:rPr>
              <a:t>o</a:t>
            </a:r>
            <a:r>
              <a:rPr sz="1900" b="1" spc="10" dirty="0">
                <a:solidFill>
                  <a:srgbClr val="FFFFFF"/>
                </a:solidFill>
                <a:latin typeface="Arial"/>
                <a:cs typeface="Arial"/>
              </a:rPr>
              <a:t>m</a:t>
            </a:r>
            <a:r>
              <a:rPr sz="1900" b="1" dirty="0">
                <a:solidFill>
                  <a:srgbClr val="FFFFFF"/>
                </a:solidFill>
                <a:latin typeface="Arial"/>
                <a:cs typeface="Arial"/>
              </a:rPr>
              <a:t>s</a:t>
            </a:r>
            <a:r>
              <a:rPr sz="1900" b="1" spc="10" dirty="0">
                <a:solidFill>
                  <a:srgbClr val="FFFFFF"/>
                </a:solidFill>
                <a:latin typeface="Arial"/>
                <a:cs typeface="Arial"/>
              </a:rPr>
              <a:t> </a:t>
            </a:r>
            <a:r>
              <a:rPr sz="1900" b="1" spc="-45" dirty="0">
                <a:solidFill>
                  <a:srgbClr val="FFFFFF"/>
                </a:solidFill>
                <a:latin typeface="Arial"/>
                <a:cs typeface="Arial"/>
              </a:rPr>
              <a:t>f</a:t>
            </a:r>
            <a:r>
              <a:rPr sz="1900" b="1" spc="20" dirty="0">
                <a:solidFill>
                  <a:srgbClr val="FFFFFF"/>
                </a:solidFill>
                <a:latin typeface="Arial"/>
                <a:cs typeface="Arial"/>
              </a:rPr>
              <a:t>o</a:t>
            </a:r>
            <a:r>
              <a:rPr sz="1900" b="1" dirty="0">
                <a:solidFill>
                  <a:srgbClr val="FFFFFF"/>
                </a:solidFill>
                <a:latin typeface="Arial"/>
                <a:cs typeface="Arial"/>
              </a:rPr>
              <a:t>r</a:t>
            </a:r>
            <a:r>
              <a:rPr sz="1900" b="1" spc="30" dirty="0">
                <a:solidFill>
                  <a:srgbClr val="FFFFFF"/>
                </a:solidFill>
                <a:latin typeface="Arial"/>
                <a:cs typeface="Arial"/>
              </a:rPr>
              <a:t> </a:t>
            </a:r>
            <a:r>
              <a:rPr sz="1900" b="1" spc="20" dirty="0">
                <a:solidFill>
                  <a:srgbClr val="FFFFFF"/>
                </a:solidFill>
                <a:latin typeface="Arial"/>
                <a:cs typeface="Arial"/>
              </a:rPr>
              <a:t>h</a:t>
            </a:r>
            <a:r>
              <a:rPr sz="1900" b="1" spc="-40" dirty="0">
                <a:solidFill>
                  <a:srgbClr val="FFFFFF"/>
                </a:solidFill>
                <a:latin typeface="Arial"/>
                <a:cs typeface="Arial"/>
              </a:rPr>
              <a:t>i</a:t>
            </a:r>
            <a:r>
              <a:rPr sz="1900" b="1" dirty="0">
                <a:solidFill>
                  <a:srgbClr val="FFFFFF"/>
                </a:solidFill>
                <a:latin typeface="Arial"/>
                <a:cs typeface="Arial"/>
              </a:rPr>
              <a:t>s</a:t>
            </a:r>
            <a:r>
              <a:rPr sz="1900" b="1" spc="10" dirty="0">
                <a:solidFill>
                  <a:srgbClr val="FFFFFF"/>
                </a:solidFill>
                <a:latin typeface="Arial"/>
                <a:cs typeface="Arial"/>
              </a:rPr>
              <a:t> </a:t>
            </a:r>
            <a:r>
              <a:rPr sz="1900" b="1" spc="-40" dirty="0">
                <a:solidFill>
                  <a:srgbClr val="FFFFFF"/>
                </a:solidFill>
                <a:latin typeface="Arial"/>
                <a:cs typeface="Arial"/>
              </a:rPr>
              <a:t>r</a:t>
            </a:r>
            <a:r>
              <a:rPr sz="1900" b="1" spc="40" dirty="0">
                <a:solidFill>
                  <a:srgbClr val="FFFFFF"/>
                </a:solidFill>
                <a:latin typeface="Arial"/>
                <a:cs typeface="Arial"/>
              </a:rPr>
              <a:t>ea</a:t>
            </a:r>
            <a:r>
              <a:rPr sz="1900" b="1" spc="20" dirty="0">
                <a:solidFill>
                  <a:srgbClr val="FFFFFF"/>
                </a:solidFill>
                <a:latin typeface="Arial"/>
                <a:cs typeface="Arial"/>
              </a:rPr>
              <a:t>d</a:t>
            </a:r>
            <a:r>
              <a:rPr sz="1900" b="1" spc="40" dirty="0">
                <a:solidFill>
                  <a:srgbClr val="FFFFFF"/>
                </a:solidFill>
                <a:latin typeface="Arial"/>
                <a:cs typeface="Arial"/>
              </a:rPr>
              <a:t>e</a:t>
            </a:r>
            <a:r>
              <a:rPr sz="1900" b="1" spc="-40" dirty="0">
                <a:solidFill>
                  <a:srgbClr val="FFFFFF"/>
                </a:solidFill>
                <a:latin typeface="Arial"/>
                <a:cs typeface="Arial"/>
              </a:rPr>
              <a:t>r</a:t>
            </a:r>
            <a:r>
              <a:rPr sz="1900" b="1" spc="40" dirty="0">
                <a:solidFill>
                  <a:srgbClr val="FFFFFF"/>
                </a:solidFill>
                <a:latin typeface="Arial"/>
                <a:cs typeface="Arial"/>
              </a:rPr>
              <a:t>s</a:t>
            </a:r>
            <a:r>
              <a:rPr sz="1900" b="1" spc="-10" dirty="0">
                <a:solidFill>
                  <a:srgbClr val="FFFFFF"/>
                </a:solidFill>
                <a:latin typeface="Arial"/>
                <a:cs typeface="Arial"/>
              </a:rPr>
              <a:t>.</a:t>
            </a:r>
            <a:endParaRPr sz="1900">
              <a:latin typeface="Arial"/>
              <a:cs typeface="Arial"/>
            </a:endParaRPr>
          </a:p>
          <a:p>
            <a:pPr marL="12700" indent="495300">
              <a:lnSpc>
                <a:spcPct val="100000"/>
              </a:lnSpc>
              <a:spcBef>
                <a:spcPts val="20"/>
              </a:spcBef>
            </a:pPr>
            <a:r>
              <a:rPr sz="1900" b="1" i="1" u="heavy" spc="30" dirty="0">
                <a:solidFill>
                  <a:srgbClr val="FFFFFF"/>
                </a:solidFill>
                <a:latin typeface="Arial"/>
                <a:cs typeface="Arial"/>
              </a:rPr>
              <a:t>E</a:t>
            </a:r>
            <a:r>
              <a:rPr sz="1900" b="1" i="1" u="heavy" spc="40" dirty="0">
                <a:solidFill>
                  <a:srgbClr val="FFFFFF"/>
                </a:solidFill>
                <a:latin typeface="Arial"/>
                <a:cs typeface="Arial"/>
              </a:rPr>
              <a:t>xa</a:t>
            </a:r>
            <a:r>
              <a:rPr sz="1900" b="1" i="1" u="heavy" spc="5" dirty="0">
                <a:solidFill>
                  <a:srgbClr val="FFFFFF"/>
                </a:solidFill>
                <a:latin typeface="Arial"/>
                <a:cs typeface="Arial"/>
              </a:rPr>
              <a:t>m</a:t>
            </a:r>
            <a:r>
              <a:rPr sz="1900" b="1" i="1" u="heavy" spc="20" dirty="0">
                <a:solidFill>
                  <a:srgbClr val="FFFFFF"/>
                </a:solidFill>
                <a:latin typeface="Arial"/>
                <a:cs typeface="Arial"/>
              </a:rPr>
              <a:t>p</a:t>
            </a:r>
            <a:r>
              <a:rPr sz="1900" b="1" i="1" u="heavy" spc="-40" dirty="0">
                <a:solidFill>
                  <a:srgbClr val="FFFFFF"/>
                </a:solidFill>
                <a:latin typeface="Arial"/>
                <a:cs typeface="Arial"/>
              </a:rPr>
              <a:t>l</a:t>
            </a:r>
            <a:r>
              <a:rPr sz="1900" b="1" i="1" u="heavy" dirty="0">
                <a:solidFill>
                  <a:srgbClr val="FFFFFF"/>
                </a:solidFill>
                <a:latin typeface="Arial"/>
                <a:cs typeface="Arial"/>
              </a:rPr>
              <a:t>e</a:t>
            </a:r>
            <a:r>
              <a:rPr sz="1900" b="1" i="1" spc="-85" dirty="0">
                <a:solidFill>
                  <a:srgbClr val="FFFFFF"/>
                </a:solidFill>
                <a:latin typeface="Arial"/>
                <a:cs typeface="Arial"/>
              </a:rPr>
              <a:t> </a:t>
            </a:r>
            <a:r>
              <a:rPr sz="1900" b="1" i="1" spc="25" dirty="0">
                <a:solidFill>
                  <a:srgbClr val="FFFFFF"/>
                </a:solidFill>
                <a:latin typeface="Arial"/>
                <a:cs typeface="Arial"/>
              </a:rPr>
              <a:t>C</a:t>
            </a:r>
            <a:r>
              <a:rPr sz="1900" b="1" i="1" spc="35" dirty="0">
                <a:solidFill>
                  <a:srgbClr val="FFFFFF"/>
                </a:solidFill>
                <a:latin typeface="Arial"/>
                <a:cs typeface="Arial"/>
              </a:rPr>
              <a:t>h</a:t>
            </a:r>
            <a:r>
              <a:rPr sz="1900" b="1" i="1" spc="40" dirty="0">
                <a:solidFill>
                  <a:srgbClr val="FFFFFF"/>
                </a:solidFill>
                <a:latin typeface="Arial"/>
                <a:cs typeface="Arial"/>
              </a:rPr>
              <a:t>a</a:t>
            </a:r>
            <a:r>
              <a:rPr sz="1900" b="1" i="1" spc="20" dirty="0">
                <a:solidFill>
                  <a:srgbClr val="FFFFFF"/>
                </a:solidFill>
                <a:latin typeface="Arial"/>
                <a:cs typeface="Arial"/>
              </a:rPr>
              <a:t>p</a:t>
            </a:r>
            <a:r>
              <a:rPr sz="1900" b="1" i="1" spc="-35" dirty="0">
                <a:solidFill>
                  <a:srgbClr val="FFFFFF"/>
                </a:solidFill>
                <a:latin typeface="Arial"/>
                <a:cs typeface="Arial"/>
              </a:rPr>
              <a:t>t</a:t>
            </a:r>
            <a:r>
              <a:rPr sz="1900" b="1" i="1" spc="40" dirty="0">
                <a:solidFill>
                  <a:srgbClr val="FFFFFF"/>
                </a:solidFill>
                <a:latin typeface="Arial"/>
                <a:cs typeface="Arial"/>
              </a:rPr>
              <a:t>e</a:t>
            </a:r>
            <a:r>
              <a:rPr sz="1900" b="1" i="1" dirty="0">
                <a:solidFill>
                  <a:srgbClr val="FFFFFF"/>
                </a:solidFill>
                <a:latin typeface="Arial"/>
                <a:cs typeface="Arial"/>
              </a:rPr>
              <a:t>r</a:t>
            </a:r>
            <a:r>
              <a:rPr sz="1900" b="1" i="1" spc="30" dirty="0">
                <a:solidFill>
                  <a:srgbClr val="FFFFFF"/>
                </a:solidFill>
                <a:latin typeface="Arial"/>
                <a:cs typeface="Arial"/>
              </a:rPr>
              <a:t> </a:t>
            </a:r>
            <a:r>
              <a:rPr sz="1900" b="1" i="1" spc="40" dirty="0">
                <a:solidFill>
                  <a:srgbClr val="FFFFFF"/>
                </a:solidFill>
                <a:latin typeface="Arial"/>
                <a:cs typeface="Arial"/>
              </a:rPr>
              <a:t>7</a:t>
            </a:r>
            <a:r>
              <a:rPr sz="1900" b="1" i="1" spc="-35" dirty="0">
                <a:solidFill>
                  <a:srgbClr val="FFFFFF"/>
                </a:solidFill>
                <a:latin typeface="Arial"/>
                <a:cs typeface="Arial"/>
              </a:rPr>
              <a:t>:</a:t>
            </a:r>
            <a:r>
              <a:rPr sz="1900" b="1" i="1" spc="40" dirty="0">
                <a:solidFill>
                  <a:srgbClr val="FFFFFF"/>
                </a:solidFill>
                <a:latin typeface="Arial"/>
                <a:cs typeface="Arial"/>
              </a:rPr>
              <a:t>1</a:t>
            </a:r>
            <a:r>
              <a:rPr sz="1900" b="1" i="1" spc="-35" dirty="0">
                <a:solidFill>
                  <a:srgbClr val="FFFFFF"/>
                </a:solidFill>
                <a:latin typeface="Arial"/>
                <a:cs typeface="Arial"/>
              </a:rPr>
              <a:t>-</a:t>
            </a:r>
            <a:r>
              <a:rPr sz="1900" b="1" i="1" dirty="0">
                <a:solidFill>
                  <a:srgbClr val="FFFFFF"/>
                </a:solidFill>
                <a:latin typeface="Arial"/>
                <a:cs typeface="Arial"/>
              </a:rPr>
              <a:t>4</a:t>
            </a:r>
            <a:endParaRPr sz="1900">
              <a:latin typeface="Arial"/>
              <a:cs typeface="Arial"/>
            </a:endParaRPr>
          </a:p>
          <a:p>
            <a:pPr marL="12700">
              <a:lnSpc>
                <a:spcPct val="100000"/>
              </a:lnSpc>
              <a:spcBef>
                <a:spcPts val="1320"/>
              </a:spcBef>
            </a:pPr>
            <a:r>
              <a:rPr sz="2100" spc="30" dirty="0">
                <a:solidFill>
                  <a:srgbClr val="FFFF00"/>
                </a:solidFill>
                <a:latin typeface="Arial"/>
                <a:cs typeface="Arial"/>
              </a:rPr>
              <a:t>Lu</a:t>
            </a:r>
            <a:r>
              <a:rPr sz="2100" spc="45" dirty="0">
                <a:solidFill>
                  <a:srgbClr val="FFFF00"/>
                </a:solidFill>
                <a:latin typeface="Arial"/>
                <a:cs typeface="Arial"/>
              </a:rPr>
              <a:t>k</a:t>
            </a:r>
            <a:r>
              <a:rPr sz="2100" spc="15" dirty="0">
                <a:solidFill>
                  <a:srgbClr val="FFFF00"/>
                </a:solidFill>
                <a:latin typeface="Arial"/>
                <a:cs typeface="Arial"/>
              </a:rPr>
              <a:t>e</a:t>
            </a:r>
            <a:r>
              <a:rPr sz="2100" spc="-10" dirty="0">
                <a:solidFill>
                  <a:srgbClr val="FFFF00"/>
                </a:solidFill>
                <a:latin typeface="Arial"/>
                <a:cs typeface="Arial"/>
              </a:rPr>
              <a:t>:</a:t>
            </a:r>
            <a:r>
              <a:rPr sz="2100" spc="-70" dirty="0">
                <a:solidFill>
                  <a:srgbClr val="FFFF00"/>
                </a:solidFill>
                <a:latin typeface="Arial"/>
                <a:cs typeface="Arial"/>
              </a:rPr>
              <a:t> </a:t>
            </a:r>
            <a:r>
              <a:rPr sz="2100" spc="-55" dirty="0">
                <a:solidFill>
                  <a:srgbClr val="BBE0E3"/>
                </a:solidFill>
                <a:latin typeface="Arial"/>
                <a:cs typeface="Arial"/>
              </a:rPr>
              <a:t>G</a:t>
            </a:r>
            <a:r>
              <a:rPr sz="2100" spc="-15" dirty="0">
                <a:solidFill>
                  <a:srgbClr val="BBE0E3"/>
                </a:solidFill>
                <a:latin typeface="Arial"/>
                <a:cs typeface="Arial"/>
              </a:rPr>
              <a:t>r</a:t>
            </a:r>
            <a:r>
              <a:rPr sz="2100" spc="30" dirty="0">
                <a:solidFill>
                  <a:srgbClr val="BBE0E3"/>
                </a:solidFill>
                <a:latin typeface="Arial"/>
                <a:cs typeface="Arial"/>
              </a:rPr>
              <a:t>ee</a:t>
            </a:r>
            <a:r>
              <a:rPr sz="2100" spc="50" dirty="0">
                <a:solidFill>
                  <a:srgbClr val="BBE0E3"/>
                </a:solidFill>
                <a:latin typeface="Arial"/>
                <a:cs typeface="Arial"/>
              </a:rPr>
              <a:t>k</a:t>
            </a:r>
            <a:r>
              <a:rPr sz="2100" dirty="0">
                <a:solidFill>
                  <a:srgbClr val="BBE0E3"/>
                </a:solidFill>
                <a:latin typeface="Arial"/>
                <a:cs typeface="Arial"/>
              </a:rPr>
              <a:t>s</a:t>
            </a:r>
            <a:r>
              <a:rPr sz="2100" spc="65" dirty="0">
                <a:solidFill>
                  <a:srgbClr val="BBE0E3"/>
                </a:solidFill>
                <a:latin typeface="Arial"/>
                <a:cs typeface="Arial"/>
              </a:rPr>
              <a:t> </a:t>
            </a:r>
            <a:r>
              <a:rPr sz="2100" spc="-5" dirty="0">
                <a:solidFill>
                  <a:srgbClr val="BBE0E3"/>
                </a:solidFill>
                <a:latin typeface="Arial"/>
                <a:cs typeface="Arial"/>
              </a:rPr>
              <a:t>(</a:t>
            </a:r>
            <a:r>
              <a:rPr sz="2100" spc="-20" dirty="0">
                <a:solidFill>
                  <a:srgbClr val="BBE0E3"/>
                </a:solidFill>
                <a:latin typeface="Arial"/>
                <a:cs typeface="Arial"/>
              </a:rPr>
              <a:t>P</a:t>
            </a:r>
            <a:r>
              <a:rPr sz="2100" spc="30" dirty="0">
                <a:solidFill>
                  <a:srgbClr val="BBE0E3"/>
                </a:solidFill>
                <a:latin typeface="Arial"/>
                <a:cs typeface="Arial"/>
              </a:rPr>
              <a:t>hilo</a:t>
            </a:r>
            <a:r>
              <a:rPr sz="2100" spc="50" dirty="0">
                <a:solidFill>
                  <a:srgbClr val="BBE0E3"/>
                </a:solidFill>
                <a:latin typeface="Arial"/>
                <a:cs typeface="Arial"/>
              </a:rPr>
              <a:t>s</a:t>
            </a:r>
            <a:r>
              <a:rPr sz="2100" spc="30" dirty="0">
                <a:solidFill>
                  <a:srgbClr val="BBE0E3"/>
                </a:solidFill>
                <a:latin typeface="Arial"/>
                <a:cs typeface="Arial"/>
              </a:rPr>
              <a:t>oph</a:t>
            </a:r>
            <a:r>
              <a:rPr sz="2100" spc="50" dirty="0">
                <a:solidFill>
                  <a:srgbClr val="BBE0E3"/>
                </a:solidFill>
                <a:latin typeface="Arial"/>
                <a:cs typeface="Arial"/>
              </a:rPr>
              <a:t>y</a:t>
            </a:r>
            <a:r>
              <a:rPr sz="2100" spc="-5" dirty="0">
                <a:solidFill>
                  <a:srgbClr val="BBE0E3"/>
                </a:solidFill>
                <a:latin typeface="Arial"/>
                <a:cs typeface="Arial"/>
              </a:rPr>
              <a:t>)</a:t>
            </a:r>
            <a:r>
              <a:rPr sz="2100" spc="-10" dirty="0">
                <a:solidFill>
                  <a:srgbClr val="BBE0E3"/>
                </a:solidFill>
                <a:latin typeface="Arial"/>
                <a:cs typeface="Arial"/>
              </a:rPr>
              <a:t>.</a:t>
            </a:r>
            <a:endParaRPr sz="2100">
              <a:latin typeface="Arial"/>
              <a:cs typeface="Arial"/>
            </a:endParaRPr>
          </a:p>
          <a:p>
            <a:pPr marL="660400" indent="-152400">
              <a:lnSpc>
                <a:spcPct val="100000"/>
              </a:lnSpc>
              <a:spcBef>
                <a:spcPts val="80"/>
              </a:spcBef>
              <a:buClr>
                <a:srgbClr val="FFFFFF"/>
              </a:buClr>
              <a:buFont typeface="Arial"/>
              <a:buChar char="•"/>
              <a:tabLst>
                <a:tab pos="660400" algn="l"/>
              </a:tabLst>
            </a:pPr>
            <a:r>
              <a:rPr sz="1900" b="1" spc="-80" dirty="0">
                <a:solidFill>
                  <a:srgbClr val="FFFFFF"/>
                </a:solidFill>
                <a:latin typeface="Arial"/>
                <a:cs typeface="Arial"/>
              </a:rPr>
              <a:t>T</a:t>
            </a:r>
            <a:r>
              <a:rPr sz="1900" b="1" spc="-15" dirty="0">
                <a:solidFill>
                  <a:srgbClr val="FFFFFF"/>
                </a:solidFill>
                <a:latin typeface="Arial"/>
                <a:cs typeface="Arial"/>
              </a:rPr>
              <a:t>o</a:t>
            </a:r>
            <a:r>
              <a:rPr sz="1900" b="1" spc="10" dirty="0">
                <a:solidFill>
                  <a:srgbClr val="FFFFFF"/>
                </a:solidFill>
                <a:latin typeface="Arial"/>
                <a:cs typeface="Arial"/>
              </a:rPr>
              <a:t> </a:t>
            </a:r>
            <a:r>
              <a:rPr sz="1900" b="1" spc="0" dirty="0">
                <a:solidFill>
                  <a:srgbClr val="FFFFFF"/>
                </a:solidFill>
                <a:latin typeface="Arial"/>
                <a:cs typeface="Arial"/>
              </a:rPr>
              <a:t>G</a:t>
            </a:r>
            <a:r>
              <a:rPr sz="1900" b="1" spc="-45" dirty="0">
                <a:solidFill>
                  <a:srgbClr val="FFFFFF"/>
                </a:solidFill>
                <a:latin typeface="Arial"/>
                <a:cs typeface="Arial"/>
              </a:rPr>
              <a:t>r</a:t>
            </a:r>
            <a:r>
              <a:rPr sz="1900" b="1" spc="40" dirty="0">
                <a:solidFill>
                  <a:srgbClr val="FFFFFF"/>
                </a:solidFill>
                <a:latin typeface="Arial"/>
                <a:cs typeface="Arial"/>
              </a:rPr>
              <a:t>ee</a:t>
            </a:r>
            <a:r>
              <a:rPr sz="1900" b="1" dirty="0">
                <a:solidFill>
                  <a:srgbClr val="FFFFFF"/>
                </a:solidFill>
                <a:latin typeface="Arial"/>
                <a:cs typeface="Arial"/>
              </a:rPr>
              <a:t>k</a:t>
            </a:r>
            <a:r>
              <a:rPr sz="1900" b="1" spc="10" dirty="0">
                <a:solidFill>
                  <a:srgbClr val="FFFFFF"/>
                </a:solidFill>
                <a:latin typeface="Arial"/>
                <a:cs typeface="Arial"/>
              </a:rPr>
              <a:t> </a:t>
            </a:r>
            <a:r>
              <a:rPr sz="1900" b="1" spc="25" dirty="0">
                <a:solidFill>
                  <a:srgbClr val="FFFFFF"/>
                </a:solidFill>
                <a:latin typeface="Arial"/>
                <a:cs typeface="Arial"/>
              </a:rPr>
              <a:t>Ch</a:t>
            </a:r>
            <a:r>
              <a:rPr sz="1900" b="1" spc="-45" dirty="0">
                <a:solidFill>
                  <a:srgbClr val="FFFFFF"/>
                </a:solidFill>
                <a:latin typeface="Arial"/>
                <a:cs typeface="Arial"/>
              </a:rPr>
              <a:t>r</a:t>
            </a:r>
            <a:r>
              <a:rPr sz="1900" b="1" spc="-40" dirty="0">
                <a:solidFill>
                  <a:srgbClr val="FFFFFF"/>
                </a:solidFill>
                <a:latin typeface="Arial"/>
                <a:cs typeface="Arial"/>
              </a:rPr>
              <a:t>i</a:t>
            </a:r>
            <a:r>
              <a:rPr sz="1900" b="1" spc="40" dirty="0">
                <a:solidFill>
                  <a:srgbClr val="FFFFFF"/>
                </a:solidFill>
                <a:latin typeface="Arial"/>
                <a:cs typeface="Arial"/>
              </a:rPr>
              <a:t>s</a:t>
            </a:r>
            <a:r>
              <a:rPr sz="1900" b="1" spc="-35" dirty="0">
                <a:solidFill>
                  <a:srgbClr val="FFFFFF"/>
                </a:solidFill>
                <a:latin typeface="Arial"/>
                <a:cs typeface="Arial"/>
              </a:rPr>
              <a:t>t</a:t>
            </a:r>
            <a:r>
              <a:rPr sz="1900" b="1" spc="-40" dirty="0">
                <a:solidFill>
                  <a:srgbClr val="FFFFFF"/>
                </a:solidFill>
                <a:latin typeface="Arial"/>
                <a:cs typeface="Arial"/>
              </a:rPr>
              <a:t>i</a:t>
            </a:r>
            <a:r>
              <a:rPr sz="1900" b="1" spc="40" dirty="0">
                <a:solidFill>
                  <a:srgbClr val="FFFFFF"/>
                </a:solidFill>
                <a:latin typeface="Arial"/>
                <a:cs typeface="Arial"/>
              </a:rPr>
              <a:t>a</a:t>
            </a:r>
            <a:r>
              <a:rPr sz="1900" b="1" spc="25" dirty="0">
                <a:solidFill>
                  <a:srgbClr val="FFFFFF"/>
                </a:solidFill>
                <a:latin typeface="Arial"/>
                <a:cs typeface="Arial"/>
              </a:rPr>
              <a:t>n</a:t>
            </a:r>
            <a:r>
              <a:rPr sz="1900" b="1" spc="40" dirty="0">
                <a:solidFill>
                  <a:srgbClr val="FFFFFF"/>
                </a:solidFill>
                <a:latin typeface="Arial"/>
                <a:cs typeface="Arial"/>
              </a:rPr>
              <a:t>s</a:t>
            </a:r>
            <a:r>
              <a:rPr sz="1900" b="1" spc="-10" dirty="0">
                <a:solidFill>
                  <a:srgbClr val="FFFFFF"/>
                </a:solidFill>
                <a:latin typeface="Arial"/>
                <a:cs typeface="Arial"/>
              </a:rPr>
              <a:t>.</a:t>
            </a:r>
            <a:endParaRPr sz="1900">
              <a:latin typeface="Arial"/>
              <a:cs typeface="Arial"/>
            </a:endParaRPr>
          </a:p>
          <a:p>
            <a:pPr marL="508000" marR="5080">
              <a:lnSpc>
                <a:spcPct val="100899"/>
              </a:lnSpc>
              <a:buClr>
                <a:srgbClr val="FFFFFF"/>
              </a:buClr>
              <a:buFont typeface="Arial"/>
              <a:buChar char="•"/>
              <a:tabLst>
                <a:tab pos="660400" algn="l"/>
                <a:tab pos="6920230" algn="l"/>
              </a:tabLst>
            </a:pPr>
            <a:r>
              <a:rPr sz="1900" b="1" spc="25" dirty="0">
                <a:solidFill>
                  <a:srgbClr val="FFFFFF"/>
                </a:solidFill>
                <a:latin typeface="Arial"/>
                <a:cs typeface="Arial"/>
              </a:rPr>
              <a:t>H</a:t>
            </a:r>
            <a:r>
              <a:rPr sz="1900" b="1" dirty="0">
                <a:solidFill>
                  <a:srgbClr val="FFFFFF"/>
                </a:solidFill>
                <a:latin typeface="Arial"/>
                <a:cs typeface="Arial"/>
              </a:rPr>
              <a:t>e</a:t>
            </a:r>
            <a:r>
              <a:rPr sz="1900" b="1" spc="10" dirty="0">
                <a:solidFill>
                  <a:srgbClr val="FFFFFF"/>
                </a:solidFill>
                <a:latin typeface="Arial"/>
                <a:cs typeface="Arial"/>
              </a:rPr>
              <a:t> </a:t>
            </a:r>
            <a:r>
              <a:rPr sz="1900" b="1" spc="20" dirty="0">
                <a:solidFill>
                  <a:srgbClr val="FFFFFF"/>
                </a:solidFill>
                <a:latin typeface="Arial"/>
                <a:cs typeface="Arial"/>
              </a:rPr>
              <a:t>u</a:t>
            </a:r>
            <a:r>
              <a:rPr sz="1900" b="1" spc="40" dirty="0">
                <a:solidFill>
                  <a:srgbClr val="FFFFFF"/>
                </a:solidFill>
                <a:latin typeface="Arial"/>
                <a:cs typeface="Arial"/>
              </a:rPr>
              <a:t>se</a:t>
            </a:r>
            <a:r>
              <a:rPr sz="1900" b="1" dirty="0">
                <a:solidFill>
                  <a:srgbClr val="FFFFFF"/>
                </a:solidFill>
                <a:latin typeface="Arial"/>
                <a:cs typeface="Arial"/>
              </a:rPr>
              <a:t>s</a:t>
            </a:r>
            <a:r>
              <a:rPr sz="1900" b="1" spc="-85" dirty="0">
                <a:solidFill>
                  <a:srgbClr val="FFFFFF"/>
                </a:solidFill>
                <a:latin typeface="Arial"/>
                <a:cs typeface="Arial"/>
              </a:rPr>
              <a:t> </a:t>
            </a:r>
            <a:r>
              <a:rPr sz="1900" b="1" spc="40" dirty="0">
                <a:solidFill>
                  <a:srgbClr val="FFFFFF"/>
                </a:solidFill>
                <a:latin typeface="Arial"/>
                <a:cs typeface="Arial"/>
              </a:rPr>
              <a:t>c</a:t>
            </a:r>
            <a:r>
              <a:rPr sz="1900" b="1" spc="-40" dirty="0">
                <a:solidFill>
                  <a:srgbClr val="FFFFFF"/>
                </a:solidFill>
                <a:latin typeface="Arial"/>
                <a:cs typeface="Arial"/>
              </a:rPr>
              <a:t>l</a:t>
            </a:r>
            <a:r>
              <a:rPr sz="1900" b="1" spc="40" dirty="0">
                <a:solidFill>
                  <a:srgbClr val="FFFFFF"/>
                </a:solidFill>
                <a:latin typeface="Arial"/>
                <a:cs typeface="Arial"/>
              </a:rPr>
              <a:t>ass</a:t>
            </a:r>
            <a:r>
              <a:rPr sz="1900" b="1" spc="-40" dirty="0">
                <a:solidFill>
                  <a:srgbClr val="FFFFFF"/>
                </a:solidFill>
                <a:latin typeface="Arial"/>
                <a:cs typeface="Arial"/>
              </a:rPr>
              <a:t>i</a:t>
            </a:r>
            <a:r>
              <a:rPr sz="1900" b="1" spc="40" dirty="0">
                <a:solidFill>
                  <a:srgbClr val="FFFFFF"/>
                </a:solidFill>
                <a:latin typeface="Arial"/>
                <a:cs typeface="Arial"/>
              </a:rPr>
              <a:t>ca</a:t>
            </a:r>
            <a:r>
              <a:rPr sz="1900" b="1" spc="-10" dirty="0">
                <a:solidFill>
                  <a:srgbClr val="FFFFFF"/>
                </a:solidFill>
                <a:latin typeface="Arial"/>
                <a:cs typeface="Arial"/>
              </a:rPr>
              <a:t>l</a:t>
            </a:r>
            <a:r>
              <a:rPr sz="1900" b="1" spc="-60" dirty="0">
                <a:solidFill>
                  <a:srgbClr val="FFFFFF"/>
                </a:solidFill>
                <a:latin typeface="Arial"/>
                <a:cs typeface="Arial"/>
              </a:rPr>
              <a:t> </a:t>
            </a:r>
            <a:r>
              <a:rPr sz="1900" b="1" spc="0" dirty="0">
                <a:solidFill>
                  <a:srgbClr val="FFFFFF"/>
                </a:solidFill>
                <a:latin typeface="Arial"/>
                <a:cs typeface="Arial"/>
              </a:rPr>
              <a:t>G</a:t>
            </a:r>
            <a:r>
              <a:rPr sz="1900" b="1" spc="-40" dirty="0">
                <a:solidFill>
                  <a:srgbClr val="FFFFFF"/>
                </a:solidFill>
                <a:latin typeface="Arial"/>
                <a:cs typeface="Arial"/>
              </a:rPr>
              <a:t>r</a:t>
            </a:r>
            <a:r>
              <a:rPr sz="1900" b="1" spc="40" dirty="0">
                <a:solidFill>
                  <a:srgbClr val="FFFFFF"/>
                </a:solidFill>
                <a:latin typeface="Arial"/>
                <a:cs typeface="Arial"/>
              </a:rPr>
              <a:t>ee</a:t>
            </a:r>
            <a:r>
              <a:rPr sz="1900" b="1" dirty="0">
                <a:solidFill>
                  <a:srgbClr val="FFFFFF"/>
                </a:solidFill>
                <a:latin typeface="Arial"/>
                <a:cs typeface="Arial"/>
              </a:rPr>
              <a:t>k</a:t>
            </a:r>
            <a:r>
              <a:rPr sz="1900" b="1" spc="10" dirty="0">
                <a:solidFill>
                  <a:srgbClr val="FFFFFF"/>
                </a:solidFill>
                <a:latin typeface="Arial"/>
                <a:cs typeface="Arial"/>
              </a:rPr>
              <a:t> </a:t>
            </a:r>
            <a:r>
              <a:rPr sz="1900" b="1" spc="40" dirty="0">
                <a:solidFill>
                  <a:srgbClr val="FFFFFF"/>
                </a:solidFill>
                <a:latin typeface="Arial"/>
                <a:cs typeface="Arial"/>
              </a:rPr>
              <a:t>c</a:t>
            </a:r>
            <a:r>
              <a:rPr sz="1900" b="1" spc="20" dirty="0">
                <a:solidFill>
                  <a:srgbClr val="FFFFFF"/>
                </a:solidFill>
                <a:latin typeface="Arial"/>
                <a:cs typeface="Arial"/>
              </a:rPr>
              <a:t>on</a:t>
            </a:r>
            <a:r>
              <a:rPr sz="1900" b="1" spc="40" dirty="0">
                <a:solidFill>
                  <a:srgbClr val="FFFFFF"/>
                </a:solidFill>
                <a:latin typeface="Arial"/>
                <a:cs typeface="Arial"/>
              </a:rPr>
              <a:t>ve</a:t>
            </a:r>
            <a:r>
              <a:rPr sz="1900" b="1" spc="20" dirty="0">
                <a:solidFill>
                  <a:srgbClr val="FFFFFF"/>
                </a:solidFill>
                <a:latin typeface="Arial"/>
                <a:cs typeface="Arial"/>
              </a:rPr>
              <a:t>n</a:t>
            </a:r>
            <a:r>
              <a:rPr sz="1900" b="1" spc="-35" dirty="0">
                <a:solidFill>
                  <a:srgbClr val="FFFFFF"/>
                </a:solidFill>
                <a:latin typeface="Arial"/>
                <a:cs typeface="Arial"/>
              </a:rPr>
              <a:t>t</a:t>
            </a:r>
            <a:r>
              <a:rPr sz="1900" b="1" spc="-40" dirty="0">
                <a:solidFill>
                  <a:srgbClr val="FFFFFF"/>
                </a:solidFill>
                <a:latin typeface="Arial"/>
                <a:cs typeface="Arial"/>
              </a:rPr>
              <a:t>i</a:t>
            </a:r>
            <a:r>
              <a:rPr sz="1900" b="1" spc="20" dirty="0">
                <a:solidFill>
                  <a:srgbClr val="FFFFFF"/>
                </a:solidFill>
                <a:latin typeface="Arial"/>
                <a:cs typeface="Arial"/>
              </a:rPr>
              <a:t>on</a:t>
            </a:r>
            <a:r>
              <a:rPr sz="1900" b="1" dirty="0">
                <a:solidFill>
                  <a:srgbClr val="FFFFFF"/>
                </a:solidFill>
                <a:latin typeface="Arial"/>
                <a:cs typeface="Arial"/>
              </a:rPr>
              <a:t>s</a:t>
            </a:r>
            <a:r>
              <a:rPr sz="1900" b="1" spc="-85" dirty="0">
                <a:solidFill>
                  <a:srgbClr val="FFFFFF"/>
                </a:solidFill>
                <a:latin typeface="Arial"/>
                <a:cs typeface="Arial"/>
              </a:rPr>
              <a:t> </a:t>
            </a:r>
            <a:r>
              <a:rPr sz="1900" b="1" spc="40" dirty="0">
                <a:solidFill>
                  <a:srgbClr val="FFFFFF"/>
                </a:solidFill>
                <a:latin typeface="Arial"/>
                <a:cs typeface="Arial"/>
              </a:rPr>
              <a:t>a</a:t>
            </a:r>
            <a:r>
              <a:rPr sz="1900" b="1" spc="20" dirty="0">
                <a:solidFill>
                  <a:srgbClr val="FFFFFF"/>
                </a:solidFill>
                <a:latin typeface="Arial"/>
                <a:cs typeface="Arial"/>
              </a:rPr>
              <a:t>n</a:t>
            </a:r>
            <a:r>
              <a:rPr sz="1900" b="1" spc="-15" dirty="0">
                <a:solidFill>
                  <a:srgbClr val="FFFFFF"/>
                </a:solidFill>
                <a:latin typeface="Arial"/>
                <a:cs typeface="Arial"/>
              </a:rPr>
              <a:t>d</a:t>
            </a:r>
            <a:r>
              <a:rPr sz="1900" b="1" spc="-90" dirty="0">
                <a:solidFill>
                  <a:srgbClr val="FFFFFF"/>
                </a:solidFill>
                <a:latin typeface="Arial"/>
                <a:cs typeface="Arial"/>
              </a:rPr>
              <a:t> </a:t>
            </a:r>
            <a:r>
              <a:rPr sz="1900" b="1" spc="40" dirty="0">
                <a:solidFill>
                  <a:srgbClr val="FFFFFF"/>
                </a:solidFill>
                <a:latin typeface="Arial"/>
                <a:cs typeface="Arial"/>
              </a:rPr>
              <a:t>s</a:t>
            </a:r>
            <a:r>
              <a:rPr sz="1900" b="1" spc="-35" dirty="0">
                <a:solidFill>
                  <a:srgbClr val="FFFFFF"/>
                </a:solidFill>
                <a:latin typeface="Arial"/>
                <a:cs typeface="Arial"/>
              </a:rPr>
              <a:t>t</a:t>
            </a:r>
            <a:r>
              <a:rPr sz="1900" b="1" spc="40" dirty="0">
                <a:solidFill>
                  <a:srgbClr val="FFFFFF"/>
                </a:solidFill>
                <a:latin typeface="Arial"/>
                <a:cs typeface="Arial"/>
              </a:rPr>
              <a:t>y</a:t>
            </a:r>
            <a:r>
              <a:rPr sz="1900" b="1" spc="-40" dirty="0">
                <a:solidFill>
                  <a:srgbClr val="FFFFFF"/>
                </a:solidFill>
                <a:latin typeface="Arial"/>
                <a:cs typeface="Arial"/>
              </a:rPr>
              <a:t>l</a:t>
            </a:r>
            <a:r>
              <a:rPr sz="1900" b="1" dirty="0">
                <a:solidFill>
                  <a:srgbClr val="FFFFFF"/>
                </a:solidFill>
                <a:latin typeface="Arial"/>
                <a:cs typeface="Arial"/>
              </a:rPr>
              <a:t>e</a:t>
            </a:r>
            <a:r>
              <a:rPr sz="1900" b="1" spc="10" dirty="0">
                <a:solidFill>
                  <a:srgbClr val="FFFFFF"/>
                </a:solidFill>
                <a:latin typeface="Arial"/>
                <a:cs typeface="Arial"/>
              </a:rPr>
              <a:t> </a:t>
            </a:r>
            <a:r>
              <a:rPr sz="1900" b="1" spc="40" dirty="0">
                <a:solidFill>
                  <a:srgbClr val="FFFFFF"/>
                </a:solidFill>
                <a:latin typeface="Arial"/>
                <a:cs typeface="Arial"/>
              </a:rPr>
              <a:t>a</a:t>
            </a:r>
            <a:r>
              <a:rPr sz="1900" b="1" spc="20" dirty="0">
                <a:solidFill>
                  <a:srgbClr val="FFFFFF"/>
                </a:solidFill>
                <a:latin typeface="Arial"/>
                <a:cs typeface="Arial"/>
              </a:rPr>
              <a:t>n</a:t>
            </a:r>
            <a:r>
              <a:rPr sz="1900" b="1" spc="-15" dirty="0">
                <a:solidFill>
                  <a:srgbClr val="FFFFFF"/>
                </a:solidFill>
                <a:latin typeface="Arial"/>
                <a:cs typeface="Arial"/>
              </a:rPr>
              <a:t>d</a:t>
            </a:r>
            <a:r>
              <a:rPr sz="1900" b="1" spc="10" dirty="0">
                <a:solidFill>
                  <a:srgbClr val="FFFFFF"/>
                </a:solidFill>
                <a:latin typeface="Arial"/>
                <a:cs typeface="Arial"/>
              </a:rPr>
              <a:t> </a:t>
            </a:r>
            <a:r>
              <a:rPr sz="1900" b="1" dirty="0">
                <a:solidFill>
                  <a:srgbClr val="FFFFFF"/>
                </a:solidFill>
                <a:latin typeface="Arial"/>
                <a:cs typeface="Arial"/>
              </a:rPr>
              <a:t>a	</a:t>
            </a:r>
            <a:r>
              <a:rPr sz="1900" b="1" spc="-40" dirty="0">
                <a:solidFill>
                  <a:srgbClr val="FFFFFF"/>
                </a:solidFill>
                <a:latin typeface="Arial"/>
                <a:cs typeface="Arial"/>
              </a:rPr>
              <a:t>ri</a:t>
            </a:r>
            <a:r>
              <a:rPr sz="1900" b="1" spc="40" dirty="0">
                <a:solidFill>
                  <a:srgbClr val="FFFFFF"/>
                </a:solidFill>
                <a:latin typeface="Arial"/>
                <a:cs typeface="Arial"/>
              </a:rPr>
              <a:t>c</a:t>
            </a:r>
            <a:r>
              <a:rPr sz="1900" b="1" spc="-15" dirty="0">
                <a:solidFill>
                  <a:srgbClr val="FFFFFF"/>
                </a:solidFill>
                <a:latin typeface="Arial"/>
                <a:cs typeface="Arial"/>
              </a:rPr>
              <a:t>h</a:t>
            </a:r>
            <a:r>
              <a:rPr sz="1900" b="1" spc="110" dirty="0">
                <a:solidFill>
                  <a:srgbClr val="FFFFFF"/>
                </a:solidFill>
                <a:latin typeface="Arial"/>
                <a:cs typeface="Arial"/>
              </a:rPr>
              <a:t> </a:t>
            </a:r>
            <a:r>
              <a:rPr sz="1900" b="1" spc="40" dirty="0">
                <a:solidFill>
                  <a:srgbClr val="FFFFFF"/>
                </a:solidFill>
                <a:latin typeface="Arial"/>
                <a:cs typeface="Arial"/>
              </a:rPr>
              <a:t>v</a:t>
            </a:r>
            <a:r>
              <a:rPr sz="1900" b="1" spc="20" dirty="0">
                <a:solidFill>
                  <a:srgbClr val="FFFFFF"/>
                </a:solidFill>
                <a:latin typeface="Arial"/>
                <a:cs typeface="Arial"/>
              </a:rPr>
              <a:t>o</a:t>
            </a:r>
            <a:r>
              <a:rPr sz="1900" b="1" spc="40" dirty="0">
                <a:solidFill>
                  <a:srgbClr val="FFFFFF"/>
                </a:solidFill>
                <a:latin typeface="Arial"/>
                <a:cs typeface="Arial"/>
              </a:rPr>
              <a:t>ca</a:t>
            </a:r>
            <a:r>
              <a:rPr sz="1900" b="1" spc="20" dirty="0">
                <a:solidFill>
                  <a:srgbClr val="FFFFFF"/>
                </a:solidFill>
                <a:latin typeface="Arial"/>
                <a:cs typeface="Arial"/>
              </a:rPr>
              <a:t>bu</a:t>
            </a:r>
            <a:r>
              <a:rPr sz="1900" b="1" spc="-40" dirty="0">
                <a:solidFill>
                  <a:srgbClr val="FFFFFF"/>
                </a:solidFill>
                <a:latin typeface="Arial"/>
                <a:cs typeface="Arial"/>
              </a:rPr>
              <a:t>l</a:t>
            </a:r>
            <a:r>
              <a:rPr sz="1900" b="1" spc="40" dirty="0">
                <a:solidFill>
                  <a:srgbClr val="FFFFFF"/>
                </a:solidFill>
                <a:latin typeface="Arial"/>
                <a:cs typeface="Arial"/>
              </a:rPr>
              <a:t>a</a:t>
            </a:r>
            <a:r>
              <a:rPr sz="1900" b="1" spc="-40" dirty="0">
                <a:solidFill>
                  <a:srgbClr val="FFFFFF"/>
                </a:solidFill>
                <a:latin typeface="Arial"/>
                <a:cs typeface="Arial"/>
              </a:rPr>
              <a:t>r</a:t>
            </a:r>
            <a:r>
              <a:rPr sz="1900" b="1" dirty="0">
                <a:solidFill>
                  <a:srgbClr val="FFFFFF"/>
                </a:solidFill>
                <a:latin typeface="Arial"/>
                <a:cs typeface="Arial"/>
              </a:rPr>
              <a:t>y</a:t>
            </a:r>
            <a:r>
              <a:rPr sz="1900" b="1" spc="-85" dirty="0">
                <a:solidFill>
                  <a:srgbClr val="FFFFFF"/>
                </a:solidFill>
                <a:latin typeface="Arial"/>
                <a:cs typeface="Arial"/>
              </a:rPr>
              <a:t> </a:t>
            </a:r>
            <a:r>
              <a:rPr sz="1900" b="1" spc="40" dirty="0">
                <a:solidFill>
                  <a:srgbClr val="FFFFFF"/>
                </a:solidFill>
                <a:latin typeface="Arial"/>
                <a:cs typeface="Arial"/>
              </a:rPr>
              <a:t>a</a:t>
            </a:r>
            <a:r>
              <a:rPr sz="1900" b="1" spc="20" dirty="0">
                <a:solidFill>
                  <a:srgbClr val="FFFFFF"/>
                </a:solidFill>
                <a:latin typeface="Arial"/>
                <a:cs typeface="Arial"/>
              </a:rPr>
              <a:t>n</a:t>
            </a:r>
            <a:r>
              <a:rPr sz="1900" b="1" spc="-15" dirty="0">
                <a:solidFill>
                  <a:srgbClr val="FFFFFF"/>
                </a:solidFill>
                <a:latin typeface="Arial"/>
                <a:cs typeface="Arial"/>
              </a:rPr>
              <a:t>d</a:t>
            </a:r>
            <a:r>
              <a:rPr sz="1900" b="1" spc="-10" dirty="0">
                <a:solidFill>
                  <a:srgbClr val="FFFFFF"/>
                </a:solidFill>
                <a:latin typeface="Arial"/>
                <a:cs typeface="Arial"/>
              </a:rPr>
              <a:t> </a:t>
            </a:r>
            <a:r>
              <a:rPr sz="1900" b="1" spc="25" dirty="0">
                <a:solidFill>
                  <a:srgbClr val="FFFFFF"/>
                </a:solidFill>
                <a:latin typeface="Arial"/>
                <a:cs typeface="Arial"/>
              </a:rPr>
              <a:t>so</a:t>
            </a:r>
            <a:r>
              <a:rPr sz="1900" b="1" spc="10" dirty="0">
                <a:solidFill>
                  <a:srgbClr val="FFFFFF"/>
                </a:solidFill>
                <a:latin typeface="Arial"/>
                <a:cs typeface="Arial"/>
              </a:rPr>
              <a:t>m</a:t>
            </a:r>
            <a:r>
              <a:rPr sz="1900" b="1" spc="40" dirty="0">
                <a:solidFill>
                  <a:srgbClr val="FFFFFF"/>
                </a:solidFill>
                <a:latin typeface="Arial"/>
                <a:cs typeface="Arial"/>
              </a:rPr>
              <a:t>e</a:t>
            </a:r>
            <a:r>
              <a:rPr sz="1900" b="1" spc="-35" dirty="0">
                <a:solidFill>
                  <a:srgbClr val="FFFFFF"/>
                </a:solidFill>
                <a:latin typeface="Arial"/>
                <a:cs typeface="Arial"/>
              </a:rPr>
              <a:t>t</a:t>
            </a:r>
            <a:r>
              <a:rPr sz="1900" b="1" spc="-40" dirty="0">
                <a:solidFill>
                  <a:srgbClr val="FFFFFF"/>
                </a:solidFill>
                <a:latin typeface="Arial"/>
                <a:cs typeface="Arial"/>
              </a:rPr>
              <a:t>i</a:t>
            </a:r>
            <a:r>
              <a:rPr sz="1900" b="1" spc="10" dirty="0">
                <a:solidFill>
                  <a:srgbClr val="FFFFFF"/>
                </a:solidFill>
                <a:latin typeface="Arial"/>
                <a:cs typeface="Arial"/>
              </a:rPr>
              <a:t>m</a:t>
            </a:r>
            <a:r>
              <a:rPr sz="1900" b="1" spc="40" dirty="0">
                <a:solidFill>
                  <a:srgbClr val="FFFFFF"/>
                </a:solidFill>
                <a:latin typeface="Arial"/>
                <a:cs typeface="Arial"/>
              </a:rPr>
              <a:t>e</a:t>
            </a:r>
            <a:r>
              <a:rPr sz="1900" b="1" dirty="0">
                <a:solidFill>
                  <a:srgbClr val="FFFFFF"/>
                </a:solidFill>
                <a:latin typeface="Arial"/>
                <a:cs typeface="Arial"/>
              </a:rPr>
              <a:t>s</a:t>
            </a:r>
            <a:r>
              <a:rPr sz="1900" b="1" spc="10" dirty="0">
                <a:solidFill>
                  <a:srgbClr val="FFFFFF"/>
                </a:solidFill>
                <a:latin typeface="Arial"/>
                <a:cs typeface="Arial"/>
              </a:rPr>
              <a:t> </a:t>
            </a:r>
            <a:r>
              <a:rPr sz="1900" b="1" spc="25" dirty="0">
                <a:solidFill>
                  <a:srgbClr val="FFFFFF"/>
                </a:solidFill>
                <a:latin typeface="Arial"/>
                <a:cs typeface="Arial"/>
              </a:rPr>
              <a:t>sub</a:t>
            </a:r>
            <a:r>
              <a:rPr sz="1900" b="1" spc="40" dirty="0">
                <a:solidFill>
                  <a:srgbClr val="FFFFFF"/>
                </a:solidFill>
                <a:latin typeface="Arial"/>
                <a:cs typeface="Arial"/>
              </a:rPr>
              <a:t>s</a:t>
            </a:r>
            <a:r>
              <a:rPr sz="1900" b="1" spc="-35" dirty="0">
                <a:solidFill>
                  <a:srgbClr val="FFFFFF"/>
                </a:solidFill>
                <a:latin typeface="Arial"/>
                <a:cs typeface="Arial"/>
              </a:rPr>
              <a:t>t</a:t>
            </a:r>
            <a:r>
              <a:rPr sz="1900" b="1" spc="-40" dirty="0">
                <a:solidFill>
                  <a:srgbClr val="FFFFFF"/>
                </a:solidFill>
                <a:latin typeface="Arial"/>
                <a:cs typeface="Arial"/>
              </a:rPr>
              <a:t>i</a:t>
            </a:r>
            <a:r>
              <a:rPr sz="1900" b="1" spc="-35" dirty="0">
                <a:solidFill>
                  <a:srgbClr val="FFFFFF"/>
                </a:solidFill>
                <a:latin typeface="Arial"/>
                <a:cs typeface="Arial"/>
              </a:rPr>
              <a:t>t</a:t>
            </a:r>
            <a:r>
              <a:rPr sz="1900" b="1" spc="25" dirty="0">
                <a:solidFill>
                  <a:srgbClr val="FFFFFF"/>
                </a:solidFill>
                <a:latin typeface="Arial"/>
                <a:cs typeface="Arial"/>
              </a:rPr>
              <a:t>u</a:t>
            </a:r>
            <a:r>
              <a:rPr sz="1900" b="1" spc="-35" dirty="0">
                <a:solidFill>
                  <a:srgbClr val="FFFFFF"/>
                </a:solidFill>
                <a:latin typeface="Arial"/>
                <a:cs typeface="Arial"/>
              </a:rPr>
              <a:t>t</a:t>
            </a:r>
            <a:r>
              <a:rPr sz="1900" b="1" spc="40" dirty="0">
                <a:solidFill>
                  <a:srgbClr val="FFFFFF"/>
                </a:solidFill>
                <a:latin typeface="Arial"/>
                <a:cs typeface="Arial"/>
              </a:rPr>
              <a:t>e</a:t>
            </a:r>
            <a:r>
              <a:rPr sz="1900" b="1" dirty="0">
                <a:solidFill>
                  <a:srgbClr val="FFFFFF"/>
                </a:solidFill>
                <a:latin typeface="Arial"/>
                <a:cs typeface="Arial"/>
              </a:rPr>
              <a:t>s</a:t>
            </a:r>
            <a:r>
              <a:rPr sz="1900" b="1" spc="10" dirty="0">
                <a:solidFill>
                  <a:srgbClr val="FFFFFF"/>
                </a:solidFill>
                <a:latin typeface="Arial"/>
                <a:cs typeface="Arial"/>
              </a:rPr>
              <a:t> </a:t>
            </a:r>
            <a:r>
              <a:rPr sz="1900" b="1" spc="0" dirty="0">
                <a:solidFill>
                  <a:srgbClr val="FFFFFF"/>
                </a:solidFill>
                <a:latin typeface="Arial"/>
                <a:cs typeface="Arial"/>
              </a:rPr>
              <a:t>G</a:t>
            </a:r>
            <a:r>
              <a:rPr sz="1900" b="1" spc="-45" dirty="0">
                <a:solidFill>
                  <a:srgbClr val="FFFFFF"/>
                </a:solidFill>
                <a:latin typeface="Arial"/>
                <a:cs typeface="Arial"/>
              </a:rPr>
              <a:t>r</a:t>
            </a:r>
            <a:r>
              <a:rPr sz="1900" b="1" spc="40" dirty="0">
                <a:solidFill>
                  <a:srgbClr val="FFFFFF"/>
                </a:solidFill>
                <a:latin typeface="Arial"/>
                <a:cs typeface="Arial"/>
              </a:rPr>
              <a:t>ee</a:t>
            </a:r>
            <a:r>
              <a:rPr sz="1900" b="1" dirty="0">
                <a:solidFill>
                  <a:srgbClr val="FFFFFF"/>
                </a:solidFill>
                <a:latin typeface="Arial"/>
                <a:cs typeface="Arial"/>
              </a:rPr>
              <a:t>k</a:t>
            </a:r>
            <a:r>
              <a:rPr sz="1900" b="1" spc="15" dirty="0">
                <a:solidFill>
                  <a:srgbClr val="FFFFFF"/>
                </a:solidFill>
                <a:latin typeface="Arial"/>
                <a:cs typeface="Arial"/>
              </a:rPr>
              <a:t> </a:t>
            </a:r>
            <a:r>
              <a:rPr sz="1900" b="1" spc="25" dirty="0">
                <a:solidFill>
                  <a:srgbClr val="FFFFFF"/>
                </a:solidFill>
                <a:latin typeface="Arial"/>
                <a:cs typeface="Arial"/>
              </a:rPr>
              <a:t>n</a:t>
            </a:r>
            <a:r>
              <a:rPr sz="1900" b="1" spc="40" dirty="0">
                <a:solidFill>
                  <a:srgbClr val="FFFFFF"/>
                </a:solidFill>
                <a:latin typeface="Arial"/>
                <a:cs typeface="Arial"/>
              </a:rPr>
              <a:t>a</a:t>
            </a:r>
            <a:r>
              <a:rPr sz="1900" b="1" spc="10" dirty="0">
                <a:solidFill>
                  <a:srgbClr val="FFFFFF"/>
                </a:solidFill>
                <a:latin typeface="Arial"/>
                <a:cs typeface="Arial"/>
              </a:rPr>
              <a:t>m</a:t>
            </a:r>
            <a:r>
              <a:rPr sz="1900" b="1" spc="40" dirty="0">
                <a:solidFill>
                  <a:srgbClr val="FFFFFF"/>
                </a:solidFill>
                <a:latin typeface="Arial"/>
                <a:cs typeface="Arial"/>
              </a:rPr>
              <a:t>e</a:t>
            </a:r>
            <a:r>
              <a:rPr sz="1900" b="1" dirty="0">
                <a:solidFill>
                  <a:srgbClr val="FFFFFF"/>
                </a:solidFill>
                <a:latin typeface="Arial"/>
                <a:cs typeface="Arial"/>
              </a:rPr>
              <a:t>s</a:t>
            </a:r>
            <a:r>
              <a:rPr sz="1900" b="1" spc="-85" dirty="0">
                <a:solidFill>
                  <a:srgbClr val="FFFFFF"/>
                </a:solidFill>
                <a:latin typeface="Arial"/>
                <a:cs typeface="Arial"/>
              </a:rPr>
              <a:t> </a:t>
            </a:r>
            <a:r>
              <a:rPr sz="1900" b="1" spc="-35" dirty="0">
                <a:solidFill>
                  <a:srgbClr val="FFFFFF"/>
                </a:solidFill>
                <a:latin typeface="Arial"/>
                <a:cs typeface="Arial"/>
              </a:rPr>
              <a:t>f</a:t>
            </a:r>
            <a:r>
              <a:rPr sz="1900" b="1" spc="25" dirty="0">
                <a:solidFill>
                  <a:srgbClr val="FFFFFF"/>
                </a:solidFill>
                <a:latin typeface="Arial"/>
                <a:cs typeface="Arial"/>
              </a:rPr>
              <a:t>o</a:t>
            </a:r>
            <a:r>
              <a:rPr sz="1900" b="1" dirty="0">
                <a:solidFill>
                  <a:srgbClr val="FFFFFF"/>
                </a:solidFill>
                <a:latin typeface="Arial"/>
                <a:cs typeface="Arial"/>
              </a:rPr>
              <a:t>r</a:t>
            </a:r>
            <a:r>
              <a:rPr sz="1900" b="1" spc="30" dirty="0">
                <a:solidFill>
                  <a:srgbClr val="FFFFFF"/>
                </a:solidFill>
                <a:latin typeface="Arial"/>
                <a:cs typeface="Arial"/>
              </a:rPr>
              <a:t> </a:t>
            </a:r>
            <a:r>
              <a:rPr sz="1900" b="1" spc="25" dirty="0">
                <a:solidFill>
                  <a:srgbClr val="FFFFFF"/>
                </a:solidFill>
                <a:latin typeface="Arial"/>
                <a:cs typeface="Arial"/>
              </a:rPr>
              <a:t>Heb</a:t>
            </a:r>
            <a:r>
              <a:rPr sz="1900" b="1" spc="-45" dirty="0">
                <a:solidFill>
                  <a:srgbClr val="FFFFFF"/>
                </a:solidFill>
                <a:latin typeface="Arial"/>
                <a:cs typeface="Arial"/>
              </a:rPr>
              <a:t>r</a:t>
            </a:r>
            <a:r>
              <a:rPr sz="1900" b="1" spc="25" dirty="0">
                <a:solidFill>
                  <a:srgbClr val="FFFFFF"/>
                </a:solidFill>
                <a:latin typeface="Arial"/>
                <a:cs typeface="Arial"/>
              </a:rPr>
              <a:t>e</a:t>
            </a:r>
            <a:r>
              <a:rPr sz="1900" b="1" spc="-15" dirty="0">
                <a:solidFill>
                  <a:srgbClr val="FFFFFF"/>
                </a:solidFill>
                <a:latin typeface="Arial"/>
                <a:cs typeface="Arial"/>
              </a:rPr>
              <a:t>w</a:t>
            </a:r>
            <a:r>
              <a:rPr sz="1900" b="1" spc="-10" dirty="0">
                <a:solidFill>
                  <a:srgbClr val="FFFFFF"/>
                </a:solidFill>
                <a:latin typeface="Arial"/>
                <a:cs typeface="Arial"/>
              </a:rPr>
              <a:t> </a:t>
            </a:r>
            <a:r>
              <a:rPr sz="1900" b="1" spc="25" dirty="0">
                <a:solidFill>
                  <a:srgbClr val="FFFFFF"/>
                </a:solidFill>
                <a:latin typeface="Arial"/>
                <a:cs typeface="Arial"/>
              </a:rPr>
              <a:t>on</a:t>
            </a:r>
            <a:r>
              <a:rPr sz="1900" b="1" spc="40" dirty="0">
                <a:solidFill>
                  <a:srgbClr val="FFFFFF"/>
                </a:solidFill>
                <a:latin typeface="Arial"/>
                <a:cs typeface="Arial"/>
              </a:rPr>
              <a:t>es.</a:t>
            </a:r>
            <a:endParaRPr sz="1900">
              <a:latin typeface="Arial"/>
              <a:cs typeface="Arial"/>
            </a:endParaRPr>
          </a:p>
          <a:p>
            <a:pPr marL="12700">
              <a:lnSpc>
                <a:spcPct val="100000"/>
              </a:lnSpc>
              <a:spcBef>
                <a:spcPts val="1320"/>
              </a:spcBef>
            </a:pPr>
            <a:r>
              <a:rPr sz="2100" spc="50" dirty="0">
                <a:solidFill>
                  <a:srgbClr val="FFFF00"/>
                </a:solidFill>
                <a:latin typeface="Arial"/>
                <a:cs typeface="Arial"/>
              </a:rPr>
              <a:t>J</a:t>
            </a:r>
            <a:r>
              <a:rPr sz="2100" spc="30" dirty="0">
                <a:solidFill>
                  <a:srgbClr val="FFFF00"/>
                </a:solidFill>
                <a:latin typeface="Arial"/>
                <a:cs typeface="Arial"/>
              </a:rPr>
              <a:t>ohn</a:t>
            </a:r>
            <a:r>
              <a:rPr sz="2100" spc="-10" dirty="0">
                <a:solidFill>
                  <a:srgbClr val="FFFF00"/>
                </a:solidFill>
                <a:latin typeface="Arial"/>
                <a:cs typeface="Arial"/>
              </a:rPr>
              <a:t>:</a:t>
            </a:r>
            <a:r>
              <a:rPr sz="2100" spc="-70" dirty="0">
                <a:solidFill>
                  <a:srgbClr val="FFFF00"/>
                </a:solidFill>
                <a:latin typeface="Arial"/>
                <a:cs typeface="Arial"/>
              </a:rPr>
              <a:t> </a:t>
            </a:r>
            <a:r>
              <a:rPr sz="2100" spc="15" dirty="0">
                <a:solidFill>
                  <a:srgbClr val="BBE0E3"/>
                </a:solidFill>
                <a:latin typeface="Arial"/>
                <a:cs typeface="Arial"/>
              </a:rPr>
              <a:t>W</a:t>
            </a:r>
            <a:r>
              <a:rPr sz="2100" spc="30" dirty="0">
                <a:solidFill>
                  <a:srgbClr val="BBE0E3"/>
                </a:solidFill>
                <a:latin typeface="Arial"/>
                <a:cs typeface="Arial"/>
              </a:rPr>
              <a:t>hol</a:t>
            </a:r>
            <a:r>
              <a:rPr sz="2100" dirty="0">
                <a:solidFill>
                  <a:srgbClr val="BBE0E3"/>
                </a:solidFill>
                <a:latin typeface="Arial"/>
                <a:cs typeface="Arial"/>
              </a:rPr>
              <a:t>e</a:t>
            </a:r>
            <a:r>
              <a:rPr sz="2100" spc="45" dirty="0">
                <a:solidFill>
                  <a:srgbClr val="BBE0E3"/>
                </a:solidFill>
                <a:latin typeface="Arial"/>
                <a:cs typeface="Arial"/>
              </a:rPr>
              <a:t> </a:t>
            </a:r>
            <a:r>
              <a:rPr sz="2100" spc="15" dirty="0">
                <a:solidFill>
                  <a:srgbClr val="BBE0E3"/>
                </a:solidFill>
                <a:latin typeface="Arial"/>
                <a:cs typeface="Arial"/>
              </a:rPr>
              <a:t>W</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l</a:t>
            </a:r>
            <a:r>
              <a:rPr sz="2100" dirty="0">
                <a:solidFill>
                  <a:srgbClr val="BBE0E3"/>
                </a:solidFill>
                <a:latin typeface="Arial"/>
                <a:cs typeface="Arial"/>
              </a:rPr>
              <a:t>d</a:t>
            </a:r>
            <a:r>
              <a:rPr sz="2100" spc="-55" dirty="0">
                <a:solidFill>
                  <a:srgbClr val="BBE0E3"/>
                </a:solidFill>
                <a:latin typeface="Arial"/>
                <a:cs typeface="Arial"/>
              </a:rPr>
              <a:t> </a:t>
            </a:r>
            <a:r>
              <a:rPr sz="2100" dirty="0">
                <a:solidFill>
                  <a:srgbClr val="BBE0E3"/>
                </a:solidFill>
                <a:latin typeface="Arial"/>
                <a:cs typeface="Arial"/>
              </a:rPr>
              <a:t>(</a:t>
            </a:r>
            <a:r>
              <a:rPr sz="2100" spc="0" dirty="0">
                <a:solidFill>
                  <a:srgbClr val="BBE0E3"/>
                </a:solidFill>
                <a:latin typeface="Arial"/>
                <a:cs typeface="Arial"/>
              </a:rPr>
              <a:t>I</a:t>
            </a:r>
            <a:r>
              <a:rPr sz="2100" spc="30" dirty="0">
                <a:solidFill>
                  <a:srgbClr val="BBE0E3"/>
                </a:solidFill>
                <a:latin typeface="Arial"/>
                <a:cs typeface="Arial"/>
              </a:rPr>
              <a:t>n</a:t>
            </a:r>
            <a:r>
              <a:rPr sz="2100" spc="45" dirty="0">
                <a:solidFill>
                  <a:srgbClr val="BBE0E3"/>
                </a:solidFill>
                <a:latin typeface="Arial"/>
                <a:cs typeface="Arial"/>
              </a:rPr>
              <a:t>c</a:t>
            </a:r>
            <a:r>
              <a:rPr sz="2100" spc="30" dirty="0">
                <a:solidFill>
                  <a:srgbClr val="BBE0E3"/>
                </a:solidFill>
                <a:latin typeface="Arial"/>
                <a:cs typeface="Arial"/>
              </a:rPr>
              <a:t>a</a:t>
            </a:r>
            <a:r>
              <a:rPr sz="2100" dirty="0">
                <a:solidFill>
                  <a:srgbClr val="BBE0E3"/>
                </a:solidFill>
                <a:latin typeface="Arial"/>
                <a:cs typeface="Arial"/>
              </a:rPr>
              <a:t>r</a:t>
            </a:r>
            <a:r>
              <a:rPr sz="2100" spc="30" dirty="0">
                <a:solidFill>
                  <a:srgbClr val="BBE0E3"/>
                </a:solidFill>
                <a:latin typeface="Arial"/>
                <a:cs typeface="Arial"/>
              </a:rPr>
              <a:t>na</a:t>
            </a:r>
            <a:r>
              <a:rPr sz="2100" spc="0" dirty="0">
                <a:solidFill>
                  <a:srgbClr val="BBE0E3"/>
                </a:solidFill>
                <a:latin typeface="Arial"/>
                <a:cs typeface="Arial"/>
              </a:rPr>
              <a:t>t</a:t>
            </a:r>
            <a:r>
              <a:rPr sz="2100" spc="30" dirty="0">
                <a:solidFill>
                  <a:srgbClr val="BBE0E3"/>
                </a:solidFill>
                <a:latin typeface="Arial"/>
                <a:cs typeface="Arial"/>
              </a:rPr>
              <a:t>ion</a:t>
            </a:r>
            <a:r>
              <a:rPr sz="2100" dirty="0">
                <a:solidFill>
                  <a:srgbClr val="BBE0E3"/>
                </a:solidFill>
                <a:latin typeface="Arial"/>
                <a:cs typeface="Arial"/>
              </a:rPr>
              <a:t>)</a:t>
            </a:r>
            <a:r>
              <a:rPr sz="2100" spc="-10" dirty="0">
                <a:solidFill>
                  <a:srgbClr val="BBE0E3"/>
                </a:solidFill>
                <a:latin typeface="Arial"/>
                <a:cs typeface="Arial"/>
              </a:rPr>
              <a:t>.</a:t>
            </a:r>
            <a:endParaRPr sz="2100">
              <a:latin typeface="Arial"/>
              <a:cs typeface="Arial"/>
            </a:endParaRPr>
          </a:p>
          <a:p>
            <a:pPr marL="660400" indent="-152400">
              <a:lnSpc>
                <a:spcPct val="100000"/>
              </a:lnSpc>
              <a:spcBef>
                <a:spcPts val="80"/>
              </a:spcBef>
              <a:buClr>
                <a:srgbClr val="FFFFFF"/>
              </a:buClr>
              <a:buFont typeface="Arial"/>
              <a:buChar char="•"/>
              <a:tabLst>
                <a:tab pos="660400" algn="l"/>
              </a:tabLst>
            </a:pPr>
            <a:r>
              <a:rPr sz="1900" b="1" spc="-80" dirty="0">
                <a:solidFill>
                  <a:srgbClr val="FFFFFF"/>
                </a:solidFill>
                <a:latin typeface="Arial"/>
                <a:cs typeface="Arial"/>
              </a:rPr>
              <a:t>T</a:t>
            </a:r>
            <a:r>
              <a:rPr sz="1900" b="1" spc="-15" dirty="0">
                <a:solidFill>
                  <a:srgbClr val="FFFFFF"/>
                </a:solidFill>
                <a:latin typeface="Arial"/>
                <a:cs typeface="Arial"/>
              </a:rPr>
              <a:t>o</a:t>
            </a:r>
            <a:r>
              <a:rPr sz="1900" b="1" spc="10" dirty="0">
                <a:solidFill>
                  <a:srgbClr val="FFFFFF"/>
                </a:solidFill>
                <a:latin typeface="Arial"/>
                <a:cs typeface="Arial"/>
              </a:rPr>
              <a:t> </a:t>
            </a:r>
            <a:r>
              <a:rPr sz="1900" b="1" spc="40" dirty="0">
                <a:solidFill>
                  <a:srgbClr val="FFFFFF"/>
                </a:solidFill>
                <a:latin typeface="Arial"/>
                <a:cs typeface="Arial"/>
              </a:rPr>
              <a:t>a</a:t>
            </a:r>
            <a:r>
              <a:rPr sz="1900" b="1" spc="-40" dirty="0">
                <a:solidFill>
                  <a:srgbClr val="FFFFFF"/>
                </a:solidFill>
                <a:latin typeface="Arial"/>
                <a:cs typeface="Arial"/>
              </a:rPr>
              <a:t>l</a:t>
            </a:r>
            <a:r>
              <a:rPr sz="1900" b="1" spc="-10" dirty="0">
                <a:solidFill>
                  <a:srgbClr val="FFFFFF"/>
                </a:solidFill>
                <a:latin typeface="Arial"/>
                <a:cs typeface="Arial"/>
              </a:rPr>
              <a:t>l</a:t>
            </a:r>
            <a:r>
              <a:rPr sz="1900" b="1" spc="40" dirty="0">
                <a:solidFill>
                  <a:srgbClr val="FFFFFF"/>
                </a:solidFill>
                <a:latin typeface="Arial"/>
                <a:cs typeface="Arial"/>
              </a:rPr>
              <a:t> </a:t>
            </a:r>
            <a:r>
              <a:rPr sz="1900" b="1" spc="10" dirty="0">
                <a:solidFill>
                  <a:srgbClr val="FFFFFF"/>
                </a:solidFill>
                <a:latin typeface="Arial"/>
                <a:cs typeface="Arial"/>
              </a:rPr>
              <a:t>m</a:t>
            </a:r>
            <a:r>
              <a:rPr sz="1900" b="1" spc="40" dirty="0">
                <a:solidFill>
                  <a:srgbClr val="FFFFFF"/>
                </a:solidFill>
                <a:latin typeface="Arial"/>
                <a:cs typeface="Arial"/>
              </a:rPr>
              <a:t>e</a:t>
            </a:r>
            <a:r>
              <a:rPr sz="1900" b="1" spc="-15" dirty="0">
                <a:solidFill>
                  <a:srgbClr val="FFFFFF"/>
                </a:solidFill>
                <a:latin typeface="Arial"/>
                <a:cs typeface="Arial"/>
              </a:rPr>
              <a:t>n</a:t>
            </a:r>
            <a:r>
              <a:rPr sz="1900" b="1" spc="-90" dirty="0">
                <a:solidFill>
                  <a:srgbClr val="FFFFFF"/>
                </a:solidFill>
                <a:latin typeface="Arial"/>
                <a:cs typeface="Arial"/>
              </a:rPr>
              <a:t> </a:t>
            </a:r>
            <a:r>
              <a:rPr sz="1900" b="1" spc="-35" dirty="0">
                <a:solidFill>
                  <a:srgbClr val="FFFFFF"/>
                </a:solidFill>
                <a:latin typeface="Arial"/>
                <a:cs typeface="Arial"/>
              </a:rPr>
              <a:t>(t</a:t>
            </a:r>
            <a:r>
              <a:rPr sz="1900" b="1" spc="25" dirty="0">
                <a:solidFill>
                  <a:srgbClr val="FFFFFF"/>
                </a:solidFill>
                <a:latin typeface="Arial"/>
                <a:cs typeface="Arial"/>
              </a:rPr>
              <a:t>h</a:t>
            </a:r>
            <a:r>
              <a:rPr sz="1900" b="1" dirty="0">
                <a:solidFill>
                  <a:srgbClr val="FFFFFF"/>
                </a:solidFill>
                <a:latin typeface="Arial"/>
                <a:cs typeface="Arial"/>
              </a:rPr>
              <a:t>e</a:t>
            </a:r>
            <a:r>
              <a:rPr sz="1900" b="1" spc="114" dirty="0">
                <a:solidFill>
                  <a:srgbClr val="FFFFFF"/>
                </a:solidFill>
                <a:latin typeface="Arial"/>
                <a:cs typeface="Arial"/>
              </a:rPr>
              <a:t> </a:t>
            </a:r>
            <a:r>
              <a:rPr sz="1900" b="1" spc="0" dirty="0">
                <a:solidFill>
                  <a:srgbClr val="FFFFFF"/>
                </a:solidFill>
                <a:latin typeface="Arial"/>
                <a:cs typeface="Arial"/>
              </a:rPr>
              <a:t>w</a:t>
            </a:r>
            <a:r>
              <a:rPr sz="1900" b="1" spc="25" dirty="0">
                <a:solidFill>
                  <a:srgbClr val="FFFFFF"/>
                </a:solidFill>
                <a:latin typeface="Arial"/>
                <a:cs typeface="Arial"/>
              </a:rPr>
              <a:t>o</a:t>
            </a:r>
            <a:r>
              <a:rPr sz="1900" b="1" spc="-45" dirty="0">
                <a:solidFill>
                  <a:srgbClr val="FFFFFF"/>
                </a:solidFill>
                <a:latin typeface="Arial"/>
                <a:cs typeface="Arial"/>
              </a:rPr>
              <a:t>r</a:t>
            </a:r>
            <a:r>
              <a:rPr sz="1900" b="1" spc="-40" dirty="0">
                <a:solidFill>
                  <a:srgbClr val="FFFFFF"/>
                </a:solidFill>
                <a:latin typeface="Arial"/>
                <a:cs typeface="Arial"/>
              </a:rPr>
              <a:t>l</a:t>
            </a:r>
            <a:r>
              <a:rPr sz="1900" b="1" spc="25" dirty="0">
                <a:solidFill>
                  <a:srgbClr val="FFFFFF"/>
                </a:solidFill>
                <a:latin typeface="Arial"/>
                <a:cs typeface="Arial"/>
              </a:rPr>
              <a:t>d</a:t>
            </a:r>
            <a:r>
              <a:rPr sz="1900" b="1" dirty="0">
                <a:solidFill>
                  <a:srgbClr val="FFFFFF"/>
                </a:solidFill>
                <a:latin typeface="Arial"/>
                <a:cs typeface="Arial"/>
              </a:rPr>
              <a:t>)</a:t>
            </a:r>
            <a:r>
              <a:rPr sz="1900" b="1" spc="35" dirty="0">
                <a:solidFill>
                  <a:srgbClr val="FFFFFF"/>
                </a:solidFill>
                <a:latin typeface="Arial"/>
                <a:cs typeface="Arial"/>
              </a:rPr>
              <a:t> </a:t>
            </a:r>
            <a:r>
              <a:rPr sz="1900" b="1" spc="-40" dirty="0">
                <a:solidFill>
                  <a:srgbClr val="FFFFFF"/>
                </a:solidFill>
                <a:latin typeface="Arial"/>
                <a:cs typeface="Arial"/>
              </a:rPr>
              <a:t>l</a:t>
            </a:r>
            <a:r>
              <a:rPr sz="1900" b="1" spc="25" dirty="0">
                <a:solidFill>
                  <a:srgbClr val="FFFFFF"/>
                </a:solidFill>
                <a:latin typeface="Arial"/>
                <a:cs typeface="Arial"/>
              </a:rPr>
              <a:t>o</a:t>
            </a:r>
            <a:r>
              <a:rPr sz="1900" b="1" spc="40" dirty="0">
                <a:solidFill>
                  <a:srgbClr val="FFFFFF"/>
                </a:solidFill>
                <a:latin typeface="Arial"/>
                <a:cs typeface="Arial"/>
              </a:rPr>
              <a:t>s</a:t>
            </a:r>
            <a:r>
              <a:rPr sz="1900" b="1" dirty="0">
                <a:solidFill>
                  <a:srgbClr val="FFFFFF"/>
                </a:solidFill>
                <a:latin typeface="Arial"/>
                <a:cs typeface="Arial"/>
              </a:rPr>
              <a:t>t</a:t>
            </a:r>
            <a:r>
              <a:rPr sz="1900" b="1" spc="35" dirty="0">
                <a:solidFill>
                  <a:srgbClr val="FFFFFF"/>
                </a:solidFill>
                <a:latin typeface="Arial"/>
                <a:cs typeface="Arial"/>
              </a:rPr>
              <a:t> </a:t>
            </a:r>
            <a:r>
              <a:rPr sz="1900" b="1" spc="40" dirty="0">
                <a:solidFill>
                  <a:srgbClr val="FFFFFF"/>
                </a:solidFill>
                <a:latin typeface="Arial"/>
                <a:cs typeface="Arial"/>
              </a:rPr>
              <a:t>a</a:t>
            </a:r>
            <a:r>
              <a:rPr sz="1900" b="1" spc="25" dirty="0">
                <a:solidFill>
                  <a:srgbClr val="FFFFFF"/>
                </a:solidFill>
                <a:latin typeface="Arial"/>
                <a:cs typeface="Arial"/>
              </a:rPr>
              <a:t>n</a:t>
            </a:r>
            <a:r>
              <a:rPr sz="1900" b="1" spc="-15" dirty="0">
                <a:solidFill>
                  <a:srgbClr val="FFFFFF"/>
                </a:solidFill>
                <a:latin typeface="Arial"/>
                <a:cs typeface="Arial"/>
              </a:rPr>
              <a:t>d</a:t>
            </a:r>
            <a:r>
              <a:rPr sz="1900" b="1" spc="-90" dirty="0">
                <a:solidFill>
                  <a:srgbClr val="FFFFFF"/>
                </a:solidFill>
                <a:latin typeface="Arial"/>
                <a:cs typeface="Arial"/>
              </a:rPr>
              <a:t> </a:t>
            </a:r>
            <a:r>
              <a:rPr sz="1900" b="1" spc="25" dirty="0">
                <a:solidFill>
                  <a:srgbClr val="FFFFFF"/>
                </a:solidFill>
                <a:latin typeface="Arial"/>
                <a:cs typeface="Arial"/>
              </a:rPr>
              <a:t>n</a:t>
            </a:r>
            <a:r>
              <a:rPr sz="1900" b="1" spc="40" dirty="0">
                <a:solidFill>
                  <a:srgbClr val="FFFFFF"/>
                </a:solidFill>
                <a:latin typeface="Arial"/>
                <a:cs typeface="Arial"/>
              </a:rPr>
              <a:t>ee</a:t>
            </a:r>
            <a:r>
              <a:rPr sz="1900" b="1" spc="25" dirty="0">
                <a:solidFill>
                  <a:srgbClr val="FFFFFF"/>
                </a:solidFill>
                <a:latin typeface="Arial"/>
                <a:cs typeface="Arial"/>
              </a:rPr>
              <a:t>d</a:t>
            </a:r>
            <a:r>
              <a:rPr sz="1900" b="1" spc="-40" dirty="0">
                <a:solidFill>
                  <a:srgbClr val="FFFFFF"/>
                </a:solidFill>
                <a:latin typeface="Arial"/>
                <a:cs typeface="Arial"/>
              </a:rPr>
              <a:t>i</a:t>
            </a:r>
            <a:r>
              <a:rPr sz="1900" b="1" spc="25" dirty="0">
                <a:solidFill>
                  <a:srgbClr val="FFFFFF"/>
                </a:solidFill>
                <a:latin typeface="Arial"/>
                <a:cs typeface="Arial"/>
              </a:rPr>
              <a:t>n</a:t>
            </a:r>
            <a:r>
              <a:rPr sz="1900" b="1" spc="-15" dirty="0">
                <a:solidFill>
                  <a:srgbClr val="FFFFFF"/>
                </a:solidFill>
                <a:latin typeface="Arial"/>
                <a:cs typeface="Arial"/>
              </a:rPr>
              <a:t>g</a:t>
            </a:r>
            <a:r>
              <a:rPr sz="1900" b="1" spc="-90" dirty="0">
                <a:solidFill>
                  <a:srgbClr val="FFFFFF"/>
                </a:solidFill>
                <a:latin typeface="Arial"/>
                <a:cs typeface="Arial"/>
              </a:rPr>
              <a:t> </a:t>
            </a:r>
            <a:r>
              <a:rPr sz="1900" b="1" spc="25" dirty="0">
                <a:solidFill>
                  <a:srgbClr val="FFFFFF"/>
                </a:solidFill>
                <a:latin typeface="Arial"/>
                <a:cs typeface="Arial"/>
              </a:rPr>
              <a:t>N</a:t>
            </a:r>
            <a:r>
              <a:rPr sz="1900" b="1" spc="40" dirty="0">
                <a:solidFill>
                  <a:srgbClr val="FFFFFF"/>
                </a:solidFill>
                <a:latin typeface="Arial"/>
                <a:cs typeface="Arial"/>
              </a:rPr>
              <a:t>e</a:t>
            </a:r>
            <a:r>
              <a:rPr sz="1900" b="1" spc="-15" dirty="0">
                <a:solidFill>
                  <a:srgbClr val="FFFFFF"/>
                </a:solidFill>
                <a:latin typeface="Arial"/>
                <a:cs typeface="Arial"/>
              </a:rPr>
              <a:t>w</a:t>
            </a:r>
            <a:r>
              <a:rPr sz="1900" b="1" spc="-10" dirty="0">
                <a:solidFill>
                  <a:srgbClr val="FFFFFF"/>
                </a:solidFill>
                <a:latin typeface="Arial"/>
                <a:cs typeface="Arial"/>
              </a:rPr>
              <a:t> </a:t>
            </a:r>
            <a:r>
              <a:rPr sz="1900" b="1" spc="25" dirty="0">
                <a:solidFill>
                  <a:srgbClr val="FFFFFF"/>
                </a:solidFill>
                <a:latin typeface="Arial"/>
                <a:cs typeface="Arial"/>
              </a:rPr>
              <a:t>B</a:t>
            </a:r>
            <a:r>
              <a:rPr sz="1900" b="1" spc="-40" dirty="0">
                <a:solidFill>
                  <a:srgbClr val="FFFFFF"/>
                </a:solidFill>
                <a:latin typeface="Arial"/>
                <a:cs typeface="Arial"/>
              </a:rPr>
              <a:t>i</a:t>
            </a:r>
            <a:r>
              <a:rPr sz="1900" b="1" spc="-45" dirty="0">
                <a:solidFill>
                  <a:srgbClr val="FFFFFF"/>
                </a:solidFill>
                <a:latin typeface="Arial"/>
                <a:cs typeface="Arial"/>
              </a:rPr>
              <a:t>r</a:t>
            </a:r>
            <a:r>
              <a:rPr sz="1900" b="1" spc="-35" dirty="0">
                <a:solidFill>
                  <a:srgbClr val="FFFFFF"/>
                </a:solidFill>
                <a:latin typeface="Arial"/>
                <a:cs typeface="Arial"/>
              </a:rPr>
              <a:t>t</a:t>
            </a:r>
            <a:r>
              <a:rPr sz="1900" b="1" spc="-15" dirty="0">
                <a:solidFill>
                  <a:srgbClr val="FFFFFF"/>
                </a:solidFill>
                <a:latin typeface="Arial"/>
                <a:cs typeface="Arial"/>
              </a:rPr>
              <a:t>h</a:t>
            </a:r>
            <a:r>
              <a:rPr sz="1900" b="1" spc="210" dirty="0">
                <a:solidFill>
                  <a:srgbClr val="FFFFFF"/>
                </a:solidFill>
                <a:latin typeface="Arial"/>
                <a:cs typeface="Arial"/>
              </a:rPr>
              <a:t> </a:t>
            </a:r>
            <a:r>
              <a:rPr sz="1900" b="1" spc="40" dirty="0">
                <a:solidFill>
                  <a:srgbClr val="FFFFFF"/>
                </a:solidFill>
                <a:latin typeface="Arial"/>
                <a:cs typeface="Arial"/>
              </a:rPr>
              <a:t>a</a:t>
            </a:r>
            <a:r>
              <a:rPr sz="1900" b="1" spc="25" dirty="0">
                <a:solidFill>
                  <a:srgbClr val="FFFFFF"/>
                </a:solidFill>
                <a:latin typeface="Arial"/>
                <a:cs typeface="Arial"/>
              </a:rPr>
              <a:t>n</a:t>
            </a:r>
            <a:r>
              <a:rPr sz="1900" b="1" spc="-15" dirty="0">
                <a:solidFill>
                  <a:srgbClr val="FFFFFF"/>
                </a:solidFill>
                <a:latin typeface="Arial"/>
                <a:cs typeface="Arial"/>
              </a:rPr>
              <a:t>d</a:t>
            </a:r>
            <a:r>
              <a:rPr sz="1900" b="1" spc="-90" dirty="0">
                <a:solidFill>
                  <a:srgbClr val="FFFFFF"/>
                </a:solidFill>
                <a:latin typeface="Arial"/>
                <a:cs typeface="Arial"/>
              </a:rPr>
              <a:t> </a:t>
            </a:r>
            <a:r>
              <a:rPr sz="1900" b="1" spc="15" dirty="0">
                <a:solidFill>
                  <a:srgbClr val="FFFFFF"/>
                </a:solidFill>
                <a:latin typeface="Arial"/>
                <a:cs typeface="Arial"/>
              </a:rPr>
              <a:t>S</a:t>
            </a:r>
            <a:r>
              <a:rPr sz="1900" b="1" spc="40" dirty="0">
                <a:solidFill>
                  <a:srgbClr val="FFFFFF"/>
                </a:solidFill>
                <a:latin typeface="Arial"/>
                <a:cs typeface="Arial"/>
              </a:rPr>
              <a:t>a</a:t>
            </a:r>
            <a:r>
              <a:rPr sz="1900" b="1" spc="-40" dirty="0">
                <a:solidFill>
                  <a:srgbClr val="FFFFFF"/>
                </a:solidFill>
                <a:latin typeface="Arial"/>
                <a:cs typeface="Arial"/>
              </a:rPr>
              <a:t>l</a:t>
            </a:r>
            <a:r>
              <a:rPr sz="1900" b="1" spc="40" dirty="0">
                <a:solidFill>
                  <a:srgbClr val="FFFFFF"/>
                </a:solidFill>
                <a:latin typeface="Arial"/>
                <a:cs typeface="Arial"/>
              </a:rPr>
              <a:t>va</a:t>
            </a:r>
            <a:r>
              <a:rPr sz="1900" b="1" spc="-35" dirty="0">
                <a:solidFill>
                  <a:srgbClr val="FFFFFF"/>
                </a:solidFill>
                <a:latin typeface="Arial"/>
                <a:cs typeface="Arial"/>
              </a:rPr>
              <a:t>t</a:t>
            </a:r>
            <a:r>
              <a:rPr sz="1900" b="1" spc="-40" dirty="0">
                <a:solidFill>
                  <a:srgbClr val="FFFFFF"/>
                </a:solidFill>
                <a:latin typeface="Arial"/>
                <a:cs typeface="Arial"/>
              </a:rPr>
              <a:t>i</a:t>
            </a:r>
            <a:r>
              <a:rPr sz="1900" b="1" spc="25" dirty="0">
                <a:solidFill>
                  <a:srgbClr val="FFFFFF"/>
                </a:solidFill>
                <a:latin typeface="Arial"/>
                <a:cs typeface="Arial"/>
              </a:rPr>
              <a:t>on</a:t>
            </a:r>
            <a:r>
              <a:rPr sz="1900" b="1" spc="-10" dirty="0">
                <a:solidFill>
                  <a:srgbClr val="FFFFFF"/>
                </a:solidFill>
                <a:latin typeface="Arial"/>
                <a:cs typeface="Arial"/>
              </a:rPr>
              <a:t>.</a:t>
            </a:r>
            <a:endParaRPr sz="1900">
              <a:latin typeface="Arial"/>
              <a:cs typeface="Arial"/>
            </a:endParaRPr>
          </a:p>
          <a:p>
            <a:pPr marL="507365">
              <a:lnSpc>
                <a:spcPts val="2260"/>
              </a:lnSpc>
              <a:spcBef>
                <a:spcPts val="20"/>
              </a:spcBef>
            </a:pPr>
            <a:r>
              <a:rPr sz="1900" b="1" i="1" u="heavy" spc="30" dirty="0">
                <a:solidFill>
                  <a:srgbClr val="FFFFFF"/>
                </a:solidFill>
                <a:latin typeface="Arial"/>
                <a:cs typeface="Arial"/>
              </a:rPr>
              <a:t>E</a:t>
            </a:r>
            <a:r>
              <a:rPr sz="1900" b="1" i="1" u="heavy" spc="40" dirty="0">
                <a:solidFill>
                  <a:srgbClr val="FFFFFF"/>
                </a:solidFill>
                <a:latin typeface="Arial"/>
                <a:cs typeface="Arial"/>
              </a:rPr>
              <a:t>xa</a:t>
            </a:r>
            <a:r>
              <a:rPr sz="1900" b="1" i="1" u="heavy" spc="5" dirty="0">
                <a:solidFill>
                  <a:srgbClr val="FFFFFF"/>
                </a:solidFill>
                <a:latin typeface="Arial"/>
                <a:cs typeface="Arial"/>
              </a:rPr>
              <a:t>m</a:t>
            </a:r>
            <a:r>
              <a:rPr sz="1900" b="1" i="1" u="heavy" spc="20" dirty="0">
                <a:solidFill>
                  <a:srgbClr val="FFFFFF"/>
                </a:solidFill>
                <a:latin typeface="Arial"/>
                <a:cs typeface="Arial"/>
              </a:rPr>
              <a:t>p</a:t>
            </a:r>
            <a:r>
              <a:rPr sz="1900" b="1" i="1" u="heavy" spc="-40" dirty="0">
                <a:solidFill>
                  <a:srgbClr val="FFFFFF"/>
                </a:solidFill>
                <a:latin typeface="Arial"/>
                <a:cs typeface="Arial"/>
              </a:rPr>
              <a:t>l</a:t>
            </a:r>
            <a:r>
              <a:rPr sz="1900" b="1" i="1" u="heavy" spc="40" dirty="0">
                <a:solidFill>
                  <a:srgbClr val="FFFFFF"/>
                </a:solidFill>
                <a:latin typeface="Arial"/>
                <a:cs typeface="Arial"/>
              </a:rPr>
              <a:t>e</a:t>
            </a:r>
            <a:r>
              <a:rPr sz="1900" b="1" i="1" u="heavy" dirty="0">
                <a:solidFill>
                  <a:srgbClr val="FFFFFF"/>
                </a:solidFill>
                <a:latin typeface="Arial"/>
                <a:cs typeface="Arial"/>
              </a:rPr>
              <a:t>:</a:t>
            </a:r>
            <a:r>
              <a:rPr sz="1900" b="1" i="1" spc="-65" dirty="0">
                <a:solidFill>
                  <a:srgbClr val="FFFFFF"/>
                </a:solidFill>
                <a:latin typeface="Arial"/>
                <a:cs typeface="Arial"/>
              </a:rPr>
              <a:t> </a:t>
            </a:r>
            <a:r>
              <a:rPr sz="1900" b="1" spc="25" dirty="0">
                <a:solidFill>
                  <a:srgbClr val="FFFFFF"/>
                </a:solidFill>
                <a:latin typeface="Arial"/>
                <a:cs typeface="Arial"/>
              </a:rPr>
              <a:t>Joh</a:t>
            </a:r>
            <a:r>
              <a:rPr sz="1900" b="1" spc="-15" dirty="0">
                <a:solidFill>
                  <a:srgbClr val="FFFFFF"/>
                </a:solidFill>
                <a:latin typeface="Arial"/>
                <a:cs typeface="Arial"/>
              </a:rPr>
              <a:t>n</a:t>
            </a:r>
            <a:r>
              <a:rPr sz="1900" b="1" spc="-90" dirty="0">
                <a:solidFill>
                  <a:srgbClr val="FFFFFF"/>
                </a:solidFill>
                <a:latin typeface="Arial"/>
                <a:cs typeface="Arial"/>
              </a:rPr>
              <a:t> </a:t>
            </a:r>
            <a:r>
              <a:rPr sz="1900" b="1" spc="40" dirty="0">
                <a:solidFill>
                  <a:srgbClr val="FFFFFF"/>
                </a:solidFill>
                <a:latin typeface="Arial"/>
                <a:cs typeface="Arial"/>
              </a:rPr>
              <a:t>3</a:t>
            </a:r>
            <a:r>
              <a:rPr sz="1900" b="1" spc="-35" dirty="0">
                <a:solidFill>
                  <a:srgbClr val="FFFFFF"/>
                </a:solidFill>
                <a:latin typeface="Arial"/>
                <a:cs typeface="Arial"/>
              </a:rPr>
              <a:t>:</a:t>
            </a:r>
            <a:r>
              <a:rPr sz="1900" b="1" spc="40" dirty="0">
                <a:solidFill>
                  <a:srgbClr val="FFFFFF"/>
                </a:solidFill>
                <a:latin typeface="Arial"/>
                <a:cs typeface="Arial"/>
              </a:rPr>
              <a:t>16</a:t>
            </a:r>
            <a:endParaRPr sz="19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10" dirty="0"/>
              <a:t>H</a:t>
            </a:r>
            <a:r>
              <a:rPr spc="-215" dirty="0"/>
              <a:t>O</a:t>
            </a:r>
            <a:r>
              <a:rPr dirty="0"/>
              <a:t>W</a:t>
            </a:r>
            <a:r>
              <a:rPr spc="-50" dirty="0"/>
              <a:t> </a:t>
            </a:r>
            <a:r>
              <a:rPr spc="-95" dirty="0"/>
              <a:t>M</a:t>
            </a:r>
            <a:r>
              <a:rPr spc="-5" dirty="0"/>
              <a:t>ANY</a:t>
            </a:r>
            <a:r>
              <a:rPr spc="-30" dirty="0"/>
              <a:t>?</a:t>
            </a:r>
            <a:r>
              <a:rPr spc="-65" dirty="0"/>
              <a:t> </a:t>
            </a:r>
            <a:r>
              <a:rPr spc="-20" dirty="0"/>
              <a:t>.</a:t>
            </a:r>
            <a:r>
              <a:rPr spc="-270" dirty="0"/>
              <a:t> </a:t>
            </a:r>
            <a:r>
              <a:rPr spc="-20" dirty="0"/>
              <a:t>.</a:t>
            </a:r>
            <a:r>
              <a:rPr spc="-270" dirty="0"/>
              <a:t> </a:t>
            </a:r>
            <a:r>
              <a:rPr spc="-20" dirty="0"/>
              <a:t>.</a:t>
            </a:r>
            <a:r>
              <a:rPr spc="-270" dirty="0"/>
              <a:t> </a:t>
            </a:r>
            <a:r>
              <a:rPr spc="-20" dirty="0"/>
              <a:t>O</a:t>
            </a:r>
            <a:r>
              <a:rPr spc="-5" dirty="0"/>
              <a:t>N</a:t>
            </a:r>
            <a:r>
              <a:rPr spc="-819" dirty="0"/>
              <a:t>L</a:t>
            </a:r>
            <a:r>
              <a:rPr spc="-45" dirty="0"/>
              <a:t>Y</a:t>
            </a:r>
            <a:r>
              <a:rPr spc="-30" dirty="0"/>
              <a:t> </a:t>
            </a:r>
            <a:r>
              <a:rPr dirty="0"/>
              <a:t>4</a:t>
            </a:r>
          </a:p>
        </p:txBody>
      </p:sp>
      <p:sp>
        <p:nvSpPr>
          <p:cNvPr id="3" name="object 3"/>
          <p:cNvSpPr txBox="1"/>
          <p:nvPr/>
        </p:nvSpPr>
        <p:spPr>
          <a:xfrm>
            <a:off x="481076" y="1778297"/>
            <a:ext cx="9205595" cy="4556697"/>
          </a:xfrm>
          <a:prstGeom prst="rect">
            <a:avLst/>
          </a:prstGeom>
        </p:spPr>
        <p:txBody>
          <a:bodyPr vert="horz" wrap="square" lIns="0" tIns="0" rIns="0" bIns="0" rtlCol="0">
            <a:spAutoFit/>
          </a:bodyPr>
          <a:lstStyle/>
          <a:p>
            <a:pPr marL="12700" marR="5080" algn="just">
              <a:lnSpc>
                <a:spcPts val="2500"/>
              </a:lnSpc>
              <a:buClr>
                <a:srgbClr val="FFFF99"/>
              </a:buClr>
              <a:buFont typeface="Arial"/>
              <a:buAutoNum type="arabicPlain"/>
              <a:tabLst>
                <a:tab pos="393700" algn="l"/>
              </a:tabLst>
            </a:pPr>
            <a:r>
              <a:rPr sz="210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e </a:t>
            </a:r>
            <a:r>
              <a:rPr sz="2100" spc="-35" dirty="0">
                <a:solidFill>
                  <a:srgbClr val="FFFF99"/>
                </a:solidFill>
                <a:latin typeface="Arial"/>
                <a:cs typeface="Arial"/>
              </a:rPr>
              <a:t> </a:t>
            </a:r>
            <a:r>
              <a:rPr sz="2100" spc="-20" dirty="0">
                <a:solidFill>
                  <a:srgbClr val="FFFF99"/>
                </a:solidFill>
                <a:latin typeface="Arial"/>
                <a:cs typeface="Arial"/>
              </a:rPr>
              <a:t>C</a:t>
            </a:r>
            <a:r>
              <a:rPr sz="2100" spc="30" dirty="0">
                <a:solidFill>
                  <a:srgbClr val="FFFF99"/>
                </a:solidFill>
                <a:latin typeface="Arial"/>
                <a:cs typeface="Arial"/>
              </a:rPr>
              <a:t>hu</a:t>
            </a:r>
            <a:r>
              <a:rPr sz="2100" dirty="0">
                <a:solidFill>
                  <a:srgbClr val="FFFF99"/>
                </a:solidFill>
                <a:latin typeface="Arial"/>
                <a:cs typeface="Arial"/>
              </a:rPr>
              <a:t>r</a:t>
            </a:r>
            <a:r>
              <a:rPr sz="2100" spc="50" dirty="0">
                <a:solidFill>
                  <a:srgbClr val="FFFF99"/>
                </a:solidFill>
                <a:latin typeface="Arial"/>
                <a:cs typeface="Arial"/>
              </a:rPr>
              <a:t>c</a:t>
            </a:r>
            <a:r>
              <a:rPr sz="2100" dirty="0">
                <a:solidFill>
                  <a:srgbClr val="FFFF99"/>
                </a:solidFill>
                <a:latin typeface="Arial"/>
                <a:cs typeface="Arial"/>
              </a:rPr>
              <a:t>h </a:t>
            </a:r>
            <a:r>
              <a:rPr sz="2100" spc="-40" dirty="0">
                <a:solidFill>
                  <a:srgbClr val="FFFF99"/>
                </a:solidFill>
                <a:latin typeface="Arial"/>
                <a:cs typeface="Arial"/>
              </a:rPr>
              <a:t> </a:t>
            </a:r>
            <a:r>
              <a:rPr sz="2100" dirty="0">
                <a:solidFill>
                  <a:srgbClr val="FFFF99"/>
                </a:solidFill>
                <a:latin typeface="Arial"/>
                <a:cs typeface="Arial"/>
              </a:rPr>
              <a:t>r</a:t>
            </a:r>
            <a:r>
              <a:rPr sz="2100" spc="30" dirty="0">
                <a:solidFill>
                  <a:srgbClr val="FFFF99"/>
                </a:solidFill>
                <a:latin typeface="Arial"/>
                <a:cs typeface="Arial"/>
              </a:rPr>
              <a:t>ela</a:t>
            </a:r>
            <a:r>
              <a:rPr sz="2100" spc="0" dirty="0">
                <a:solidFill>
                  <a:srgbClr val="FFFF99"/>
                </a:solidFill>
                <a:latin typeface="Arial"/>
                <a:cs typeface="Arial"/>
              </a:rPr>
              <a:t>t</a:t>
            </a:r>
            <a:r>
              <a:rPr sz="2100" spc="30" dirty="0">
                <a:solidFill>
                  <a:srgbClr val="FFFF99"/>
                </a:solidFill>
                <a:latin typeface="Arial"/>
                <a:cs typeface="Arial"/>
              </a:rPr>
              <a:t>e</a:t>
            </a:r>
            <a:r>
              <a:rPr sz="2100" dirty="0">
                <a:solidFill>
                  <a:srgbClr val="FFFF99"/>
                </a:solidFill>
                <a:latin typeface="Arial"/>
                <a:cs typeface="Arial"/>
              </a:rPr>
              <a:t>s </a:t>
            </a:r>
            <a:r>
              <a:rPr sz="2100" spc="-120"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e </a:t>
            </a:r>
            <a:r>
              <a:rPr sz="2100" spc="-40" dirty="0">
                <a:solidFill>
                  <a:srgbClr val="FFFF99"/>
                </a:solidFill>
                <a:latin typeface="Arial"/>
                <a:cs typeface="Arial"/>
              </a:rPr>
              <a:t> </a:t>
            </a:r>
            <a:r>
              <a:rPr sz="2100" spc="0" dirty="0">
                <a:solidFill>
                  <a:srgbClr val="FFFF99"/>
                </a:solidFill>
                <a:latin typeface="Arial"/>
                <a:cs typeface="Arial"/>
              </a:rPr>
              <a:t>f</a:t>
            </a:r>
            <a:r>
              <a:rPr sz="2100" spc="15" dirty="0">
                <a:solidFill>
                  <a:srgbClr val="FFFF99"/>
                </a:solidFill>
                <a:latin typeface="Arial"/>
                <a:cs typeface="Arial"/>
              </a:rPr>
              <a:t>o</a:t>
            </a:r>
            <a:r>
              <a:rPr sz="2100" spc="30" dirty="0">
                <a:solidFill>
                  <a:srgbClr val="FFFF99"/>
                </a:solidFill>
                <a:latin typeface="Arial"/>
                <a:cs typeface="Arial"/>
              </a:rPr>
              <a:t>u</a:t>
            </a:r>
            <a:r>
              <a:rPr sz="2100" dirty="0">
                <a:solidFill>
                  <a:srgbClr val="FFFF99"/>
                </a:solidFill>
                <a:latin typeface="Arial"/>
                <a:cs typeface="Arial"/>
              </a:rPr>
              <a:t>r </a:t>
            </a:r>
            <a:r>
              <a:rPr sz="2100" spc="-70" dirty="0">
                <a:solidFill>
                  <a:srgbClr val="FFFF99"/>
                </a:solidFill>
                <a:latin typeface="Arial"/>
                <a:cs typeface="Arial"/>
              </a:rPr>
              <a:t> </a:t>
            </a:r>
            <a:r>
              <a:rPr sz="2100" spc="-55" dirty="0">
                <a:solidFill>
                  <a:srgbClr val="FFFF99"/>
                </a:solidFill>
                <a:latin typeface="Arial"/>
                <a:cs typeface="Arial"/>
              </a:rPr>
              <a:t>G</a:t>
            </a:r>
            <a:r>
              <a:rPr sz="2100" spc="15" dirty="0">
                <a:solidFill>
                  <a:srgbClr val="FFFF99"/>
                </a:solidFill>
                <a:latin typeface="Arial"/>
                <a:cs typeface="Arial"/>
              </a:rPr>
              <a:t>o</a:t>
            </a:r>
            <a:r>
              <a:rPr sz="2100" spc="50" dirty="0">
                <a:solidFill>
                  <a:srgbClr val="FFFF99"/>
                </a:solidFill>
                <a:latin typeface="Arial"/>
                <a:cs typeface="Arial"/>
              </a:rPr>
              <a:t>s</a:t>
            </a:r>
            <a:r>
              <a:rPr sz="2100" spc="30" dirty="0">
                <a:solidFill>
                  <a:srgbClr val="FFFF99"/>
                </a:solidFill>
                <a:latin typeface="Arial"/>
                <a:cs typeface="Arial"/>
              </a:rPr>
              <a:t>pe</a:t>
            </a:r>
            <a:r>
              <a:rPr sz="2100" spc="-70" dirty="0">
                <a:solidFill>
                  <a:srgbClr val="FFFF99"/>
                </a:solidFill>
                <a:latin typeface="Arial"/>
                <a:cs typeface="Arial"/>
              </a:rPr>
              <a:t>l</a:t>
            </a:r>
            <a:r>
              <a:rPr sz="2100" dirty="0">
                <a:solidFill>
                  <a:srgbClr val="FFFF99"/>
                </a:solidFill>
                <a:latin typeface="Arial"/>
                <a:cs typeface="Arial"/>
              </a:rPr>
              <a:t>s </a:t>
            </a:r>
            <a:r>
              <a:rPr sz="2100" spc="-25"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o</a:t>
            </a:r>
            <a:r>
              <a:rPr sz="2100" dirty="0">
                <a:solidFill>
                  <a:srgbClr val="FFFF99"/>
                </a:solidFill>
                <a:latin typeface="Arial"/>
                <a:cs typeface="Arial"/>
              </a:rPr>
              <a:t> </a:t>
            </a:r>
            <a:r>
              <a:rPr sz="2100" spc="-40"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e </a:t>
            </a:r>
            <a:r>
              <a:rPr sz="2100" spc="-140" dirty="0">
                <a:solidFill>
                  <a:srgbClr val="FFFF99"/>
                </a:solidFill>
                <a:latin typeface="Arial"/>
                <a:cs typeface="Arial"/>
              </a:rPr>
              <a:t> </a:t>
            </a:r>
            <a:r>
              <a:rPr sz="2100" spc="0" dirty="0">
                <a:solidFill>
                  <a:srgbClr val="FFFF99"/>
                </a:solidFill>
                <a:latin typeface="Arial"/>
                <a:cs typeface="Arial"/>
              </a:rPr>
              <a:t>f</a:t>
            </a:r>
            <a:r>
              <a:rPr sz="2100" spc="15" dirty="0">
                <a:solidFill>
                  <a:srgbClr val="FFFF99"/>
                </a:solidFill>
                <a:latin typeface="Arial"/>
                <a:cs typeface="Arial"/>
              </a:rPr>
              <a:t>o</a:t>
            </a:r>
            <a:r>
              <a:rPr sz="2100" spc="30" dirty="0">
                <a:solidFill>
                  <a:srgbClr val="FFFF99"/>
                </a:solidFill>
                <a:latin typeface="Arial"/>
                <a:cs typeface="Arial"/>
              </a:rPr>
              <a:t>u</a:t>
            </a:r>
            <a:r>
              <a:rPr sz="2100" dirty="0">
                <a:solidFill>
                  <a:srgbClr val="FFFF99"/>
                </a:solidFill>
                <a:latin typeface="Arial"/>
                <a:cs typeface="Arial"/>
              </a:rPr>
              <a:t>r </a:t>
            </a:r>
            <a:r>
              <a:rPr sz="2100" spc="-70" dirty="0">
                <a:solidFill>
                  <a:srgbClr val="FFFF99"/>
                </a:solidFill>
                <a:latin typeface="Arial"/>
                <a:cs typeface="Arial"/>
              </a:rPr>
              <a:t> </a:t>
            </a:r>
            <a:r>
              <a:rPr sz="2100" spc="30" dirty="0">
                <a:solidFill>
                  <a:srgbClr val="FFFF99"/>
                </a:solidFill>
                <a:latin typeface="Arial"/>
                <a:cs typeface="Arial"/>
              </a:rPr>
              <a:t>l</a:t>
            </a:r>
            <a:r>
              <a:rPr sz="2100" spc="-70" dirty="0">
                <a:solidFill>
                  <a:srgbClr val="FFFF99"/>
                </a:solidFill>
                <a:latin typeface="Arial"/>
                <a:cs typeface="Arial"/>
              </a:rPr>
              <a:t>i</a:t>
            </a:r>
            <a:r>
              <a:rPr sz="2100" spc="50" dirty="0">
                <a:solidFill>
                  <a:srgbClr val="FFFF99"/>
                </a:solidFill>
                <a:latin typeface="Arial"/>
                <a:cs typeface="Arial"/>
              </a:rPr>
              <a:t>v</a:t>
            </a:r>
            <a:r>
              <a:rPr sz="2100" spc="30" dirty="0">
                <a:solidFill>
                  <a:srgbClr val="FFFF99"/>
                </a:solidFill>
                <a:latin typeface="Arial"/>
                <a:cs typeface="Arial"/>
              </a:rPr>
              <a:t>in</a:t>
            </a:r>
            <a:r>
              <a:rPr sz="2100" dirty="0">
                <a:solidFill>
                  <a:srgbClr val="FFFF99"/>
                </a:solidFill>
                <a:latin typeface="Arial"/>
                <a:cs typeface="Arial"/>
              </a:rPr>
              <a:t>g </a:t>
            </a:r>
            <a:r>
              <a:rPr sz="2100" spc="-35" dirty="0">
                <a:solidFill>
                  <a:srgbClr val="FFFF99"/>
                </a:solidFill>
                <a:latin typeface="Arial"/>
                <a:cs typeface="Arial"/>
              </a:rPr>
              <a:t> </a:t>
            </a:r>
            <a:r>
              <a:rPr sz="2100" spc="50" dirty="0">
                <a:solidFill>
                  <a:srgbClr val="FFFF99"/>
                </a:solidFill>
                <a:latin typeface="Arial"/>
                <a:cs typeface="Arial"/>
              </a:rPr>
              <a:t>c</a:t>
            </a:r>
            <a:r>
              <a:rPr sz="2100" spc="-5" dirty="0">
                <a:solidFill>
                  <a:srgbClr val="FFFF99"/>
                </a:solidFill>
                <a:latin typeface="Arial"/>
                <a:cs typeface="Arial"/>
              </a:rPr>
              <a:t>r</a:t>
            </a:r>
            <a:r>
              <a:rPr sz="2100" spc="30" dirty="0">
                <a:solidFill>
                  <a:srgbClr val="FFFF99"/>
                </a:solidFill>
                <a:latin typeface="Arial"/>
                <a:cs typeface="Arial"/>
              </a:rPr>
              <a:t>e</a:t>
            </a:r>
            <a:r>
              <a:rPr sz="2100" spc="-70" dirty="0">
                <a:solidFill>
                  <a:srgbClr val="FFFF99"/>
                </a:solidFill>
                <a:latin typeface="Arial"/>
                <a:cs typeface="Arial"/>
              </a:rPr>
              <a:t>a</a:t>
            </a:r>
            <a:r>
              <a:rPr sz="2100" spc="0" dirty="0">
                <a:solidFill>
                  <a:srgbClr val="FFFF99"/>
                </a:solidFill>
                <a:latin typeface="Arial"/>
                <a:cs typeface="Arial"/>
              </a:rPr>
              <a:t>t</a:t>
            </a:r>
            <a:r>
              <a:rPr sz="2100" spc="30" dirty="0">
                <a:solidFill>
                  <a:srgbClr val="FFFF99"/>
                </a:solidFill>
                <a:latin typeface="Arial"/>
                <a:cs typeface="Arial"/>
              </a:rPr>
              <a:t>u</a:t>
            </a:r>
            <a:r>
              <a:rPr sz="2100" spc="-5" dirty="0">
                <a:solidFill>
                  <a:srgbClr val="FFFF99"/>
                </a:solidFill>
                <a:latin typeface="Arial"/>
                <a:cs typeface="Arial"/>
              </a:rPr>
              <a:t>r</a:t>
            </a:r>
            <a:r>
              <a:rPr sz="2100" spc="30" dirty="0">
                <a:solidFill>
                  <a:srgbClr val="FFFF99"/>
                </a:solidFill>
                <a:latin typeface="Arial"/>
                <a:cs typeface="Arial"/>
              </a:rPr>
              <a:t>e</a:t>
            </a:r>
            <a:r>
              <a:rPr sz="2100" dirty="0">
                <a:solidFill>
                  <a:srgbClr val="FFFF99"/>
                </a:solidFill>
                <a:latin typeface="Arial"/>
                <a:cs typeface="Arial"/>
              </a:rPr>
              <a:t>s </a:t>
            </a:r>
            <a:r>
              <a:rPr sz="2100" spc="-20"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h</a:t>
            </a:r>
            <a:r>
              <a:rPr sz="2100" spc="-70" dirty="0">
                <a:solidFill>
                  <a:srgbClr val="FFFF99"/>
                </a:solidFill>
                <a:latin typeface="Arial"/>
                <a:cs typeface="Arial"/>
              </a:rPr>
              <a:t>a</a:t>
            </a:r>
            <a:r>
              <a:rPr sz="2100" spc="-10" dirty="0">
                <a:solidFill>
                  <a:srgbClr val="FFFF99"/>
                </a:solidFill>
                <a:latin typeface="Arial"/>
                <a:cs typeface="Arial"/>
              </a:rPr>
              <a:t>t </a:t>
            </a:r>
            <a:r>
              <a:rPr sz="2100" spc="-20" dirty="0">
                <a:solidFill>
                  <a:srgbClr val="FFFF99"/>
                </a:solidFill>
                <a:latin typeface="Arial"/>
                <a:cs typeface="Arial"/>
              </a:rPr>
              <a:t>E</a:t>
            </a:r>
            <a:r>
              <a:rPr sz="2100" spc="25" dirty="0">
                <a:solidFill>
                  <a:srgbClr val="FFFF99"/>
                </a:solidFill>
                <a:latin typeface="Arial"/>
                <a:cs typeface="Arial"/>
              </a:rPr>
              <a:t>z</a:t>
            </a:r>
            <a:r>
              <a:rPr sz="2100" spc="30" dirty="0">
                <a:solidFill>
                  <a:srgbClr val="FFFF99"/>
                </a:solidFill>
                <a:latin typeface="Arial"/>
                <a:cs typeface="Arial"/>
              </a:rPr>
              <a:t>e</a:t>
            </a:r>
            <a:r>
              <a:rPr sz="2100" spc="45" dirty="0">
                <a:solidFill>
                  <a:srgbClr val="FFFF99"/>
                </a:solidFill>
                <a:latin typeface="Arial"/>
                <a:cs typeface="Arial"/>
              </a:rPr>
              <a:t>k</a:t>
            </a:r>
            <a:r>
              <a:rPr sz="2100" spc="30" dirty="0">
                <a:solidFill>
                  <a:srgbClr val="FFFF99"/>
                </a:solidFill>
                <a:latin typeface="Arial"/>
                <a:cs typeface="Arial"/>
              </a:rPr>
              <a:t>ie</a:t>
            </a:r>
            <a:r>
              <a:rPr sz="2100" dirty="0">
                <a:solidFill>
                  <a:srgbClr val="FFFF99"/>
                </a:solidFill>
                <a:latin typeface="Arial"/>
                <a:cs typeface="Arial"/>
              </a:rPr>
              <a:t>l</a:t>
            </a:r>
            <a:r>
              <a:rPr sz="2100" spc="-55" dirty="0">
                <a:solidFill>
                  <a:srgbClr val="FFFF99"/>
                </a:solidFill>
                <a:latin typeface="Arial"/>
                <a:cs typeface="Arial"/>
              </a:rPr>
              <a:t> </a:t>
            </a:r>
            <a:r>
              <a:rPr sz="2100" spc="50" dirty="0">
                <a:solidFill>
                  <a:srgbClr val="FFFF99"/>
                </a:solidFill>
                <a:latin typeface="Arial"/>
                <a:cs typeface="Arial"/>
              </a:rPr>
              <a:t>s</a:t>
            </a:r>
            <a:r>
              <a:rPr sz="2100" spc="30" dirty="0">
                <a:solidFill>
                  <a:srgbClr val="FFFF99"/>
                </a:solidFill>
                <a:latin typeface="Arial"/>
                <a:cs typeface="Arial"/>
              </a:rPr>
              <a:t>a</a:t>
            </a:r>
            <a:r>
              <a:rPr sz="2100" dirty="0">
                <a:solidFill>
                  <a:srgbClr val="FFFF99"/>
                </a:solidFill>
                <a:latin typeface="Arial"/>
                <a:cs typeface="Arial"/>
              </a:rPr>
              <a:t>w</a:t>
            </a:r>
            <a:r>
              <a:rPr sz="2100" spc="-5" dirty="0">
                <a:solidFill>
                  <a:srgbClr val="FFFF99"/>
                </a:solidFill>
                <a:latin typeface="Arial"/>
                <a:cs typeface="Arial"/>
              </a:rPr>
              <a:t> </a:t>
            </a:r>
            <a:r>
              <a:rPr sz="2100" spc="30" dirty="0">
                <a:solidFill>
                  <a:srgbClr val="FFFF99"/>
                </a:solidFill>
                <a:latin typeface="Arial"/>
                <a:cs typeface="Arial"/>
              </a:rPr>
              <a:t>i</a:t>
            </a:r>
            <a:r>
              <a:rPr sz="2100" dirty="0">
                <a:solidFill>
                  <a:srgbClr val="FFFF99"/>
                </a:solidFill>
                <a:latin typeface="Arial"/>
                <a:cs typeface="Arial"/>
              </a:rPr>
              <a:t>n</a:t>
            </a:r>
            <a:r>
              <a:rPr sz="2100" spc="45" dirty="0">
                <a:solidFill>
                  <a:srgbClr val="FFFF99"/>
                </a:solidFill>
                <a:latin typeface="Arial"/>
                <a:cs typeface="Arial"/>
              </a:rPr>
              <a:t> </a:t>
            </a:r>
            <a:r>
              <a:rPr sz="2100" spc="30" dirty="0">
                <a:solidFill>
                  <a:srgbClr val="FFFF99"/>
                </a:solidFill>
                <a:latin typeface="Arial"/>
                <a:cs typeface="Arial"/>
              </a:rPr>
              <a:t>hi</a:t>
            </a:r>
            <a:r>
              <a:rPr sz="2100" dirty="0">
                <a:solidFill>
                  <a:srgbClr val="FFFF99"/>
                </a:solidFill>
                <a:latin typeface="Arial"/>
                <a:cs typeface="Arial"/>
              </a:rPr>
              <a:t>s</a:t>
            </a:r>
            <a:r>
              <a:rPr sz="2100" spc="-35" dirty="0">
                <a:solidFill>
                  <a:srgbClr val="FFFF99"/>
                </a:solidFill>
                <a:latin typeface="Arial"/>
                <a:cs typeface="Arial"/>
              </a:rPr>
              <a:t> </a:t>
            </a:r>
            <a:r>
              <a:rPr sz="2100" dirty="0">
                <a:solidFill>
                  <a:srgbClr val="FFFF99"/>
                </a:solidFill>
                <a:latin typeface="Arial"/>
                <a:cs typeface="Arial"/>
              </a:rPr>
              <a:t>r</a:t>
            </a:r>
            <a:r>
              <a:rPr sz="2100" spc="30" dirty="0">
                <a:solidFill>
                  <a:srgbClr val="FFFF99"/>
                </a:solidFill>
                <a:latin typeface="Arial"/>
                <a:cs typeface="Arial"/>
              </a:rPr>
              <a:t>e</a:t>
            </a:r>
            <a:r>
              <a:rPr sz="2100" spc="50" dirty="0">
                <a:solidFill>
                  <a:srgbClr val="FFFF99"/>
                </a:solidFill>
                <a:latin typeface="Arial"/>
                <a:cs typeface="Arial"/>
              </a:rPr>
              <a:t>v</a:t>
            </a:r>
            <a:r>
              <a:rPr sz="2100" spc="30" dirty="0">
                <a:solidFill>
                  <a:srgbClr val="FFFF99"/>
                </a:solidFill>
                <a:latin typeface="Arial"/>
                <a:cs typeface="Arial"/>
              </a:rPr>
              <a:t>ela</a:t>
            </a:r>
            <a:r>
              <a:rPr sz="2100" spc="0" dirty="0">
                <a:solidFill>
                  <a:srgbClr val="FFFF99"/>
                </a:solidFill>
                <a:latin typeface="Arial"/>
                <a:cs typeface="Arial"/>
              </a:rPr>
              <a:t>t</a:t>
            </a:r>
            <a:r>
              <a:rPr sz="2100" spc="30" dirty="0">
                <a:solidFill>
                  <a:srgbClr val="FFFF99"/>
                </a:solidFill>
                <a:latin typeface="Arial"/>
                <a:cs typeface="Arial"/>
              </a:rPr>
              <a:t>io</a:t>
            </a:r>
            <a:r>
              <a:rPr sz="2100" dirty="0">
                <a:solidFill>
                  <a:srgbClr val="FFFF99"/>
                </a:solidFill>
                <a:latin typeface="Arial"/>
                <a:cs typeface="Arial"/>
              </a:rPr>
              <a:t>n</a:t>
            </a:r>
            <a:r>
              <a:rPr sz="2100" spc="-55" dirty="0">
                <a:solidFill>
                  <a:srgbClr val="FFFF99"/>
                </a:solidFill>
                <a:latin typeface="Arial"/>
                <a:cs typeface="Arial"/>
              </a:rPr>
              <a:t> </a:t>
            </a:r>
            <a:r>
              <a:rPr sz="2100" dirty="0">
                <a:solidFill>
                  <a:srgbClr val="FFFF99"/>
                </a:solidFill>
                <a:latin typeface="Arial"/>
                <a:cs typeface="Arial"/>
              </a:rPr>
              <a:t>(</a:t>
            </a:r>
            <a:r>
              <a:rPr sz="2100" spc="-5" dirty="0">
                <a:solidFill>
                  <a:srgbClr val="FFFF99"/>
                </a:solidFill>
                <a:latin typeface="Arial"/>
                <a:cs typeface="Arial"/>
              </a:rPr>
              <a:t>E</a:t>
            </a:r>
            <a:r>
              <a:rPr sz="2100" spc="50" dirty="0">
                <a:solidFill>
                  <a:srgbClr val="FFFF99"/>
                </a:solidFill>
                <a:latin typeface="Arial"/>
                <a:cs typeface="Arial"/>
              </a:rPr>
              <a:t>z</a:t>
            </a:r>
            <a:r>
              <a:rPr sz="2100" spc="30" dirty="0">
                <a:solidFill>
                  <a:srgbClr val="FFFF99"/>
                </a:solidFill>
                <a:latin typeface="Arial"/>
                <a:cs typeface="Arial"/>
              </a:rPr>
              <a:t>e</a:t>
            </a:r>
            <a:r>
              <a:rPr sz="2100" spc="50" dirty="0">
                <a:solidFill>
                  <a:srgbClr val="FFFF99"/>
                </a:solidFill>
                <a:latin typeface="Arial"/>
                <a:cs typeface="Arial"/>
              </a:rPr>
              <a:t>k</a:t>
            </a:r>
            <a:r>
              <a:rPr sz="2100" spc="30" dirty="0">
                <a:solidFill>
                  <a:srgbClr val="FFFF99"/>
                </a:solidFill>
                <a:latin typeface="Arial"/>
                <a:cs typeface="Arial"/>
              </a:rPr>
              <a:t>ie</a:t>
            </a:r>
            <a:r>
              <a:rPr sz="2100" dirty="0">
                <a:solidFill>
                  <a:srgbClr val="FFFF99"/>
                </a:solidFill>
                <a:latin typeface="Arial"/>
                <a:cs typeface="Arial"/>
              </a:rPr>
              <a:t>l</a:t>
            </a:r>
            <a:r>
              <a:rPr sz="2100" spc="-55" dirty="0">
                <a:solidFill>
                  <a:srgbClr val="FFFF99"/>
                </a:solidFill>
                <a:latin typeface="Arial"/>
                <a:cs typeface="Arial"/>
              </a:rPr>
              <a:t> </a:t>
            </a:r>
            <a:r>
              <a:rPr sz="2100" spc="30" dirty="0">
                <a:solidFill>
                  <a:srgbClr val="FFFF99"/>
                </a:solidFill>
                <a:latin typeface="Arial"/>
                <a:cs typeface="Arial"/>
              </a:rPr>
              <a:t>1</a:t>
            </a:r>
            <a:r>
              <a:rPr sz="2100" spc="-10" dirty="0">
                <a:solidFill>
                  <a:srgbClr val="FFFF99"/>
                </a:solidFill>
                <a:latin typeface="Arial"/>
                <a:cs typeface="Arial"/>
              </a:rPr>
              <a:t>:</a:t>
            </a:r>
            <a:r>
              <a:rPr sz="2100" spc="-70" dirty="0">
                <a:solidFill>
                  <a:srgbClr val="FFFF99"/>
                </a:solidFill>
                <a:latin typeface="Arial"/>
                <a:cs typeface="Arial"/>
              </a:rPr>
              <a:t> </a:t>
            </a:r>
            <a:r>
              <a:rPr sz="2100" spc="30" dirty="0">
                <a:solidFill>
                  <a:srgbClr val="FFFF99"/>
                </a:solidFill>
                <a:latin typeface="Arial"/>
                <a:cs typeface="Arial"/>
              </a:rPr>
              <a:t>1</a:t>
            </a:r>
            <a:r>
              <a:rPr sz="2100" spc="-10" dirty="0">
                <a:solidFill>
                  <a:srgbClr val="FFFF99"/>
                </a:solidFill>
                <a:latin typeface="Arial"/>
                <a:cs typeface="Arial"/>
              </a:rPr>
              <a:t>,</a:t>
            </a:r>
            <a:r>
              <a:rPr sz="2100" spc="30" dirty="0">
                <a:solidFill>
                  <a:srgbClr val="FFFF99"/>
                </a:solidFill>
                <a:latin typeface="Arial"/>
                <a:cs typeface="Arial"/>
              </a:rPr>
              <a:t> </a:t>
            </a:r>
            <a:r>
              <a:rPr sz="2100" spc="15" dirty="0">
                <a:solidFill>
                  <a:srgbClr val="FFFF99"/>
                </a:solidFill>
                <a:latin typeface="Arial"/>
                <a:cs typeface="Arial"/>
              </a:rPr>
              <a:t>e</a:t>
            </a:r>
            <a:r>
              <a:rPr sz="2100" spc="0" dirty="0">
                <a:solidFill>
                  <a:srgbClr val="FFFF99"/>
                </a:solidFill>
                <a:latin typeface="Arial"/>
                <a:cs typeface="Arial"/>
              </a:rPr>
              <a:t>t</a:t>
            </a:r>
            <a:r>
              <a:rPr sz="2100" spc="50" dirty="0">
                <a:solidFill>
                  <a:srgbClr val="FFFF99"/>
                </a:solidFill>
                <a:latin typeface="Arial"/>
                <a:cs typeface="Arial"/>
              </a:rPr>
              <a:t>c</a:t>
            </a:r>
            <a:r>
              <a:rPr sz="2100" spc="0" dirty="0">
                <a:solidFill>
                  <a:srgbClr val="FFFF99"/>
                </a:solidFill>
                <a:latin typeface="Arial"/>
                <a:cs typeface="Arial"/>
              </a:rPr>
              <a:t>.</a:t>
            </a:r>
            <a:r>
              <a:rPr sz="2100" dirty="0">
                <a:solidFill>
                  <a:srgbClr val="FFFF99"/>
                </a:solidFill>
                <a:latin typeface="Arial"/>
                <a:cs typeface="Arial"/>
              </a:rPr>
              <a:t>)</a:t>
            </a:r>
            <a:endParaRPr sz="2100" dirty="0">
              <a:latin typeface="Arial"/>
              <a:cs typeface="Arial"/>
            </a:endParaRPr>
          </a:p>
          <a:p>
            <a:pPr>
              <a:lnSpc>
                <a:spcPct val="100000"/>
              </a:lnSpc>
              <a:spcBef>
                <a:spcPts val="12"/>
              </a:spcBef>
              <a:buClr>
                <a:srgbClr val="FFFF99"/>
              </a:buClr>
              <a:buFont typeface="Arial"/>
              <a:buAutoNum type="arabicPlain"/>
            </a:pPr>
            <a:endParaRPr sz="2250" dirty="0">
              <a:latin typeface="Times New Roman"/>
              <a:cs typeface="Times New Roman"/>
            </a:endParaRPr>
          </a:p>
          <a:p>
            <a:pPr marL="317500" indent="-304800" algn="just">
              <a:lnSpc>
                <a:spcPct val="100000"/>
              </a:lnSpc>
              <a:buClr>
                <a:srgbClr val="FFFF99"/>
              </a:buClr>
              <a:buFont typeface="Arial"/>
              <a:buAutoNum type="arabicPlain"/>
              <a:tabLst>
                <a:tab pos="317500" algn="l"/>
              </a:tabLst>
            </a:pPr>
            <a:r>
              <a:rPr sz="210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0" dirty="0">
                <a:solidFill>
                  <a:srgbClr val="FFFF99"/>
                </a:solidFill>
                <a:latin typeface="Arial"/>
                <a:cs typeface="Arial"/>
              </a:rPr>
              <a:t>s</a:t>
            </a:r>
            <a:r>
              <a:rPr sz="2100" spc="30" dirty="0">
                <a:solidFill>
                  <a:srgbClr val="FFFF99"/>
                </a:solidFill>
                <a:latin typeface="Arial"/>
                <a:cs typeface="Arial"/>
              </a:rPr>
              <a:t>a</a:t>
            </a:r>
            <a:r>
              <a:rPr sz="2100" spc="-50" dirty="0">
                <a:solidFill>
                  <a:srgbClr val="FFFF99"/>
                </a:solidFill>
                <a:latin typeface="Arial"/>
                <a:cs typeface="Arial"/>
              </a:rPr>
              <a:t>m</a:t>
            </a:r>
            <a:r>
              <a:rPr sz="2100" dirty="0">
                <a:solidFill>
                  <a:srgbClr val="FFFF99"/>
                </a:solidFill>
                <a:latin typeface="Arial"/>
                <a:cs typeface="Arial"/>
              </a:rPr>
              <a:t>e</a:t>
            </a:r>
            <a:r>
              <a:rPr sz="2100" spc="45" dirty="0">
                <a:solidFill>
                  <a:srgbClr val="FFFF99"/>
                </a:solidFill>
                <a:latin typeface="Arial"/>
                <a:cs typeface="Arial"/>
              </a:rPr>
              <a:t> </a:t>
            </a:r>
            <a:r>
              <a:rPr sz="2100" spc="-50" dirty="0">
                <a:solidFill>
                  <a:srgbClr val="FFFF99"/>
                </a:solidFill>
                <a:latin typeface="Arial"/>
                <a:cs typeface="Arial"/>
              </a:rPr>
              <a:t>m</a:t>
            </a:r>
            <a:r>
              <a:rPr sz="2100" spc="30" dirty="0">
                <a:solidFill>
                  <a:srgbClr val="FFFF99"/>
                </a:solidFill>
                <a:latin typeface="Arial"/>
                <a:cs typeface="Arial"/>
              </a:rPr>
              <a:t>a</a:t>
            </a:r>
            <a:r>
              <a:rPr sz="2100" dirty="0">
                <a:solidFill>
                  <a:srgbClr val="FFFF99"/>
                </a:solidFill>
                <a:latin typeface="Arial"/>
                <a:cs typeface="Arial"/>
              </a:rPr>
              <a:t>y</a:t>
            </a:r>
            <a:r>
              <a:rPr sz="2100" spc="165" dirty="0">
                <a:solidFill>
                  <a:srgbClr val="FFFF99"/>
                </a:solidFill>
                <a:latin typeface="Arial"/>
                <a:cs typeface="Arial"/>
              </a:rPr>
              <a:t> </a:t>
            </a:r>
            <a:r>
              <a:rPr sz="2100" spc="30" dirty="0">
                <a:solidFill>
                  <a:srgbClr val="FFFF99"/>
                </a:solidFill>
                <a:latin typeface="Arial"/>
                <a:cs typeface="Arial"/>
              </a:rPr>
              <a:t>b</a:t>
            </a:r>
            <a:r>
              <a:rPr sz="2100" dirty="0">
                <a:solidFill>
                  <a:srgbClr val="FFFF99"/>
                </a:solidFill>
                <a:latin typeface="Arial"/>
                <a:cs typeface="Arial"/>
              </a:rPr>
              <a:t>e</a:t>
            </a:r>
            <a:r>
              <a:rPr sz="2100" spc="-55" dirty="0">
                <a:solidFill>
                  <a:srgbClr val="FFFF99"/>
                </a:solidFill>
                <a:latin typeface="Arial"/>
                <a:cs typeface="Arial"/>
              </a:rPr>
              <a:t> </a:t>
            </a:r>
            <a:r>
              <a:rPr sz="2100" spc="30" dirty="0">
                <a:solidFill>
                  <a:srgbClr val="FFFF99"/>
                </a:solidFill>
                <a:latin typeface="Arial"/>
                <a:cs typeface="Arial"/>
              </a:rPr>
              <a:t>depi</a:t>
            </a:r>
            <a:r>
              <a:rPr sz="2100" spc="45" dirty="0">
                <a:solidFill>
                  <a:srgbClr val="FFFF99"/>
                </a:solidFill>
                <a:latin typeface="Arial"/>
                <a:cs typeface="Arial"/>
              </a:rPr>
              <a:t>c</a:t>
            </a:r>
            <a:r>
              <a:rPr sz="2100" spc="0" dirty="0">
                <a:solidFill>
                  <a:srgbClr val="FFFF99"/>
                </a:solidFill>
                <a:latin typeface="Arial"/>
                <a:cs typeface="Arial"/>
              </a:rPr>
              <a:t>t</a:t>
            </a:r>
            <a:r>
              <a:rPr sz="2100" spc="30" dirty="0">
                <a:solidFill>
                  <a:srgbClr val="FFFF99"/>
                </a:solidFill>
                <a:latin typeface="Arial"/>
                <a:cs typeface="Arial"/>
              </a:rPr>
              <a:t>e</a:t>
            </a:r>
            <a:r>
              <a:rPr sz="2100" dirty="0">
                <a:solidFill>
                  <a:srgbClr val="FFFF99"/>
                </a:solidFill>
                <a:latin typeface="Arial"/>
                <a:cs typeface="Arial"/>
              </a:rPr>
              <a:t>d</a:t>
            </a:r>
            <a:r>
              <a:rPr sz="2100" spc="-55" dirty="0">
                <a:solidFill>
                  <a:srgbClr val="FFFF99"/>
                </a:solidFill>
                <a:latin typeface="Arial"/>
                <a:cs typeface="Arial"/>
              </a:rPr>
              <a:t> </a:t>
            </a:r>
            <a:r>
              <a:rPr sz="2100" spc="0" dirty="0">
                <a:solidFill>
                  <a:srgbClr val="FFFF99"/>
                </a:solidFill>
                <a:latin typeface="Arial"/>
                <a:cs typeface="Arial"/>
              </a:rPr>
              <a:t>f</a:t>
            </a:r>
            <a:r>
              <a:rPr sz="2100" spc="-10" dirty="0">
                <a:solidFill>
                  <a:srgbClr val="FFFF99"/>
                </a:solidFill>
                <a:latin typeface="Arial"/>
                <a:cs typeface="Arial"/>
              </a:rPr>
              <a:t>r</a:t>
            </a:r>
            <a:r>
              <a:rPr sz="2100" spc="30" dirty="0">
                <a:solidFill>
                  <a:srgbClr val="FFFF99"/>
                </a:solidFill>
                <a:latin typeface="Arial"/>
                <a:cs typeface="Arial"/>
              </a:rPr>
              <a:t>o</a:t>
            </a:r>
            <a:r>
              <a:rPr sz="2100" dirty="0">
                <a:solidFill>
                  <a:srgbClr val="FFFF99"/>
                </a:solidFill>
                <a:latin typeface="Arial"/>
                <a:cs typeface="Arial"/>
              </a:rPr>
              <a:t>m</a:t>
            </a:r>
            <a:r>
              <a:rPr sz="2100" spc="65"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20" dirty="0">
                <a:solidFill>
                  <a:srgbClr val="FFFF99"/>
                </a:solidFill>
                <a:latin typeface="Arial"/>
                <a:cs typeface="Arial"/>
              </a:rPr>
              <a:t>R</a:t>
            </a:r>
            <a:r>
              <a:rPr sz="2100" spc="30" dirty="0">
                <a:solidFill>
                  <a:srgbClr val="FFFF99"/>
                </a:solidFill>
                <a:latin typeface="Arial"/>
                <a:cs typeface="Arial"/>
              </a:rPr>
              <a:t>e</a:t>
            </a:r>
            <a:r>
              <a:rPr sz="2100" spc="50" dirty="0">
                <a:solidFill>
                  <a:srgbClr val="FFFF99"/>
                </a:solidFill>
                <a:latin typeface="Arial"/>
                <a:cs typeface="Arial"/>
              </a:rPr>
              <a:t>v</a:t>
            </a:r>
            <a:r>
              <a:rPr sz="2100" spc="30" dirty="0">
                <a:solidFill>
                  <a:srgbClr val="FFFF99"/>
                </a:solidFill>
                <a:latin typeface="Arial"/>
                <a:cs typeface="Arial"/>
              </a:rPr>
              <a:t>ela</a:t>
            </a:r>
            <a:r>
              <a:rPr sz="2100" spc="0" dirty="0">
                <a:solidFill>
                  <a:srgbClr val="FFFF99"/>
                </a:solidFill>
                <a:latin typeface="Arial"/>
                <a:cs typeface="Arial"/>
              </a:rPr>
              <a:t>t</a:t>
            </a:r>
            <a:r>
              <a:rPr sz="2100" spc="30" dirty="0">
                <a:solidFill>
                  <a:srgbClr val="FFFF99"/>
                </a:solidFill>
                <a:latin typeface="Arial"/>
                <a:cs typeface="Arial"/>
              </a:rPr>
              <a:t>io</a:t>
            </a:r>
            <a:r>
              <a:rPr sz="2100" dirty="0">
                <a:solidFill>
                  <a:srgbClr val="FFFF99"/>
                </a:solidFill>
                <a:latin typeface="Arial"/>
                <a:cs typeface="Arial"/>
              </a:rPr>
              <a:t>n</a:t>
            </a:r>
            <a:r>
              <a:rPr sz="2100" spc="-55"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o</a:t>
            </a:r>
            <a:r>
              <a:rPr sz="2100" spc="45" dirty="0">
                <a:solidFill>
                  <a:srgbClr val="FFFF99"/>
                </a:solidFill>
                <a:latin typeface="Arial"/>
                <a:cs typeface="Arial"/>
              </a:rPr>
              <a:t> </a:t>
            </a:r>
            <a:r>
              <a:rPr sz="2100" spc="-5" dirty="0">
                <a:solidFill>
                  <a:srgbClr val="FFFF99"/>
                </a:solidFill>
                <a:latin typeface="Arial"/>
                <a:cs typeface="Arial"/>
              </a:rPr>
              <a:t>S</a:t>
            </a:r>
            <a:r>
              <a:rPr sz="2100" spc="30" dirty="0">
                <a:solidFill>
                  <a:srgbClr val="FFFF99"/>
                </a:solidFill>
                <a:latin typeface="Arial"/>
                <a:cs typeface="Arial"/>
              </a:rPr>
              <a:t>ain</a:t>
            </a:r>
            <a:r>
              <a:rPr sz="2100" spc="-10" dirty="0">
                <a:solidFill>
                  <a:srgbClr val="FFFF99"/>
                </a:solidFill>
                <a:latin typeface="Arial"/>
                <a:cs typeface="Arial"/>
              </a:rPr>
              <a:t>t</a:t>
            </a:r>
            <a:r>
              <a:rPr sz="2100" spc="30" dirty="0">
                <a:solidFill>
                  <a:srgbClr val="FFFF99"/>
                </a:solidFill>
                <a:latin typeface="Arial"/>
                <a:cs typeface="Arial"/>
              </a:rPr>
              <a:t> </a:t>
            </a:r>
            <a:r>
              <a:rPr sz="2100" spc="50" dirty="0">
                <a:solidFill>
                  <a:srgbClr val="FFFF99"/>
                </a:solidFill>
                <a:latin typeface="Arial"/>
                <a:cs typeface="Arial"/>
              </a:rPr>
              <a:t>J</a:t>
            </a:r>
            <a:r>
              <a:rPr sz="2100" spc="30" dirty="0">
                <a:solidFill>
                  <a:srgbClr val="FFFF99"/>
                </a:solidFill>
                <a:latin typeface="Arial"/>
                <a:cs typeface="Arial"/>
              </a:rPr>
              <a:t>oh</a:t>
            </a:r>
            <a:r>
              <a:rPr sz="2100" dirty="0">
                <a:solidFill>
                  <a:srgbClr val="FFFF99"/>
                </a:solidFill>
                <a:latin typeface="Arial"/>
                <a:cs typeface="Arial"/>
              </a:rPr>
              <a:t>n</a:t>
            </a:r>
            <a:r>
              <a:rPr sz="2100" spc="-55"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20" dirty="0">
                <a:solidFill>
                  <a:srgbClr val="FFFF99"/>
                </a:solidFill>
                <a:latin typeface="Arial"/>
                <a:cs typeface="Arial"/>
              </a:rPr>
              <a:t>D</a:t>
            </a:r>
            <a:r>
              <a:rPr sz="2100" spc="30" dirty="0">
                <a:solidFill>
                  <a:srgbClr val="FFFF99"/>
                </a:solidFill>
                <a:latin typeface="Arial"/>
                <a:cs typeface="Arial"/>
              </a:rPr>
              <a:t>i</a:t>
            </a:r>
            <a:r>
              <a:rPr sz="2100" spc="50" dirty="0">
                <a:solidFill>
                  <a:srgbClr val="FFFF99"/>
                </a:solidFill>
                <a:latin typeface="Arial"/>
                <a:cs typeface="Arial"/>
              </a:rPr>
              <a:t>v</a:t>
            </a:r>
            <a:r>
              <a:rPr sz="2100" spc="30" dirty="0">
                <a:solidFill>
                  <a:srgbClr val="FFFF99"/>
                </a:solidFill>
                <a:latin typeface="Arial"/>
                <a:cs typeface="Arial"/>
              </a:rPr>
              <a:t>ine</a:t>
            </a:r>
            <a:r>
              <a:rPr sz="2100" spc="-10" dirty="0">
                <a:solidFill>
                  <a:srgbClr val="FFFF99"/>
                </a:solidFill>
                <a:latin typeface="Arial"/>
                <a:cs typeface="Arial"/>
              </a:rPr>
              <a:t>,</a:t>
            </a:r>
            <a:endParaRPr sz="2100" dirty="0">
              <a:latin typeface="Arial"/>
              <a:cs typeface="Arial"/>
            </a:endParaRPr>
          </a:p>
          <a:p>
            <a:pPr>
              <a:lnSpc>
                <a:spcPct val="100000"/>
              </a:lnSpc>
              <a:spcBef>
                <a:spcPts val="52"/>
              </a:spcBef>
            </a:pPr>
            <a:endParaRPr sz="2150" dirty="0">
              <a:latin typeface="Times New Roman"/>
              <a:cs typeface="Times New Roman"/>
            </a:endParaRPr>
          </a:p>
          <a:p>
            <a:pPr marL="12700" marR="6350" algn="just">
              <a:lnSpc>
                <a:spcPct val="102200"/>
              </a:lnSpc>
            </a:pPr>
            <a:r>
              <a:rPr sz="2100" i="1" dirty="0">
                <a:solidFill>
                  <a:srgbClr val="FFFF99"/>
                </a:solidFill>
                <a:latin typeface="Arial"/>
                <a:cs typeface="Arial"/>
              </a:rPr>
              <a:t>“</a:t>
            </a:r>
            <a:r>
              <a:rPr sz="2100" i="1" spc="-5" dirty="0">
                <a:solidFill>
                  <a:srgbClr val="FFFF99"/>
                </a:solidFill>
                <a:latin typeface="Arial"/>
                <a:cs typeface="Arial"/>
              </a:rPr>
              <a:t>A</a:t>
            </a:r>
            <a:r>
              <a:rPr sz="2100" i="1" spc="30" dirty="0">
                <a:solidFill>
                  <a:srgbClr val="FFFF99"/>
                </a:solidFill>
                <a:latin typeface="Arial"/>
                <a:cs typeface="Arial"/>
              </a:rPr>
              <a:t>n</a:t>
            </a:r>
            <a:r>
              <a:rPr sz="2100" i="1" dirty="0">
                <a:solidFill>
                  <a:srgbClr val="FFFF99"/>
                </a:solidFill>
                <a:latin typeface="Arial"/>
                <a:cs typeface="Arial"/>
              </a:rPr>
              <a:t>d </a:t>
            </a:r>
            <a:r>
              <a:rPr sz="2100" i="1" spc="-35" dirty="0">
                <a:solidFill>
                  <a:srgbClr val="FFFF99"/>
                </a:solidFill>
                <a:latin typeface="Arial"/>
                <a:cs typeface="Arial"/>
              </a:rPr>
              <a:t> </a:t>
            </a:r>
            <a:r>
              <a:rPr sz="2100" i="1" spc="30" dirty="0">
                <a:solidFill>
                  <a:srgbClr val="FFFF99"/>
                </a:solidFill>
                <a:latin typeface="Arial"/>
                <a:cs typeface="Arial"/>
              </a:rPr>
              <a:t>i</a:t>
            </a:r>
            <a:r>
              <a:rPr sz="2100" i="1" dirty="0">
                <a:solidFill>
                  <a:srgbClr val="FFFF99"/>
                </a:solidFill>
                <a:latin typeface="Arial"/>
                <a:cs typeface="Arial"/>
              </a:rPr>
              <a:t>n </a:t>
            </a:r>
            <a:r>
              <a:rPr sz="2100" i="1" spc="-40" dirty="0">
                <a:solidFill>
                  <a:srgbClr val="FFFF99"/>
                </a:solidFill>
                <a:latin typeface="Arial"/>
                <a:cs typeface="Arial"/>
              </a:rPr>
              <a:t> </a:t>
            </a:r>
            <a:r>
              <a:rPr sz="2100" i="1" spc="0" dirty="0">
                <a:solidFill>
                  <a:srgbClr val="FFFF99"/>
                </a:solidFill>
                <a:latin typeface="Arial"/>
                <a:cs typeface="Arial"/>
              </a:rPr>
              <a:t>t</a:t>
            </a:r>
            <a:r>
              <a:rPr sz="2100" i="1" spc="-85" dirty="0">
                <a:solidFill>
                  <a:srgbClr val="FFFF99"/>
                </a:solidFill>
                <a:latin typeface="Arial"/>
                <a:cs typeface="Arial"/>
              </a:rPr>
              <a:t>h</a:t>
            </a:r>
            <a:r>
              <a:rPr sz="2100" i="1" dirty="0">
                <a:solidFill>
                  <a:srgbClr val="FFFF99"/>
                </a:solidFill>
                <a:latin typeface="Arial"/>
                <a:cs typeface="Arial"/>
              </a:rPr>
              <a:t>e </a:t>
            </a:r>
            <a:r>
              <a:rPr sz="2100" i="1" spc="-40" dirty="0">
                <a:solidFill>
                  <a:srgbClr val="FFFF99"/>
                </a:solidFill>
                <a:latin typeface="Arial"/>
                <a:cs typeface="Arial"/>
              </a:rPr>
              <a:t> </a:t>
            </a:r>
            <a:r>
              <a:rPr sz="2100" i="1" spc="-50" dirty="0">
                <a:solidFill>
                  <a:srgbClr val="FFFF99"/>
                </a:solidFill>
                <a:latin typeface="Arial"/>
                <a:cs typeface="Arial"/>
              </a:rPr>
              <a:t>m</a:t>
            </a:r>
            <a:r>
              <a:rPr sz="2100" i="1" spc="30" dirty="0">
                <a:solidFill>
                  <a:srgbClr val="FFFF99"/>
                </a:solidFill>
                <a:latin typeface="Arial"/>
                <a:cs typeface="Arial"/>
              </a:rPr>
              <a:t>id</a:t>
            </a:r>
            <a:r>
              <a:rPr sz="2100" i="1" spc="45" dirty="0">
                <a:solidFill>
                  <a:srgbClr val="FFFF99"/>
                </a:solidFill>
                <a:latin typeface="Arial"/>
                <a:cs typeface="Arial"/>
              </a:rPr>
              <a:t>s</a:t>
            </a:r>
            <a:r>
              <a:rPr sz="2100" i="1" spc="-10" dirty="0">
                <a:solidFill>
                  <a:srgbClr val="FFFF99"/>
                </a:solidFill>
                <a:latin typeface="Arial"/>
                <a:cs typeface="Arial"/>
              </a:rPr>
              <a:t>t</a:t>
            </a:r>
            <a:r>
              <a:rPr sz="2100" i="1" dirty="0">
                <a:solidFill>
                  <a:srgbClr val="FFFF99"/>
                </a:solidFill>
                <a:latin typeface="Arial"/>
                <a:cs typeface="Arial"/>
              </a:rPr>
              <a:t> </a:t>
            </a:r>
            <a:r>
              <a:rPr sz="2100" i="1" spc="-155" dirty="0">
                <a:solidFill>
                  <a:srgbClr val="FFFF99"/>
                </a:solidFill>
                <a:latin typeface="Arial"/>
                <a:cs typeface="Arial"/>
              </a:rPr>
              <a:t> </a:t>
            </a:r>
            <a:r>
              <a:rPr sz="2100" i="1" spc="15" dirty="0">
                <a:solidFill>
                  <a:srgbClr val="FFFF99"/>
                </a:solidFill>
                <a:latin typeface="Arial"/>
                <a:cs typeface="Arial"/>
              </a:rPr>
              <a:t>o</a:t>
            </a:r>
            <a:r>
              <a:rPr sz="2100" i="1" spc="-10" dirty="0">
                <a:solidFill>
                  <a:srgbClr val="FFFF99"/>
                </a:solidFill>
                <a:latin typeface="Arial"/>
                <a:cs typeface="Arial"/>
              </a:rPr>
              <a:t>f</a:t>
            </a:r>
            <a:r>
              <a:rPr sz="2100" i="1" dirty="0">
                <a:solidFill>
                  <a:srgbClr val="FFFF99"/>
                </a:solidFill>
                <a:latin typeface="Arial"/>
                <a:cs typeface="Arial"/>
              </a:rPr>
              <a:t> </a:t>
            </a:r>
            <a:r>
              <a:rPr sz="2100" i="1" spc="-155" dirty="0">
                <a:solidFill>
                  <a:srgbClr val="FFFF99"/>
                </a:solidFill>
                <a:latin typeface="Arial"/>
                <a:cs typeface="Arial"/>
              </a:rPr>
              <a:t> </a:t>
            </a:r>
            <a:r>
              <a:rPr sz="2100" i="1" spc="0"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e </a:t>
            </a:r>
            <a:r>
              <a:rPr sz="2100" i="1" spc="-140" dirty="0">
                <a:solidFill>
                  <a:srgbClr val="FFFF99"/>
                </a:solidFill>
                <a:latin typeface="Arial"/>
                <a:cs typeface="Arial"/>
              </a:rPr>
              <a:t> </a:t>
            </a:r>
            <a:r>
              <a:rPr sz="2100" i="1" spc="0"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r</a:t>
            </a:r>
            <a:r>
              <a:rPr sz="2100" i="1" spc="30" dirty="0">
                <a:solidFill>
                  <a:srgbClr val="FFFF99"/>
                </a:solidFill>
                <a:latin typeface="Arial"/>
                <a:cs typeface="Arial"/>
              </a:rPr>
              <a:t>one</a:t>
            </a:r>
            <a:r>
              <a:rPr sz="2100" i="1" spc="-10" dirty="0">
                <a:solidFill>
                  <a:srgbClr val="FFFF99"/>
                </a:solidFill>
                <a:latin typeface="Arial"/>
                <a:cs typeface="Arial"/>
              </a:rPr>
              <a:t>,</a:t>
            </a:r>
            <a:r>
              <a:rPr sz="2100" i="1" dirty="0">
                <a:solidFill>
                  <a:srgbClr val="FFFF99"/>
                </a:solidFill>
                <a:latin typeface="Arial"/>
                <a:cs typeface="Arial"/>
              </a:rPr>
              <a:t> </a:t>
            </a:r>
            <a:r>
              <a:rPr sz="2100" i="1" spc="-155" dirty="0">
                <a:solidFill>
                  <a:srgbClr val="FFFF99"/>
                </a:solidFill>
                <a:latin typeface="Arial"/>
                <a:cs typeface="Arial"/>
              </a:rPr>
              <a:t> </a:t>
            </a:r>
            <a:r>
              <a:rPr sz="2100" i="1" spc="30" dirty="0">
                <a:solidFill>
                  <a:srgbClr val="FFFF99"/>
                </a:solidFill>
                <a:latin typeface="Arial"/>
                <a:cs typeface="Arial"/>
              </a:rPr>
              <a:t>an</a:t>
            </a:r>
            <a:r>
              <a:rPr sz="2100" i="1" dirty="0">
                <a:solidFill>
                  <a:srgbClr val="FFFF99"/>
                </a:solidFill>
                <a:latin typeface="Arial"/>
                <a:cs typeface="Arial"/>
              </a:rPr>
              <a:t>d </a:t>
            </a:r>
            <a:r>
              <a:rPr sz="2100" i="1" spc="-140" dirty="0">
                <a:solidFill>
                  <a:srgbClr val="FFFF99"/>
                </a:solidFill>
                <a:latin typeface="Arial"/>
                <a:cs typeface="Arial"/>
              </a:rPr>
              <a:t> </a:t>
            </a:r>
            <a:r>
              <a:rPr sz="2100" i="1" spc="30" dirty="0">
                <a:solidFill>
                  <a:srgbClr val="FFFF99"/>
                </a:solidFill>
                <a:latin typeface="Arial"/>
                <a:cs typeface="Arial"/>
              </a:rPr>
              <a:t>a</a:t>
            </a:r>
            <a:r>
              <a:rPr sz="2100" i="1" dirty="0">
                <a:solidFill>
                  <a:srgbClr val="FFFF99"/>
                </a:solidFill>
                <a:latin typeface="Arial"/>
                <a:cs typeface="Arial"/>
              </a:rPr>
              <a:t>r</a:t>
            </a:r>
            <a:r>
              <a:rPr sz="2100" i="1" spc="30" dirty="0">
                <a:solidFill>
                  <a:srgbClr val="FFFF99"/>
                </a:solidFill>
                <a:latin typeface="Arial"/>
                <a:cs typeface="Arial"/>
              </a:rPr>
              <a:t>oun</a:t>
            </a:r>
            <a:r>
              <a:rPr sz="2100" i="1" dirty="0">
                <a:solidFill>
                  <a:srgbClr val="FFFF99"/>
                </a:solidFill>
                <a:latin typeface="Arial"/>
                <a:cs typeface="Arial"/>
              </a:rPr>
              <a:t>d </a:t>
            </a:r>
            <a:r>
              <a:rPr sz="2100" i="1" spc="-140" dirty="0">
                <a:solidFill>
                  <a:srgbClr val="FFFF99"/>
                </a:solidFill>
                <a:latin typeface="Arial"/>
                <a:cs typeface="Arial"/>
              </a:rPr>
              <a:t> </a:t>
            </a:r>
            <a:r>
              <a:rPr sz="2100" i="1" spc="0"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e </a:t>
            </a:r>
            <a:r>
              <a:rPr sz="2100" i="1" spc="-40" dirty="0">
                <a:solidFill>
                  <a:srgbClr val="FFFF99"/>
                </a:solidFill>
                <a:latin typeface="Arial"/>
                <a:cs typeface="Arial"/>
              </a:rPr>
              <a:t> </a:t>
            </a:r>
            <a:r>
              <a:rPr sz="2100" i="1" spc="-95"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r</a:t>
            </a:r>
            <a:r>
              <a:rPr sz="2100" i="1" spc="30" dirty="0">
                <a:solidFill>
                  <a:srgbClr val="FFFF99"/>
                </a:solidFill>
                <a:latin typeface="Arial"/>
                <a:cs typeface="Arial"/>
              </a:rPr>
              <a:t>one</a:t>
            </a:r>
            <a:r>
              <a:rPr sz="2100" i="1" spc="-10" dirty="0">
                <a:solidFill>
                  <a:srgbClr val="FFFF99"/>
                </a:solidFill>
                <a:latin typeface="Arial"/>
                <a:cs typeface="Arial"/>
              </a:rPr>
              <a:t>,</a:t>
            </a:r>
            <a:r>
              <a:rPr sz="2100" i="1" dirty="0">
                <a:solidFill>
                  <a:srgbClr val="FFFF99"/>
                </a:solidFill>
                <a:latin typeface="Arial"/>
                <a:cs typeface="Arial"/>
              </a:rPr>
              <a:t> </a:t>
            </a:r>
            <a:r>
              <a:rPr sz="2100" i="1" spc="-150" dirty="0">
                <a:solidFill>
                  <a:srgbClr val="FFFF99"/>
                </a:solidFill>
                <a:latin typeface="Arial"/>
                <a:cs typeface="Arial"/>
              </a:rPr>
              <a:t> </a:t>
            </a:r>
            <a:r>
              <a:rPr sz="2100" i="1" spc="-20" dirty="0">
                <a:solidFill>
                  <a:srgbClr val="FFFF99"/>
                </a:solidFill>
                <a:latin typeface="Arial"/>
                <a:cs typeface="Arial"/>
              </a:rPr>
              <a:t>w</a:t>
            </a:r>
            <a:r>
              <a:rPr sz="2100" i="1" spc="30" dirty="0">
                <a:solidFill>
                  <a:srgbClr val="FFFF99"/>
                </a:solidFill>
                <a:latin typeface="Arial"/>
                <a:cs typeface="Arial"/>
              </a:rPr>
              <a:t>e</a:t>
            </a:r>
            <a:r>
              <a:rPr sz="2100" i="1" dirty="0">
                <a:solidFill>
                  <a:srgbClr val="FFFF99"/>
                </a:solidFill>
                <a:latin typeface="Arial"/>
                <a:cs typeface="Arial"/>
              </a:rPr>
              <a:t>re </a:t>
            </a:r>
            <a:r>
              <a:rPr sz="2100" i="1" spc="-40" dirty="0">
                <a:solidFill>
                  <a:srgbClr val="FFFF99"/>
                </a:solidFill>
                <a:latin typeface="Arial"/>
                <a:cs typeface="Arial"/>
              </a:rPr>
              <a:t> </a:t>
            </a:r>
            <a:r>
              <a:rPr sz="2100" i="1" spc="0" dirty="0">
                <a:solidFill>
                  <a:srgbClr val="FFFF99"/>
                </a:solidFill>
                <a:latin typeface="Arial"/>
                <a:cs typeface="Arial"/>
              </a:rPr>
              <a:t>f</a:t>
            </a:r>
            <a:r>
              <a:rPr sz="2100" i="1" spc="15" dirty="0">
                <a:solidFill>
                  <a:srgbClr val="FFFF99"/>
                </a:solidFill>
                <a:latin typeface="Arial"/>
                <a:cs typeface="Arial"/>
              </a:rPr>
              <a:t>o</a:t>
            </a:r>
            <a:r>
              <a:rPr sz="2100" i="1" spc="30" dirty="0">
                <a:solidFill>
                  <a:srgbClr val="FFFF99"/>
                </a:solidFill>
                <a:latin typeface="Arial"/>
                <a:cs typeface="Arial"/>
              </a:rPr>
              <a:t>u</a:t>
            </a:r>
            <a:r>
              <a:rPr sz="2100" i="1" dirty="0">
                <a:solidFill>
                  <a:srgbClr val="FFFF99"/>
                </a:solidFill>
                <a:latin typeface="Arial"/>
                <a:cs typeface="Arial"/>
              </a:rPr>
              <a:t>r </a:t>
            </a:r>
            <a:r>
              <a:rPr sz="2100" i="1" spc="-170" dirty="0">
                <a:solidFill>
                  <a:srgbClr val="FFFF99"/>
                </a:solidFill>
                <a:latin typeface="Arial"/>
                <a:cs typeface="Arial"/>
              </a:rPr>
              <a:t> </a:t>
            </a:r>
            <a:r>
              <a:rPr sz="2100" i="1" spc="30" dirty="0">
                <a:solidFill>
                  <a:srgbClr val="FFFF99"/>
                </a:solidFill>
                <a:latin typeface="Arial"/>
                <a:cs typeface="Arial"/>
              </a:rPr>
              <a:t>li</a:t>
            </a:r>
            <a:r>
              <a:rPr sz="2100" i="1" spc="50" dirty="0">
                <a:solidFill>
                  <a:srgbClr val="FFFF99"/>
                </a:solidFill>
                <a:latin typeface="Arial"/>
                <a:cs typeface="Arial"/>
              </a:rPr>
              <a:t>v</a:t>
            </a:r>
            <a:r>
              <a:rPr sz="2100" i="1" spc="30" dirty="0">
                <a:solidFill>
                  <a:srgbClr val="FFFF99"/>
                </a:solidFill>
                <a:latin typeface="Arial"/>
                <a:cs typeface="Arial"/>
              </a:rPr>
              <a:t>i</a:t>
            </a:r>
            <a:r>
              <a:rPr sz="2100" i="1" spc="-70" dirty="0">
                <a:solidFill>
                  <a:srgbClr val="FFFF99"/>
                </a:solidFill>
                <a:latin typeface="Arial"/>
                <a:cs typeface="Arial"/>
              </a:rPr>
              <a:t>n</a:t>
            </a:r>
            <a:r>
              <a:rPr sz="2100" i="1" dirty="0">
                <a:solidFill>
                  <a:srgbClr val="FFFF99"/>
                </a:solidFill>
                <a:latin typeface="Arial"/>
                <a:cs typeface="Arial"/>
              </a:rPr>
              <a:t>g </a:t>
            </a:r>
            <a:r>
              <a:rPr sz="2100" i="1" spc="50" dirty="0">
                <a:solidFill>
                  <a:srgbClr val="FFFF99"/>
                </a:solidFill>
                <a:latin typeface="Arial"/>
                <a:cs typeface="Arial"/>
              </a:rPr>
              <a:t>c</a:t>
            </a:r>
            <a:r>
              <a:rPr sz="2100" i="1" spc="-5" dirty="0">
                <a:solidFill>
                  <a:srgbClr val="FFFF99"/>
                </a:solidFill>
                <a:latin typeface="Arial"/>
                <a:cs typeface="Arial"/>
              </a:rPr>
              <a:t>r</a:t>
            </a:r>
            <a:r>
              <a:rPr sz="2100" i="1" spc="30" dirty="0">
                <a:solidFill>
                  <a:srgbClr val="FFFF99"/>
                </a:solidFill>
                <a:latin typeface="Arial"/>
                <a:cs typeface="Arial"/>
              </a:rPr>
              <a:t>ea</a:t>
            </a:r>
            <a:r>
              <a:rPr sz="2100" i="1" spc="0" dirty="0">
                <a:solidFill>
                  <a:srgbClr val="FFFF99"/>
                </a:solidFill>
                <a:latin typeface="Arial"/>
                <a:cs typeface="Arial"/>
              </a:rPr>
              <a:t>t</a:t>
            </a:r>
            <a:r>
              <a:rPr sz="2100" i="1" spc="30" dirty="0">
                <a:solidFill>
                  <a:srgbClr val="FFFF99"/>
                </a:solidFill>
                <a:latin typeface="Arial"/>
                <a:cs typeface="Arial"/>
              </a:rPr>
              <a:t>u</a:t>
            </a:r>
            <a:r>
              <a:rPr sz="2100" i="1" spc="-5" dirty="0">
                <a:solidFill>
                  <a:srgbClr val="FFFF99"/>
                </a:solidFill>
                <a:latin typeface="Arial"/>
                <a:cs typeface="Arial"/>
              </a:rPr>
              <a:t>r</a:t>
            </a:r>
            <a:r>
              <a:rPr sz="2100" i="1" spc="30" dirty="0">
                <a:solidFill>
                  <a:srgbClr val="FFFF99"/>
                </a:solidFill>
                <a:latin typeface="Arial"/>
                <a:cs typeface="Arial"/>
              </a:rPr>
              <a:t>e</a:t>
            </a:r>
            <a:r>
              <a:rPr sz="2100" i="1" dirty="0">
                <a:solidFill>
                  <a:srgbClr val="FFFF99"/>
                </a:solidFill>
                <a:latin typeface="Arial"/>
                <a:cs typeface="Arial"/>
              </a:rPr>
              <a:t>s</a:t>
            </a:r>
            <a:r>
              <a:rPr sz="2100" i="1" spc="165" dirty="0">
                <a:solidFill>
                  <a:srgbClr val="FFFF99"/>
                </a:solidFill>
                <a:latin typeface="Arial"/>
                <a:cs typeface="Arial"/>
              </a:rPr>
              <a:t> </a:t>
            </a:r>
            <a:r>
              <a:rPr sz="2100" i="1" spc="-95" dirty="0">
                <a:solidFill>
                  <a:srgbClr val="FFFF99"/>
                </a:solidFill>
                <a:latin typeface="Arial"/>
                <a:cs typeface="Arial"/>
              </a:rPr>
              <a:t>f</a:t>
            </a:r>
            <a:r>
              <a:rPr sz="2100" i="1" spc="15" dirty="0">
                <a:solidFill>
                  <a:srgbClr val="FFFF99"/>
                </a:solidFill>
                <a:latin typeface="Arial"/>
                <a:cs typeface="Arial"/>
              </a:rPr>
              <a:t>u</a:t>
            </a:r>
            <a:r>
              <a:rPr sz="2100" i="1" spc="30" dirty="0">
                <a:solidFill>
                  <a:srgbClr val="FFFF99"/>
                </a:solidFill>
                <a:latin typeface="Arial"/>
                <a:cs typeface="Arial"/>
              </a:rPr>
              <a:t>l</a:t>
            </a:r>
            <a:r>
              <a:rPr sz="2100" i="1" dirty="0">
                <a:solidFill>
                  <a:srgbClr val="FFFF99"/>
                </a:solidFill>
                <a:latin typeface="Arial"/>
                <a:cs typeface="Arial"/>
              </a:rPr>
              <a:t>l</a:t>
            </a:r>
            <a:r>
              <a:rPr sz="2100" i="1" spc="150" dirty="0">
                <a:solidFill>
                  <a:srgbClr val="FFFF99"/>
                </a:solidFill>
                <a:latin typeface="Arial"/>
                <a:cs typeface="Arial"/>
              </a:rPr>
              <a:t> </a:t>
            </a:r>
            <a:r>
              <a:rPr sz="2100" i="1" spc="-85" dirty="0">
                <a:solidFill>
                  <a:srgbClr val="FFFF99"/>
                </a:solidFill>
                <a:latin typeface="Arial"/>
                <a:cs typeface="Arial"/>
              </a:rPr>
              <a:t>o</a:t>
            </a:r>
            <a:r>
              <a:rPr sz="2100" i="1" spc="-10" dirty="0">
                <a:solidFill>
                  <a:srgbClr val="FFFF99"/>
                </a:solidFill>
                <a:latin typeface="Arial"/>
                <a:cs typeface="Arial"/>
              </a:rPr>
              <a:t>f</a:t>
            </a:r>
            <a:r>
              <a:rPr sz="2100" i="1" spc="130" dirty="0">
                <a:solidFill>
                  <a:srgbClr val="FFFF99"/>
                </a:solidFill>
                <a:latin typeface="Arial"/>
                <a:cs typeface="Arial"/>
              </a:rPr>
              <a:t> </a:t>
            </a:r>
            <a:r>
              <a:rPr sz="2100" i="1" spc="30" dirty="0">
                <a:solidFill>
                  <a:srgbClr val="FFFF99"/>
                </a:solidFill>
                <a:latin typeface="Arial"/>
                <a:cs typeface="Arial"/>
              </a:rPr>
              <a:t>e</a:t>
            </a:r>
            <a:r>
              <a:rPr sz="2100" i="1" spc="45" dirty="0">
                <a:solidFill>
                  <a:srgbClr val="FFFF99"/>
                </a:solidFill>
                <a:latin typeface="Arial"/>
                <a:cs typeface="Arial"/>
              </a:rPr>
              <a:t>y</a:t>
            </a:r>
            <a:r>
              <a:rPr sz="2100" i="1" spc="-70" dirty="0">
                <a:solidFill>
                  <a:srgbClr val="FFFF99"/>
                </a:solidFill>
                <a:latin typeface="Arial"/>
                <a:cs typeface="Arial"/>
              </a:rPr>
              <a:t>e</a:t>
            </a:r>
            <a:r>
              <a:rPr sz="2100" i="1" dirty="0">
                <a:solidFill>
                  <a:srgbClr val="FFFF99"/>
                </a:solidFill>
                <a:latin typeface="Arial"/>
                <a:cs typeface="Arial"/>
              </a:rPr>
              <a:t>s</a:t>
            </a:r>
            <a:r>
              <a:rPr sz="2100" i="1" spc="165" dirty="0">
                <a:solidFill>
                  <a:srgbClr val="FFFF99"/>
                </a:solidFill>
                <a:latin typeface="Arial"/>
                <a:cs typeface="Arial"/>
              </a:rPr>
              <a:t> </a:t>
            </a:r>
            <a:r>
              <a:rPr sz="2100" i="1" spc="30" dirty="0">
                <a:solidFill>
                  <a:srgbClr val="FFFF99"/>
                </a:solidFill>
                <a:latin typeface="Arial"/>
                <a:cs typeface="Arial"/>
              </a:rPr>
              <a:t>i</a:t>
            </a:r>
            <a:r>
              <a:rPr sz="2100" i="1" dirty="0">
                <a:solidFill>
                  <a:srgbClr val="FFFF99"/>
                </a:solidFill>
                <a:latin typeface="Arial"/>
                <a:cs typeface="Arial"/>
              </a:rPr>
              <a:t>n</a:t>
            </a:r>
            <a:r>
              <a:rPr sz="2100" i="1" spc="45" dirty="0">
                <a:solidFill>
                  <a:srgbClr val="FFFF99"/>
                </a:solidFill>
                <a:latin typeface="Arial"/>
                <a:cs typeface="Arial"/>
              </a:rPr>
              <a:t> </a:t>
            </a:r>
            <a:r>
              <a:rPr sz="2100" i="1" spc="0" dirty="0">
                <a:solidFill>
                  <a:srgbClr val="FFFF99"/>
                </a:solidFill>
                <a:latin typeface="Arial"/>
                <a:cs typeface="Arial"/>
              </a:rPr>
              <a:t>f</a:t>
            </a:r>
            <a:r>
              <a:rPr sz="2100" i="1" spc="-10" dirty="0">
                <a:solidFill>
                  <a:srgbClr val="FFFF99"/>
                </a:solidFill>
                <a:latin typeface="Arial"/>
                <a:cs typeface="Arial"/>
              </a:rPr>
              <a:t>r</a:t>
            </a:r>
            <a:r>
              <a:rPr sz="2100" i="1" spc="30" dirty="0">
                <a:solidFill>
                  <a:srgbClr val="FFFF99"/>
                </a:solidFill>
                <a:latin typeface="Arial"/>
                <a:cs typeface="Arial"/>
              </a:rPr>
              <a:t>on</a:t>
            </a:r>
            <a:r>
              <a:rPr sz="2100" i="1" spc="-10" dirty="0">
                <a:solidFill>
                  <a:srgbClr val="FFFF99"/>
                </a:solidFill>
                <a:latin typeface="Arial"/>
                <a:cs typeface="Arial"/>
              </a:rPr>
              <a:t>t</a:t>
            </a:r>
            <a:r>
              <a:rPr sz="2100" i="1" spc="30" dirty="0">
                <a:solidFill>
                  <a:srgbClr val="FFFF99"/>
                </a:solidFill>
                <a:latin typeface="Arial"/>
                <a:cs typeface="Arial"/>
              </a:rPr>
              <a:t> an</a:t>
            </a:r>
            <a:r>
              <a:rPr sz="2100" i="1" dirty="0">
                <a:solidFill>
                  <a:srgbClr val="FFFF99"/>
                </a:solidFill>
                <a:latin typeface="Arial"/>
                <a:cs typeface="Arial"/>
              </a:rPr>
              <a:t>d</a:t>
            </a:r>
            <a:r>
              <a:rPr sz="2100" i="1" spc="145" dirty="0">
                <a:solidFill>
                  <a:srgbClr val="FFFF99"/>
                </a:solidFill>
                <a:latin typeface="Arial"/>
                <a:cs typeface="Arial"/>
              </a:rPr>
              <a:t> </a:t>
            </a:r>
            <a:r>
              <a:rPr sz="2100" i="1" spc="30" dirty="0">
                <a:solidFill>
                  <a:srgbClr val="FFFF99"/>
                </a:solidFill>
                <a:latin typeface="Arial"/>
                <a:cs typeface="Arial"/>
              </a:rPr>
              <a:t>i</a:t>
            </a:r>
            <a:r>
              <a:rPr sz="2100" i="1" dirty="0">
                <a:solidFill>
                  <a:srgbClr val="FFFF99"/>
                </a:solidFill>
                <a:latin typeface="Arial"/>
                <a:cs typeface="Arial"/>
              </a:rPr>
              <a:t>n</a:t>
            </a:r>
            <a:r>
              <a:rPr sz="2100" i="1" spc="45" dirty="0">
                <a:solidFill>
                  <a:srgbClr val="FFFF99"/>
                </a:solidFill>
                <a:latin typeface="Arial"/>
                <a:cs typeface="Arial"/>
              </a:rPr>
              <a:t> </a:t>
            </a:r>
            <a:r>
              <a:rPr sz="2100" i="1" spc="30" dirty="0">
                <a:solidFill>
                  <a:srgbClr val="FFFF99"/>
                </a:solidFill>
                <a:latin typeface="Arial"/>
                <a:cs typeface="Arial"/>
              </a:rPr>
              <a:t>ba</a:t>
            </a:r>
            <a:r>
              <a:rPr sz="2100" i="1" spc="-50" dirty="0">
                <a:solidFill>
                  <a:srgbClr val="FFFF99"/>
                </a:solidFill>
                <a:latin typeface="Arial"/>
                <a:cs typeface="Arial"/>
              </a:rPr>
              <a:t>c</a:t>
            </a:r>
            <a:r>
              <a:rPr sz="2100" i="1" spc="45" dirty="0">
                <a:solidFill>
                  <a:srgbClr val="FFFF99"/>
                </a:solidFill>
                <a:latin typeface="Arial"/>
                <a:cs typeface="Arial"/>
              </a:rPr>
              <a:t>k</a:t>
            </a:r>
            <a:r>
              <a:rPr sz="2100" i="1" spc="-10" dirty="0">
                <a:solidFill>
                  <a:srgbClr val="FFFF99"/>
                </a:solidFill>
                <a:latin typeface="Arial"/>
                <a:cs typeface="Arial"/>
              </a:rPr>
              <a:t>.</a:t>
            </a:r>
            <a:r>
              <a:rPr sz="2100" i="1" spc="130" dirty="0">
                <a:solidFill>
                  <a:srgbClr val="FFFF99"/>
                </a:solidFill>
                <a:latin typeface="Arial"/>
                <a:cs typeface="Arial"/>
              </a:rPr>
              <a:t> </a:t>
            </a:r>
            <a:r>
              <a:rPr sz="2100" i="1"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e</a:t>
            </a:r>
            <a:r>
              <a:rPr sz="2100" i="1" spc="45" dirty="0">
                <a:solidFill>
                  <a:srgbClr val="FFFF99"/>
                </a:solidFill>
                <a:latin typeface="Arial"/>
                <a:cs typeface="Arial"/>
              </a:rPr>
              <a:t> </a:t>
            </a:r>
            <a:r>
              <a:rPr sz="2100" i="1" spc="15" dirty="0">
                <a:solidFill>
                  <a:srgbClr val="FFFF99"/>
                </a:solidFill>
                <a:latin typeface="Arial"/>
                <a:cs typeface="Arial"/>
              </a:rPr>
              <a:t>f</a:t>
            </a:r>
            <a:r>
              <a:rPr sz="2100" i="1" spc="30" dirty="0">
                <a:solidFill>
                  <a:srgbClr val="FFFF99"/>
                </a:solidFill>
                <a:latin typeface="Arial"/>
                <a:cs typeface="Arial"/>
              </a:rPr>
              <a:t>i</a:t>
            </a:r>
            <a:r>
              <a:rPr sz="2100" i="1" dirty="0">
                <a:solidFill>
                  <a:srgbClr val="FFFF99"/>
                </a:solidFill>
                <a:latin typeface="Arial"/>
                <a:cs typeface="Arial"/>
              </a:rPr>
              <a:t>r</a:t>
            </a:r>
            <a:r>
              <a:rPr sz="2100" i="1" spc="45" dirty="0">
                <a:solidFill>
                  <a:srgbClr val="FFFF99"/>
                </a:solidFill>
                <a:latin typeface="Arial"/>
                <a:cs typeface="Arial"/>
              </a:rPr>
              <a:t>s</a:t>
            </a:r>
            <a:r>
              <a:rPr sz="2100" i="1" spc="-10" dirty="0">
                <a:solidFill>
                  <a:srgbClr val="FFFF99"/>
                </a:solidFill>
                <a:latin typeface="Arial"/>
                <a:cs typeface="Arial"/>
              </a:rPr>
              <a:t>t</a:t>
            </a:r>
            <a:r>
              <a:rPr sz="2100" i="1" spc="30" dirty="0">
                <a:solidFill>
                  <a:srgbClr val="FFFF99"/>
                </a:solidFill>
                <a:latin typeface="Arial"/>
                <a:cs typeface="Arial"/>
              </a:rPr>
              <a:t> li</a:t>
            </a:r>
            <a:r>
              <a:rPr sz="2100" i="1" spc="50" dirty="0">
                <a:solidFill>
                  <a:srgbClr val="FFFF99"/>
                </a:solidFill>
                <a:latin typeface="Arial"/>
                <a:cs typeface="Arial"/>
              </a:rPr>
              <a:t>v</a:t>
            </a:r>
            <a:r>
              <a:rPr sz="2100" i="1" spc="-70" dirty="0">
                <a:solidFill>
                  <a:srgbClr val="FFFF99"/>
                </a:solidFill>
                <a:latin typeface="Arial"/>
                <a:cs typeface="Arial"/>
              </a:rPr>
              <a:t>i</a:t>
            </a:r>
            <a:r>
              <a:rPr sz="2100" i="1" spc="30" dirty="0">
                <a:solidFill>
                  <a:srgbClr val="FFFF99"/>
                </a:solidFill>
                <a:latin typeface="Arial"/>
                <a:cs typeface="Arial"/>
              </a:rPr>
              <a:t>n</a:t>
            </a:r>
            <a:r>
              <a:rPr sz="2100" i="1" dirty="0">
                <a:solidFill>
                  <a:srgbClr val="FFFF99"/>
                </a:solidFill>
                <a:latin typeface="Arial"/>
                <a:cs typeface="Arial"/>
              </a:rPr>
              <a:t>g</a:t>
            </a:r>
            <a:r>
              <a:rPr sz="2100" i="1" spc="145" dirty="0">
                <a:solidFill>
                  <a:srgbClr val="FFFF99"/>
                </a:solidFill>
                <a:latin typeface="Arial"/>
                <a:cs typeface="Arial"/>
              </a:rPr>
              <a:t> </a:t>
            </a:r>
            <a:r>
              <a:rPr sz="2100" i="1" spc="50" dirty="0">
                <a:solidFill>
                  <a:srgbClr val="FFFF99"/>
                </a:solidFill>
                <a:latin typeface="Arial"/>
                <a:cs typeface="Arial"/>
              </a:rPr>
              <a:t>c</a:t>
            </a:r>
            <a:r>
              <a:rPr sz="2100" i="1" spc="-5" dirty="0">
                <a:solidFill>
                  <a:srgbClr val="FFFF99"/>
                </a:solidFill>
                <a:latin typeface="Arial"/>
                <a:cs typeface="Arial"/>
              </a:rPr>
              <a:t>r</a:t>
            </a:r>
            <a:r>
              <a:rPr sz="2100" i="1" spc="30" dirty="0">
                <a:solidFill>
                  <a:srgbClr val="FFFF99"/>
                </a:solidFill>
                <a:latin typeface="Arial"/>
                <a:cs typeface="Arial"/>
              </a:rPr>
              <a:t>e</a:t>
            </a:r>
            <a:r>
              <a:rPr sz="2100" i="1" spc="-70" dirty="0">
                <a:solidFill>
                  <a:srgbClr val="FFFF99"/>
                </a:solidFill>
                <a:latin typeface="Arial"/>
                <a:cs typeface="Arial"/>
              </a:rPr>
              <a:t>a</a:t>
            </a:r>
            <a:r>
              <a:rPr sz="2100" i="1" spc="0" dirty="0">
                <a:solidFill>
                  <a:srgbClr val="FFFF99"/>
                </a:solidFill>
                <a:latin typeface="Arial"/>
                <a:cs typeface="Arial"/>
              </a:rPr>
              <a:t>t</a:t>
            </a:r>
            <a:r>
              <a:rPr sz="2100" i="1" spc="30" dirty="0">
                <a:solidFill>
                  <a:srgbClr val="FFFF99"/>
                </a:solidFill>
                <a:latin typeface="Arial"/>
                <a:cs typeface="Arial"/>
              </a:rPr>
              <a:t>u</a:t>
            </a:r>
            <a:r>
              <a:rPr sz="2100" i="1" spc="-5" dirty="0">
                <a:solidFill>
                  <a:srgbClr val="FFFF99"/>
                </a:solidFill>
                <a:latin typeface="Arial"/>
                <a:cs typeface="Arial"/>
              </a:rPr>
              <a:t>r</a:t>
            </a:r>
            <a:r>
              <a:rPr sz="2100" i="1" dirty="0">
                <a:solidFill>
                  <a:srgbClr val="FFFF99"/>
                </a:solidFill>
                <a:latin typeface="Arial"/>
                <a:cs typeface="Arial"/>
              </a:rPr>
              <a:t>e</a:t>
            </a:r>
            <a:r>
              <a:rPr sz="2100" i="1" spc="145" dirty="0">
                <a:solidFill>
                  <a:srgbClr val="FFFF99"/>
                </a:solidFill>
                <a:latin typeface="Arial"/>
                <a:cs typeface="Arial"/>
              </a:rPr>
              <a:t> </a:t>
            </a:r>
            <a:r>
              <a:rPr sz="2100" i="1" spc="-20" dirty="0">
                <a:solidFill>
                  <a:srgbClr val="FFFF99"/>
                </a:solidFill>
                <a:latin typeface="Arial"/>
                <a:cs typeface="Arial"/>
              </a:rPr>
              <a:t>w</a:t>
            </a:r>
            <a:r>
              <a:rPr sz="2100" i="1" spc="30" dirty="0">
                <a:solidFill>
                  <a:srgbClr val="FFFF99"/>
                </a:solidFill>
                <a:latin typeface="Arial"/>
                <a:cs typeface="Arial"/>
              </a:rPr>
              <a:t>a</a:t>
            </a:r>
            <a:r>
              <a:rPr sz="2100" i="1" dirty="0">
                <a:solidFill>
                  <a:srgbClr val="FFFF99"/>
                </a:solidFill>
                <a:latin typeface="Arial"/>
                <a:cs typeface="Arial"/>
              </a:rPr>
              <a:t>s</a:t>
            </a:r>
            <a:r>
              <a:rPr sz="2100" i="1" spc="65" dirty="0">
                <a:solidFill>
                  <a:srgbClr val="FFFF99"/>
                </a:solidFill>
                <a:latin typeface="Arial"/>
                <a:cs typeface="Arial"/>
              </a:rPr>
              <a:t> </a:t>
            </a:r>
            <a:r>
              <a:rPr sz="2100" i="1" spc="30" dirty="0">
                <a:solidFill>
                  <a:srgbClr val="FFFF99"/>
                </a:solidFill>
                <a:latin typeface="Arial"/>
                <a:cs typeface="Arial"/>
              </a:rPr>
              <a:t>li</a:t>
            </a:r>
            <a:r>
              <a:rPr sz="2100" i="1" spc="50" dirty="0">
                <a:solidFill>
                  <a:srgbClr val="FFFF99"/>
                </a:solidFill>
                <a:latin typeface="Arial"/>
                <a:cs typeface="Arial"/>
              </a:rPr>
              <a:t>k</a:t>
            </a:r>
            <a:r>
              <a:rPr sz="2100" i="1" dirty="0">
                <a:solidFill>
                  <a:srgbClr val="FFFF99"/>
                </a:solidFill>
                <a:latin typeface="Arial"/>
                <a:cs typeface="Arial"/>
              </a:rPr>
              <a:t>e</a:t>
            </a:r>
            <a:r>
              <a:rPr sz="2100" i="1" spc="45" dirty="0">
                <a:solidFill>
                  <a:srgbClr val="FFFF99"/>
                </a:solidFill>
                <a:latin typeface="Arial"/>
                <a:cs typeface="Arial"/>
              </a:rPr>
              <a:t> </a:t>
            </a:r>
            <a:r>
              <a:rPr sz="2100" i="1" dirty="0">
                <a:solidFill>
                  <a:srgbClr val="FFFF99"/>
                </a:solidFill>
                <a:latin typeface="Arial"/>
                <a:cs typeface="Arial"/>
              </a:rPr>
              <a:t>a </a:t>
            </a:r>
            <a:r>
              <a:rPr sz="2100" i="1" spc="30" dirty="0">
                <a:solidFill>
                  <a:srgbClr val="FF0000"/>
                </a:solidFill>
                <a:latin typeface="Arial"/>
                <a:cs typeface="Arial"/>
              </a:rPr>
              <a:t>lion</a:t>
            </a:r>
            <a:r>
              <a:rPr sz="2100" i="1" spc="-10" dirty="0">
                <a:solidFill>
                  <a:srgbClr val="FFFF99"/>
                </a:solidFill>
                <a:latin typeface="Arial"/>
                <a:cs typeface="Arial"/>
              </a:rPr>
              <a:t>,</a:t>
            </a:r>
            <a:r>
              <a:rPr sz="2100" i="1" spc="30" dirty="0">
                <a:solidFill>
                  <a:srgbClr val="FFFF99"/>
                </a:solidFill>
                <a:latin typeface="Arial"/>
                <a:cs typeface="Arial"/>
              </a:rPr>
              <a:t> </a:t>
            </a:r>
            <a:r>
              <a:rPr sz="2100" i="1" spc="0"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e</a:t>
            </a:r>
            <a:r>
              <a:rPr sz="2100" i="1" spc="45" dirty="0">
                <a:solidFill>
                  <a:srgbClr val="FFFF99"/>
                </a:solidFill>
                <a:latin typeface="Arial"/>
                <a:cs typeface="Arial"/>
              </a:rPr>
              <a:t> </a:t>
            </a:r>
            <a:r>
              <a:rPr sz="2100" i="1" spc="50" dirty="0">
                <a:solidFill>
                  <a:srgbClr val="FFFF99"/>
                </a:solidFill>
                <a:latin typeface="Arial"/>
                <a:cs typeface="Arial"/>
              </a:rPr>
              <a:t>s</a:t>
            </a:r>
            <a:r>
              <a:rPr sz="2100" i="1" spc="30" dirty="0">
                <a:solidFill>
                  <a:srgbClr val="FFFF99"/>
                </a:solidFill>
                <a:latin typeface="Arial"/>
                <a:cs typeface="Arial"/>
              </a:rPr>
              <a:t>e</a:t>
            </a:r>
            <a:r>
              <a:rPr sz="2100" i="1" spc="50" dirty="0">
                <a:solidFill>
                  <a:srgbClr val="FFFF99"/>
                </a:solidFill>
                <a:latin typeface="Arial"/>
                <a:cs typeface="Arial"/>
              </a:rPr>
              <a:t>c</a:t>
            </a:r>
            <a:r>
              <a:rPr sz="2100" i="1" spc="30" dirty="0">
                <a:solidFill>
                  <a:srgbClr val="FFFF99"/>
                </a:solidFill>
                <a:latin typeface="Arial"/>
                <a:cs typeface="Arial"/>
              </a:rPr>
              <a:t>o</a:t>
            </a:r>
            <a:r>
              <a:rPr sz="2100" i="1" spc="-70" dirty="0">
                <a:solidFill>
                  <a:srgbClr val="FFFF99"/>
                </a:solidFill>
                <a:latin typeface="Arial"/>
                <a:cs typeface="Arial"/>
              </a:rPr>
              <a:t>n</a:t>
            </a:r>
            <a:r>
              <a:rPr sz="2100" i="1" dirty="0">
                <a:solidFill>
                  <a:srgbClr val="FFFF99"/>
                </a:solidFill>
                <a:latin typeface="Arial"/>
                <a:cs typeface="Arial"/>
              </a:rPr>
              <a:t>d</a:t>
            </a:r>
            <a:r>
              <a:rPr sz="2100" i="1" spc="45" dirty="0">
                <a:solidFill>
                  <a:srgbClr val="FFFF99"/>
                </a:solidFill>
                <a:latin typeface="Arial"/>
                <a:cs typeface="Arial"/>
              </a:rPr>
              <a:t> </a:t>
            </a:r>
            <a:r>
              <a:rPr sz="2100" i="1" spc="30" dirty="0">
                <a:solidFill>
                  <a:srgbClr val="FFFF99"/>
                </a:solidFill>
                <a:latin typeface="Arial"/>
                <a:cs typeface="Arial"/>
              </a:rPr>
              <a:t>li</a:t>
            </a:r>
            <a:r>
              <a:rPr sz="2100" i="1" spc="50" dirty="0">
                <a:solidFill>
                  <a:srgbClr val="FFFF99"/>
                </a:solidFill>
                <a:latin typeface="Arial"/>
                <a:cs typeface="Arial"/>
              </a:rPr>
              <a:t>v</a:t>
            </a:r>
            <a:r>
              <a:rPr sz="2100" i="1" spc="30" dirty="0">
                <a:solidFill>
                  <a:srgbClr val="FFFF99"/>
                </a:solidFill>
                <a:latin typeface="Arial"/>
                <a:cs typeface="Arial"/>
              </a:rPr>
              <a:t>in</a:t>
            </a:r>
            <a:r>
              <a:rPr sz="2100" i="1" dirty="0">
                <a:solidFill>
                  <a:srgbClr val="FFFF99"/>
                </a:solidFill>
                <a:latin typeface="Arial"/>
                <a:cs typeface="Arial"/>
              </a:rPr>
              <a:t>g</a:t>
            </a:r>
            <a:r>
              <a:rPr sz="2100" i="1" spc="45" dirty="0">
                <a:solidFill>
                  <a:srgbClr val="FFFF99"/>
                </a:solidFill>
                <a:latin typeface="Arial"/>
                <a:cs typeface="Arial"/>
              </a:rPr>
              <a:t> </a:t>
            </a:r>
            <a:r>
              <a:rPr sz="2100" i="1" spc="50" dirty="0">
                <a:solidFill>
                  <a:srgbClr val="FFFF99"/>
                </a:solidFill>
                <a:latin typeface="Arial"/>
                <a:cs typeface="Arial"/>
              </a:rPr>
              <a:t>c</a:t>
            </a:r>
            <a:r>
              <a:rPr sz="2100" i="1" spc="-5" dirty="0">
                <a:solidFill>
                  <a:srgbClr val="FFFF99"/>
                </a:solidFill>
                <a:latin typeface="Arial"/>
                <a:cs typeface="Arial"/>
              </a:rPr>
              <a:t>r</a:t>
            </a:r>
            <a:r>
              <a:rPr sz="2100" i="1" spc="-70" dirty="0">
                <a:solidFill>
                  <a:srgbClr val="FFFF99"/>
                </a:solidFill>
                <a:latin typeface="Arial"/>
                <a:cs typeface="Arial"/>
              </a:rPr>
              <a:t>e</a:t>
            </a:r>
            <a:r>
              <a:rPr sz="2100" i="1" spc="30" dirty="0">
                <a:solidFill>
                  <a:srgbClr val="FFFF99"/>
                </a:solidFill>
                <a:latin typeface="Arial"/>
                <a:cs typeface="Arial"/>
              </a:rPr>
              <a:t>a</a:t>
            </a:r>
            <a:r>
              <a:rPr sz="2100" i="1" spc="0" dirty="0">
                <a:solidFill>
                  <a:srgbClr val="FFFF99"/>
                </a:solidFill>
                <a:latin typeface="Arial"/>
                <a:cs typeface="Arial"/>
              </a:rPr>
              <a:t>t</a:t>
            </a:r>
            <a:r>
              <a:rPr sz="2100" i="1" spc="30" dirty="0">
                <a:solidFill>
                  <a:srgbClr val="FFFF99"/>
                </a:solidFill>
                <a:latin typeface="Arial"/>
                <a:cs typeface="Arial"/>
              </a:rPr>
              <a:t>u</a:t>
            </a:r>
            <a:r>
              <a:rPr sz="2100" i="1" spc="-5" dirty="0">
                <a:solidFill>
                  <a:srgbClr val="FFFF99"/>
                </a:solidFill>
                <a:latin typeface="Arial"/>
                <a:cs typeface="Arial"/>
              </a:rPr>
              <a:t>r</a:t>
            </a:r>
            <a:r>
              <a:rPr sz="2100" i="1" dirty="0">
                <a:solidFill>
                  <a:srgbClr val="FFFF99"/>
                </a:solidFill>
                <a:latin typeface="Arial"/>
                <a:cs typeface="Arial"/>
              </a:rPr>
              <a:t>e</a:t>
            </a:r>
            <a:r>
              <a:rPr sz="2100" i="1" spc="45" dirty="0">
                <a:solidFill>
                  <a:srgbClr val="FFFF99"/>
                </a:solidFill>
                <a:latin typeface="Arial"/>
                <a:cs typeface="Arial"/>
              </a:rPr>
              <a:t> </a:t>
            </a:r>
            <a:r>
              <a:rPr sz="2100" i="1" spc="30" dirty="0">
                <a:solidFill>
                  <a:srgbClr val="FFFF99"/>
                </a:solidFill>
                <a:latin typeface="Arial"/>
                <a:cs typeface="Arial"/>
              </a:rPr>
              <a:t>li</a:t>
            </a:r>
            <a:r>
              <a:rPr sz="2100" i="1" spc="50" dirty="0">
                <a:solidFill>
                  <a:srgbClr val="FFFF99"/>
                </a:solidFill>
                <a:latin typeface="Arial"/>
                <a:cs typeface="Arial"/>
              </a:rPr>
              <a:t>k</a:t>
            </a:r>
            <a:r>
              <a:rPr sz="2100" i="1" dirty="0">
                <a:solidFill>
                  <a:srgbClr val="FFFF99"/>
                </a:solidFill>
                <a:latin typeface="Arial"/>
                <a:cs typeface="Arial"/>
              </a:rPr>
              <a:t>e</a:t>
            </a:r>
            <a:r>
              <a:rPr sz="2100" i="1" spc="45" dirty="0">
                <a:solidFill>
                  <a:srgbClr val="FFFF99"/>
                </a:solidFill>
                <a:latin typeface="Arial"/>
                <a:cs typeface="Arial"/>
              </a:rPr>
              <a:t> </a:t>
            </a:r>
            <a:r>
              <a:rPr sz="2100" i="1" dirty="0">
                <a:solidFill>
                  <a:srgbClr val="FFFF99"/>
                </a:solidFill>
                <a:latin typeface="Arial"/>
                <a:cs typeface="Arial"/>
              </a:rPr>
              <a:t>a</a:t>
            </a:r>
            <a:r>
              <a:rPr sz="2100" i="1" spc="45" dirty="0">
                <a:solidFill>
                  <a:srgbClr val="FFFF99"/>
                </a:solidFill>
                <a:latin typeface="Arial"/>
                <a:cs typeface="Arial"/>
              </a:rPr>
              <a:t> </a:t>
            </a:r>
            <a:r>
              <a:rPr sz="2100" i="1" spc="50" dirty="0">
                <a:solidFill>
                  <a:srgbClr val="FF0000"/>
                </a:solidFill>
                <a:latin typeface="Arial"/>
                <a:cs typeface="Arial"/>
              </a:rPr>
              <a:t>c</a:t>
            </a:r>
            <a:r>
              <a:rPr sz="2100" i="1" spc="-70" dirty="0">
                <a:solidFill>
                  <a:srgbClr val="FF0000"/>
                </a:solidFill>
                <a:latin typeface="Arial"/>
                <a:cs typeface="Arial"/>
              </a:rPr>
              <a:t>a</a:t>
            </a:r>
            <a:r>
              <a:rPr sz="2100" i="1" spc="30" dirty="0">
                <a:solidFill>
                  <a:srgbClr val="FF0000"/>
                </a:solidFill>
                <a:latin typeface="Arial"/>
                <a:cs typeface="Arial"/>
              </a:rPr>
              <a:t>l</a:t>
            </a:r>
            <a:r>
              <a:rPr sz="2100" i="1" spc="0" dirty="0">
                <a:solidFill>
                  <a:srgbClr val="FF0000"/>
                </a:solidFill>
                <a:latin typeface="Arial"/>
                <a:cs typeface="Arial"/>
              </a:rPr>
              <a:t>f</a:t>
            </a:r>
            <a:r>
              <a:rPr sz="2100" i="1" spc="-10" dirty="0">
                <a:solidFill>
                  <a:srgbClr val="FFFF99"/>
                </a:solidFill>
                <a:latin typeface="Arial"/>
                <a:cs typeface="Arial"/>
              </a:rPr>
              <a:t>,</a:t>
            </a:r>
            <a:r>
              <a:rPr sz="2100" i="1" spc="30" dirty="0">
                <a:solidFill>
                  <a:srgbClr val="FFFF99"/>
                </a:solidFill>
                <a:latin typeface="Arial"/>
                <a:cs typeface="Arial"/>
              </a:rPr>
              <a:t> </a:t>
            </a:r>
            <a:r>
              <a:rPr sz="2100" i="1" spc="0"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e</a:t>
            </a:r>
            <a:r>
              <a:rPr sz="2100" i="1" spc="45" dirty="0">
                <a:solidFill>
                  <a:srgbClr val="FFFF99"/>
                </a:solidFill>
                <a:latin typeface="Arial"/>
                <a:cs typeface="Arial"/>
              </a:rPr>
              <a:t> </a:t>
            </a:r>
            <a:r>
              <a:rPr sz="2100" i="1" spc="0" dirty="0">
                <a:solidFill>
                  <a:srgbClr val="FFFF99"/>
                </a:solidFill>
                <a:latin typeface="Arial"/>
                <a:cs typeface="Arial"/>
              </a:rPr>
              <a:t>t</a:t>
            </a:r>
            <a:r>
              <a:rPr sz="2100" i="1" spc="15" dirty="0">
                <a:solidFill>
                  <a:srgbClr val="FFFF99"/>
                </a:solidFill>
                <a:latin typeface="Arial"/>
                <a:cs typeface="Arial"/>
              </a:rPr>
              <a:t>h</a:t>
            </a:r>
            <a:r>
              <a:rPr sz="2100" i="1" spc="30" dirty="0">
                <a:solidFill>
                  <a:srgbClr val="FFFF99"/>
                </a:solidFill>
                <a:latin typeface="Arial"/>
                <a:cs typeface="Arial"/>
              </a:rPr>
              <a:t>i</a:t>
            </a:r>
            <a:r>
              <a:rPr sz="2100" i="1" dirty="0">
                <a:solidFill>
                  <a:srgbClr val="FFFF99"/>
                </a:solidFill>
                <a:latin typeface="Arial"/>
                <a:cs typeface="Arial"/>
              </a:rPr>
              <a:t>rd</a:t>
            </a:r>
            <a:r>
              <a:rPr sz="2100" i="1" spc="45" dirty="0">
                <a:solidFill>
                  <a:srgbClr val="FFFF99"/>
                </a:solidFill>
                <a:latin typeface="Arial"/>
                <a:cs typeface="Arial"/>
              </a:rPr>
              <a:t> </a:t>
            </a:r>
            <a:r>
              <a:rPr sz="2100" i="1" spc="30" dirty="0">
                <a:solidFill>
                  <a:srgbClr val="FFFF99"/>
                </a:solidFill>
                <a:latin typeface="Arial"/>
                <a:cs typeface="Arial"/>
              </a:rPr>
              <a:t>li</a:t>
            </a:r>
            <a:r>
              <a:rPr sz="2100" i="1" spc="-55" dirty="0">
                <a:solidFill>
                  <a:srgbClr val="FFFF99"/>
                </a:solidFill>
                <a:latin typeface="Arial"/>
                <a:cs typeface="Arial"/>
              </a:rPr>
              <a:t>v</a:t>
            </a:r>
            <a:r>
              <a:rPr sz="2100" i="1" spc="30" dirty="0">
                <a:solidFill>
                  <a:srgbClr val="FFFF99"/>
                </a:solidFill>
                <a:latin typeface="Arial"/>
                <a:cs typeface="Arial"/>
              </a:rPr>
              <a:t>in</a:t>
            </a:r>
            <a:r>
              <a:rPr sz="2100" i="1" dirty="0">
                <a:solidFill>
                  <a:srgbClr val="FFFF99"/>
                </a:solidFill>
                <a:latin typeface="Arial"/>
                <a:cs typeface="Arial"/>
              </a:rPr>
              <a:t>g</a:t>
            </a:r>
            <a:r>
              <a:rPr sz="2100" i="1" spc="45" dirty="0">
                <a:solidFill>
                  <a:srgbClr val="FFFF99"/>
                </a:solidFill>
                <a:latin typeface="Arial"/>
                <a:cs typeface="Arial"/>
              </a:rPr>
              <a:t> </a:t>
            </a:r>
            <a:r>
              <a:rPr sz="2100" i="1" spc="50" dirty="0">
                <a:solidFill>
                  <a:srgbClr val="FFFF99"/>
                </a:solidFill>
                <a:latin typeface="Arial"/>
                <a:cs typeface="Arial"/>
              </a:rPr>
              <a:t>c</a:t>
            </a:r>
            <a:r>
              <a:rPr sz="2100" i="1" spc="-5" dirty="0">
                <a:solidFill>
                  <a:srgbClr val="FFFF99"/>
                </a:solidFill>
                <a:latin typeface="Arial"/>
                <a:cs typeface="Arial"/>
              </a:rPr>
              <a:t>r</a:t>
            </a:r>
            <a:r>
              <a:rPr sz="2100" i="1" spc="30" dirty="0">
                <a:solidFill>
                  <a:srgbClr val="FFFF99"/>
                </a:solidFill>
                <a:latin typeface="Arial"/>
                <a:cs typeface="Arial"/>
              </a:rPr>
              <a:t>ea</a:t>
            </a:r>
            <a:r>
              <a:rPr sz="2100" i="1" spc="0" dirty="0">
                <a:solidFill>
                  <a:srgbClr val="FFFF99"/>
                </a:solidFill>
                <a:latin typeface="Arial"/>
                <a:cs typeface="Arial"/>
              </a:rPr>
              <a:t>t</a:t>
            </a:r>
            <a:r>
              <a:rPr sz="2100" i="1" spc="30" dirty="0">
                <a:solidFill>
                  <a:srgbClr val="FFFF99"/>
                </a:solidFill>
                <a:latin typeface="Arial"/>
                <a:cs typeface="Arial"/>
              </a:rPr>
              <a:t>u</a:t>
            </a:r>
            <a:r>
              <a:rPr sz="2100" i="1" spc="-5" dirty="0">
                <a:solidFill>
                  <a:srgbClr val="FFFF99"/>
                </a:solidFill>
                <a:latin typeface="Arial"/>
                <a:cs typeface="Arial"/>
              </a:rPr>
              <a:t>r</a:t>
            </a:r>
            <a:r>
              <a:rPr sz="2100" i="1" dirty="0">
                <a:solidFill>
                  <a:srgbClr val="FFFF99"/>
                </a:solidFill>
                <a:latin typeface="Arial"/>
                <a:cs typeface="Arial"/>
              </a:rPr>
              <a:t>e</a:t>
            </a:r>
            <a:r>
              <a:rPr sz="2100" i="1" spc="45" dirty="0">
                <a:solidFill>
                  <a:srgbClr val="FFFF99"/>
                </a:solidFill>
                <a:latin typeface="Arial"/>
                <a:cs typeface="Arial"/>
              </a:rPr>
              <a:t> </a:t>
            </a:r>
            <a:r>
              <a:rPr sz="2100" i="1" spc="30" dirty="0">
                <a:solidFill>
                  <a:srgbClr val="FFFF99"/>
                </a:solidFill>
                <a:latin typeface="Arial"/>
                <a:cs typeface="Arial"/>
              </a:rPr>
              <a:t>ha</a:t>
            </a:r>
            <a:r>
              <a:rPr sz="2100" i="1" dirty="0">
                <a:solidFill>
                  <a:srgbClr val="FFFF99"/>
                </a:solidFill>
                <a:latin typeface="Arial"/>
                <a:cs typeface="Arial"/>
              </a:rPr>
              <a:t>d</a:t>
            </a:r>
            <a:r>
              <a:rPr sz="2100" i="1" spc="45" dirty="0">
                <a:solidFill>
                  <a:srgbClr val="FFFF99"/>
                </a:solidFill>
                <a:latin typeface="Arial"/>
                <a:cs typeface="Arial"/>
              </a:rPr>
              <a:t> </a:t>
            </a:r>
            <a:r>
              <a:rPr sz="2100" i="1" dirty="0">
                <a:solidFill>
                  <a:srgbClr val="FFFF99"/>
                </a:solidFill>
                <a:latin typeface="Arial"/>
                <a:cs typeface="Arial"/>
              </a:rPr>
              <a:t>a</a:t>
            </a:r>
            <a:r>
              <a:rPr sz="2100" i="1" spc="45" dirty="0">
                <a:solidFill>
                  <a:srgbClr val="FFFF99"/>
                </a:solidFill>
                <a:latin typeface="Arial"/>
                <a:cs typeface="Arial"/>
              </a:rPr>
              <a:t> </a:t>
            </a:r>
            <a:r>
              <a:rPr sz="2100" i="1" spc="0" dirty="0">
                <a:solidFill>
                  <a:srgbClr val="FFFF99"/>
                </a:solidFill>
                <a:latin typeface="Arial"/>
                <a:cs typeface="Arial"/>
              </a:rPr>
              <a:t>f</a:t>
            </a:r>
            <a:r>
              <a:rPr sz="2100" i="1" spc="15" dirty="0">
                <a:solidFill>
                  <a:srgbClr val="FFFF99"/>
                </a:solidFill>
                <a:latin typeface="Arial"/>
                <a:cs typeface="Arial"/>
              </a:rPr>
              <a:t>a</a:t>
            </a:r>
            <a:r>
              <a:rPr sz="2100" i="1" spc="-55" dirty="0">
                <a:solidFill>
                  <a:srgbClr val="FFFF99"/>
                </a:solidFill>
                <a:latin typeface="Arial"/>
                <a:cs typeface="Arial"/>
              </a:rPr>
              <a:t>c</a:t>
            </a:r>
            <a:r>
              <a:rPr sz="2100" i="1" dirty="0">
                <a:solidFill>
                  <a:srgbClr val="FFFF99"/>
                </a:solidFill>
                <a:latin typeface="Arial"/>
                <a:cs typeface="Arial"/>
              </a:rPr>
              <a:t>e </a:t>
            </a:r>
            <a:r>
              <a:rPr sz="2100" i="1" spc="30" dirty="0">
                <a:solidFill>
                  <a:srgbClr val="FFFF99"/>
                </a:solidFill>
                <a:latin typeface="Arial"/>
                <a:cs typeface="Arial"/>
              </a:rPr>
              <a:t>li</a:t>
            </a:r>
            <a:r>
              <a:rPr sz="2100" i="1" spc="50" dirty="0">
                <a:solidFill>
                  <a:srgbClr val="FFFF99"/>
                </a:solidFill>
                <a:latin typeface="Arial"/>
                <a:cs typeface="Arial"/>
              </a:rPr>
              <a:t>k</a:t>
            </a:r>
            <a:r>
              <a:rPr sz="2100" i="1" dirty="0">
                <a:solidFill>
                  <a:srgbClr val="FFFF99"/>
                </a:solidFill>
                <a:latin typeface="Arial"/>
                <a:cs typeface="Arial"/>
              </a:rPr>
              <a:t>e</a:t>
            </a:r>
            <a:r>
              <a:rPr sz="2100" i="1" spc="45" dirty="0">
                <a:solidFill>
                  <a:srgbClr val="FFFF99"/>
                </a:solidFill>
                <a:latin typeface="Arial"/>
                <a:cs typeface="Arial"/>
              </a:rPr>
              <a:t> </a:t>
            </a:r>
            <a:r>
              <a:rPr sz="2100" i="1" dirty="0">
                <a:solidFill>
                  <a:srgbClr val="FFFF99"/>
                </a:solidFill>
                <a:latin typeface="Arial"/>
                <a:cs typeface="Arial"/>
              </a:rPr>
              <a:t>a</a:t>
            </a:r>
            <a:r>
              <a:rPr sz="2100" i="1" spc="45" dirty="0">
                <a:solidFill>
                  <a:srgbClr val="FFFF99"/>
                </a:solidFill>
                <a:latin typeface="Arial"/>
                <a:cs typeface="Arial"/>
              </a:rPr>
              <a:t> </a:t>
            </a:r>
            <a:r>
              <a:rPr sz="2100" i="1" spc="-50" dirty="0">
                <a:solidFill>
                  <a:srgbClr val="FF0000"/>
                </a:solidFill>
                <a:latin typeface="Arial"/>
                <a:cs typeface="Arial"/>
              </a:rPr>
              <a:t>m</a:t>
            </a:r>
            <a:r>
              <a:rPr sz="2100" i="1" spc="30" dirty="0">
                <a:solidFill>
                  <a:srgbClr val="FF0000"/>
                </a:solidFill>
                <a:latin typeface="Arial"/>
                <a:cs typeface="Arial"/>
              </a:rPr>
              <a:t>an</a:t>
            </a:r>
            <a:r>
              <a:rPr sz="2100" i="1" spc="-10" dirty="0">
                <a:solidFill>
                  <a:srgbClr val="FFFF99"/>
                </a:solidFill>
                <a:latin typeface="Arial"/>
                <a:cs typeface="Arial"/>
              </a:rPr>
              <a:t>,</a:t>
            </a:r>
            <a:r>
              <a:rPr sz="2100" i="1" spc="30" dirty="0">
                <a:solidFill>
                  <a:srgbClr val="FFFF99"/>
                </a:solidFill>
                <a:latin typeface="Arial"/>
                <a:cs typeface="Arial"/>
              </a:rPr>
              <a:t> an</a:t>
            </a:r>
            <a:r>
              <a:rPr sz="2100" i="1" dirty="0">
                <a:solidFill>
                  <a:srgbClr val="FFFF99"/>
                </a:solidFill>
                <a:latin typeface="Arial"/>
                <a:cs typeface="Arial"/>
              </a:rPr>
              <a:t>d</a:t>
            </a:r>
            <a:r>
              <a:rPr sz="2100" i="1" spc="45" dirty="0">
                <a:solidFill>
                  <a:srgbClr val="FFFF99"/>
                </a:solidFill>
                <a:latin typeface="Arial"/>
                <a:cs typeface="Arial"/>
              </a:rPr>
              <a:t> </a:t>
            </a:r>
            <a:r>
              <a:rPr sz="2100" i="1" spc="0" dirty="0">
                <a:solidFill>
                  <a:srgbClr val="FFFF99"/>
                </a:solidFill>
                <a:latin typeface="Arial"/>
                <a:cs typeface="Arial"/>
              </a:rPr>
              <a:t>t</a:t>
            </a:r>
            <a:r>
              <a:rPr sz="2100" i="1" spc="15" dirty="0">
                <a:solidFill>
                  <a:srgbClr val="FFFF99"/>
                </a:solidFill>
                <a:latin typeface="Arial"/>
                <a:cs typeface="Arial"/>
              </a:rPr>
              <a:t>h</a:t>
            </a:r>
            <a:r>
              <a:rPr sz="2100" i="1" dirty="0">
                <a:solidFill>
                  <a:srgbClr val="FFFF99"/>
                </a:solidFill>
                <a:latin typeface="Arial"/>
                <a:cs typeface="Arial"/>
              </a:rPr>
              <a:t>e</a:t>
            </a:r>
            <a:r>
              <a:rPr sz="2100" i="1" spc="45" dirty="0">
                <a:solidFill>
                  <a:srgbClr val="FFFF99"/>
                </a:solidFill>
                <a:latin typeface="Arial"/>
                <a:cs typeface="Arial"/>
              </a:rPr>
              <a:t> </a:t>
            </a:r>
            <a:r>
              <a:rPr sz="2100" i="1" spc="0" dirty="0">
                <a:solidFill>
                  <a:srgbClr val="FFFF99"/>
                </a:solidFill>
                <a:latin typeface="Arial"/>
                <a:cs typeface="Arial"/>
              </a:rPr>
              <a:t>f</a:t>
            </a:r>
            <a:r>
              <a:rPr sz="2100" i="1" spc="15" dirty="0">
                <a:solidFill>
                  <a:srgbClr val="FFFF99"/>
                </a:solidFill>
                <a:latin typeface="Arial"/>
                <a:cs typeface="Arial"/>
              </a:rPr>
              <a:t>o</a:t>
            </a:r>
            <a:r>
              <a:rPr sz="2100" i="1" spc="30" dirty="0">
                <a:solidFill>
                  <a:srgbClr val="FFFF99"/>
                </a:solidFill>
                <a:latin typeface="Arial"/>
                <a:cs typeface="Arial"/>
              </a:rPr>
              <a:t>u</a:t>
            </a:r>
            <a:r>
              <a:rPr sz="2100" i="1" dirty="0">
                <a:solidFill>
                  <a:srgbClr val="FFFF99"/>
                </a:solidFill>
                <a:latin typeface="Arial"/>
                <a:cs typeface="Arial"/>
              </a:rPr>
              <a:t>r</a:t>
            </a:r>
            <a:r>
              <a:rPr sz="2100" i="1" spc="-95" dirty="0">
                <a:solidFill>
                  <a:srgbClr val="FFFF99"/>
                </a:solidFill>
                <a:latin typeface="Arial"/>
                <a:cs typeface="Arial"/>
              </a:rPr>
              <a:t>t</a:t>
            </a:r>
            <a:r>
              <a:rPr sz="2100" i="1" dirty="0">
                <a:solidFill>
                  <a:srgbClr val="FFFF99"/>
                </a:solidFill>
                <a:latin typeface="Arial"/>
                <a:cs typeface="Arial"/>
              </a:rPr>
              <a:t>h</a:t>
            </a:r>
            <a:r>
              <a:rPr sz="2100" i="1" spc="45" dirty="0">
                <a:solidFill>
                  <a:srgbClr val="FFFF99"/>
                </a:solidFill>
                <a:latin typeface="Arial"/>
                <a:cs typeface="Arial"/>
              </a:rPr>
              <a:t> </a:t>
            </a:r>
            <a:r>
              <a:rPr sz="2100" i="1" spc="30" dirty="0">
                <a:solidFill>
                  <a:srgbClr val="FFFF99"/>
                </a:solidFill>
                <a:latin typeface="Arial"/>
                <a:cs typeface="Arial"/>
              </a:rPr>
              <a:t>li</a:t>
            </a:r>
            <a:r>
              <a:rPr sz="2100" i="1" spc="50" dirty="0">
                <a:solidFill>
                  <a:srgbClr val="FFFF99"/>
                </a:solidFill>
                <a:latin typeface="Arial"/>
                <a:cs typeface="Arial"/>
              </a:rPr>
              <a:t>v</a:t>
            </a:r>
            <a:r>
              <a:rPr sz="2100" i="1" spc="-70" dirty="0">
                <a:solidFill>
                  <a:srgbClr val="FFFF99"/>
                </a:solidFill>
                <a:latin typeface="Arial"/>
                <a:cs typeface="Arial"/>
              </a:rPr>
              <a:t>i</a:t>
            </a:r>
            <a:r>
              <a:rPr sz="2100" i="1" spc="30" dirty="0">
                <a:solidFill>
                  <a:srgbClr val="FFFF99"/>
                </a:solidFill>
                <a:latin typeface="Arial"/>
                <a:cs typeface="Arial"/>
              </a:rPr>
              <a:t>n</a:t>
            </a:r>
            <a:r>
              <a:rPr sz="2100" i="1" dirty="0">
                <a:solidFill>
                  <a:srgbClr val="FFFF99"/>
                </a:solidFill>
                <a:latin typeface="Arial"/>
                <a:cs typeface="Arial"/>
              </a:rPr>
              <a:t>g</a:t>
            </a:r>
            <a:r>
              <a:rPr sz="2100" i="1" spc="45" dirty="0">
                <a:solidFill>
                  <a:srgbClr val="FFFF99"/>
                </a:solidFill>
                <a:latin typeface="Arial"/>
                <a:cs typeface="Arial"/>
              </a:rPr>
              <a:t> </a:t>
            </a:r>
            <a:r>
              <a:rPr sz="2100" i="1" spc="50" dirty="0">
                <a:solidFill>
                  <a:srgbClr val="FFFF99"/>
                </a:solidFill>
                <a:latin typeface="Arial"/>
                <a:cs typeface="Arial"/>
              </a:rPr>
              <a:t>c</a:t>
            </a:r>
            <a:r>
              <a:rPr sz="2100" i="1" spc="-5" dirty="0">
                <a:solidFill>
                  <a:srgbClr val="FFFF99"/>
                </a:solidFill>
                <a:latin typeface="Arial"/>
                <a:cs typeface="Arial"/>
              </a:rPr>
              <a:t>r</a:t>
            </a:r>
            <a:r>
              <a:rPr sz="2100" i="1" spc="30" dirty="0">
                <a:solidFill>
                  <a:srgbClr val="FFFF99"/>
                </a:solidFill>
                <a:latin typeface="Arial"/>
                <a:cs typeface="Arial"/>
              </a:rPr>
              <a:t>ea</a:t>
            </a:r>
            <a:r>
              <a:rPr sz="2100" i="1" spc="0" dirty="0">
                <a:solidFill>
                  <a:srgbClr val="FFFF99"/>
                </a:solidFill>
                <a:latin typeface="Arial"/>
                <a:cs typeface="Arial"/>
              </a:rPr>
              <a:t>t</a:t>
            </a:r>
            <a:r>
              <a:rPr sz="2100" i="1" spc="30" dirty="0">
                <a:solidFill>
                  <a:srgbClr val="FFFF99"/>
                </a:solidFill>
                <a:latin typeface="Arial"/>
                <a:cs typeface="Arial"/>
              </a:rPr>
              <a:t>u</a:t>
            </a:r>
            <a:r>
              <a:rPr sz="2100" i="1" spc="-5" dirty="0">
                <a:solidFill>
                  <a:srgbClr val="FFFF99"/>
                </a:solidFill>
                <a:latin typeface="Arial"/>
                <a:cs typeface="Arial"/>
              </a:rPr>
              <a:t>r</a:t>
            </a:r>
            <a:r>
              <a:rPr sz="2100" i="1" dirty="0">
                <a:solidFill>
                  <a:srgbClr val="FFFF99"/>
                </a:solidFill>
                <a:latin typeface="Arial"/>
                <a:cs typeface="Arial"/>
              </a:rPr>
              <a:t>e</a:t>
            </a:r>
            <a:r>
              <a:rPr sz="2100" i="1" spc="45" dirty="0">
                <a:solidFill>
                  <a:srgbClr val="FFFF99"/>
                </a:solidFill>
                <a:latin typeface="Arial"/>
                <a:cs typeface="Arial"/>
              </a:rPr>
              <a:t> </a:t>
            </a:r>
            <a:r>
              <a:rPr sz="2100" i="1" spc="-20" dirty="0">
                <a:solidFill>
                  <a:srgbClr val="FFFF99"/>
                </a:solidFill>
                <a:latin typeface="Arial"/>
                <a:cs typeface="Arial"/>
              </a:rPr>
              <a:t>w</a:t>
            </a:r>
            <a:r>
              <a:rPr sz="2100" i="1" spc="30" dirty="0">
                <a:solidFill>
                  <a:srgbClr val="FFFF99"/>
                </a:solidFill>
                <a:latin typeface="Arial"/>
                <a:cs typeface="Arial"/>
              </a:rPr>
              <a:t>a</a:t>
            </a:r>
            <a:r>
              <a:rPr sz="2100" i="1" dirty="0">
                <a:solidFill>
                  <a:srgbClr val="FFFF99"/>
                </a:solidFill>
                <a:latin typeface="Arial"/>
                <a:cs typeface="Arial"/>
              </a:rPr>
              <a:t>s</a:t>
            </a:r>
            <a:r>
              <a:rPr sz="2100" i="1" spc="65" dirty="0">
                <a:solidFill>
                  <a:srgbClr val="FFFF99"/>
                </a:solidFill>
                <a:latin typeface="Arial"/>
                <a:cs typeface="Arial"/>
              </a:rPr>
              <a:t> </a:t>
            </a:r>
            <a:r>
              <a:rPr sz="2100" i="1" spc="-70" dirty="0">
                <a:solidFill>
                  <a:srgbClr val="FFFF99"/>
                </a:solidFill>
                <a:latin typeface="Arial"/>
                <a:cs typeface="Arial"/>
              </a:rPr>
              <a:t>l</a:t>
            </a:r>
            <a:r>
              <a:rPr sz="2100" i="1" spc="30" dirty="0">
                <a:solidFill>
                  <a:srgbClr val="FFFF99"/>
                </a:solidFill>
                <a:latin typeface="Arial"/>
                <a:cs typeface="Arial"/>
              </a:rPr>
              <a:t>i</a:t>
            </a:r>
            <a:r>
              <a:rPr sz="2100" i="1" spc="45" dirty="0">
                <a:solidFill>
                  <a:srgbClr val="FFFF99"/>
                </a:solidFill>
                <a:latin typeface="Arial"/>
                <a:cs typeface="Arial"/>
              </a:rPr>
              <a:t>k</a:t>
            </a:r>
            <a:r>
              <a:rPr sz="2100" i="1" dirty="0">
                <a:solidFill>
                  <a:srgbClr val="FFFF99"/>
                </a:solidFill>
                <a:latin typeface="Arial"/>
                <a:cs typeface="Arial"/>
              </a:rPr>
              <a:t>e</a:t>
            </a:r>
            <a:r>
              <a:rPr sz="2100" i="1" spc="45" dirty="0">
                <a:solidFill>
                  <a:srgbClr val="FFFF99"/>
                </a:solidFill>
                <a:latin typeface="Arial"/>
                <a:cs typeface="Arial"/>
              </a:rPr>
              <a:t> </a:t>
            </a:r>
            <a:r>
              <a:rPr sz="2100" i="1" dirty="0">
                <a:solidFill>
                  <a:srgbClr val="FFFF99"/>
                </a:solidFill>
                <a:latin typeface="Arial"/>
                <a:cs typeface="Arial"/>
              </a:rPr>
              <a:t>a</a:t>
            </a:r>
            <a:r>
              <a:rPr sz="2100" i="1" spc="45" dirty="0">
                <a:solidFill>
                  <a:srgbClr val="FFFF99"/>
                </a:solidFill>
                <a:latin typeface="Arial"/>
                <a:cs typeface="Arial"/>
              </a:rPr>
              <a:t> </a:t>
            </a:r>
            <a:r>
              <a:rPr sz="2100" i="1" spc="-85" dirty="0">
                <a:solidFill>
                  <a:srgbClr val="FFFF99"/>
                </a:solidFill>
                <a:latin typeface="Arial"/>
                <a:cs typeface="Arial"/>
              </a:rPr>
              <a:t>f</a:t>
            </a:r>
            <a:r>
              <a:rPr sz="2100" i="1" spc="30" dirty="0">
                <a:solidFill>
                  <a:srgbClr val="FFFF99"/>
                </a:solidFill>
                <a:latin typeface="Arial"/>
                <a:cs typeface="Arial"/>
              </a:rPr>
              <a:t>l</a:t>
            </a:r>
            <a:r>
              <a:rPr sz="2100" i="1" spc="50" dirty="0">
                <a:solidFill>
                  <a:srgbClr val="FFFF99"/>
                </a:solidFill>
                <a:latin typeface="Arial"/>
                <a:cs typeface="Arial"/>
              </a:rPr>
              <a:t>y</a:t>
            </a:r>
            <a:r>
              <a:rPr sz="2100" i="1" spc="30" dirty="0">
                <a:solidFill>
                  <a:srgbClr val="FFFF99"/>
                </a:solidFill>
                <a:latin typeface="Arial"/>
                <a:cs typeface="Arial"/>
              </a:rPr>
              <a:t>in</a:t>
            </a:r>
            <a:r>
              <a:rPr sz="2100" i="1" dirty="0">
                <a:solidFill>
                  <a:srgbClr val="FFFF99"/>
                </a:solidFill>
                <a:latin typeface="Arial"/>
                <a:cs typeface="Arial"/>
              </a:rPr>
              <a:t>g</a:t>
            </a:r>
            <a:r>
              <a:rPr sz="2100" i="1" spc="45" dirty="0">
                <a:solidFill>
                  <a:srgbClr val="FFFF99"/>
                </a:solidFill>
                <a:latin typeface="Arial"/>
                <a:cs typeface="Arial"/>
              </a:rPr>
              <a:t> </a:t>
            </a:r>
            <a:r>
              <a:rPr sz="2100" i="1" spc="30" dirty="0">
                <a:solidFill>
                  <a:srgbClr val="FF0000"/>
                </a:solidFill>
                <a:latin typeface="Arial"/>
                <a:cs typeface="Arial"/>
              </a:rPr>
              <a:t>e</a:t>
            </a:r>
            <a:r>
              <a:rPr sz="2100" i="1" spc="-70" dirty="0">
                <a:solidFill>
                  <a:srgbClr val="FF0000"/>
                </a:solidFill>
                <a:latin typeface="Arial"/>
                <a:cs typeface="Arial"/>
              </a:rPr>
              <a:t>a</a:t>
            </a:r>
            <a:r>
              <a:rPr sz="2100" i="1" spc="30" dirty="0">
                <a:solidFill>
                  <a:srgbClr val="FF0000"/>
                </a:solidFill>
                <a:latin typeface="Arial"/>
                <a:cs typeface="Arial"/>
              </a:rPr>
              <a:t>gle</a:t>
            </a:r>
            <a:r>
              <a:rPr sz="2100" i="1" spc="0" dirty="0">
                <a:solidFill>
                  <a:srgbClr val="FFFF99"/>
                </a:solidFill>
                <a:latin typeface="Arial"/>
                <a:cs typeface="Arial"/>
              </a:rPr>
              <a:t>.</a:t>
            </a:r>
            <a:r>
              <a:rPr sz="2100" i="1" dirty="0">
                <a:solidFill>
                  <a:srgbClr val="FFFF99"/>
                </a:solidFill>
                <a:latin typeface="Arial"/>
                <a:cs typeface="Arial"/>
              </a:rPr>
              <a:t>”</a:t>
            </a:r>
            <a:r>
              <a:rPr sz="2100" i="1" spc="15" dirty="0">
                <a:solidFill>
                  <a:srgbClr val="FFFF99"/>
                </a:solidFill>
                <a:latin typeface="Arial"/>
                <a:cs typeface="Arial"/>
              </a:rPr>
              <a:t> </a:t>
            </a:r>
            <a:r>
              <a:rPr sz="2100" i="1" dirty="0">
                <a:solidFill>
                  <a:srgbClr val="FFFF99"/>
                </a:solidFill>
                <a:latin typeface="Arial"/>
                <a:cs typeface="Arial"/>
              </a:rPr>
              <a:t>(</a:t>
            </a:r>
            <a:r>
              <a:rPr sz="2100" i="1" spc="-20" dirty="0">
                <a:solidFill>
                  <a:srgbClr val="FFFF99"/>
                </a:solidFill>
                <a:latin typeface="Arial"/>
                <a:cs typeface="Arial"/>
              </a:rPr>
              <a:t>R</a:t>
            </a:r>
            <a:r>
              <a:rPr sz="2100" i="1" spc="30" dirty="0">
                <a:solidFill>
                  <a:srgbClr val="FFFF99"/>
                </a:solidFill>
                <a:latin typeface="Arial"/>
                <a:cs typeface="Arial"/>
              </a:rPr>
              <a:t>e</a:t>
            </a:r>
            <a:r>
              <a:rPr sz="2100" i="1" spc="50" dirty="0">
                <a:solidFill>
                  <a:srgbClr val="FFFF99"/>
                </a:solidFill>
                <a:latin typeface="Arial"/>
                <a:cs typeface="Arial"/>
              </a:rPr>
              <a:t>v</a:t>
            </a:r>
            <a:r>
              <a:rPr sz="2100" i="1" spc="30" dirty="0">
                <a:solidFill>
                  <a:srgbClr val="FFFF99"/>
                </a:solidFill>
                <a:latin typeface="Arial"/>
                <a:cs typeface="Arial"/>
              </a:rPr>
              <a:t>ela</a:t>
            </a:r>
            <a:r>
              <a:rPr sz="2100" i="1" spc="0" dirty="0">
                <a:solidFill>
                  <a:srgbClr val="FFFF99"/>
                </a:solidFill>
                <a:latin typeface="Arial"/>
                <a:cs typeface="Arial"/>
              </a:rPr>
              <a:t>t</a:t>
            </a:r>
            <a:r>
              <a:rPr sz="2100" i="1" spc="30" dirty="0">
                <a:solidFill>
                  <a:srgbClr val="FFFF99"/>
                </a:solidFill>
                <a:latin typeface="Arial"/>
                <a:cs typeface="Arial"/>
              </a:rPr>
              <a:t>i</a:t>
            </a:r>
            <a:r>
              <a:rPr sz="2100" i="1" spc="-70" dirty="0">
                <a:solidFill>
                  <a:srgbClr val="FFFF99"/>
                </a:solidFill>
                <a:latin typeface="Arial"/>
                <a:cs typeface="Arial"/>
              </a:rPr>
              <a:t>o</a:t>
            </a:r>
            <a:r>
              <a:rPr sz="2100" i="1" dirty="0">
                <a:solidFill>
                  <a:srgbClr val="FFFF99"/>
                </a:solidFill>
                <a:latin typeface="Arial"/>
                <a:cs typeface="Arial"/>
              </a:rPr>
              <a:t>n </a:t>
            </a:r>
            <a:r>
              <a:rPr sz="2100" i="1" spc="30" dirty="0">
                <a:solidFill>
                  <a:srgbClr val="FFFF99"/>
                </a:solidFill>
                <a:latin typeface="Arial"/>
                <a:cs typeface="Arial"/>
              </a:rPr>
              <a:t>4</a:t>
            </a:r>
            <a:r>
              <a:rPr sz="2100" i="1" spc="-10" dirty="0">
                <a:solidFill>
                  <a:srgbClr val="FFFF99"/>
                </a:solidFill>
                <a:latin typeface="Arial"/>
                <a:cs typeface="Arial"/>
              </a:rPr>
              <a:t>:</a:t>
            </a:r>
            <a:r>
              <a:rPr sz="2100" i="1" spc="30" dirty="0">
                <a:solidFill>
                  <a:srgbClr val="FFFF99"/>
                </a:solidFill>
                <a:latin typeface="Arial"/>
                <a:cs typeface="Arial"/>
              </a:rPr>
              <a:t> 6</a:t>
            </a:r>
            <a:r>
              <a:rPr sz="2100" i="1" dirty="0">
                <a:solidFill>
                  <a:srgbClr val="FFFF99"/>
                </a:solidFill>
                <a:latin typeface="Arial"/>
                <a:cs typeface="Arial"/>
              </a:rPr>
              <a:t>-9</a:t>
            </a:r>
            <a:r>
              <a:rPr sz="2100" i="1" spc="-55" dirty="0">
                <a:solidFill>
                  <a:srgbClr val="FFFF99"/>
                </a:solidFill>
                <a:latin typeface="Arial"/>
                <a:cs typeface="Arial"/>
              </a:rPr>
              <a:t> </a:t>
            </a:r>
            <a:r>
              <a:rPr sz="2100" i="1" spc="30" dirty="0">
                <a:solidFill>
                  <a:srgbClr val="FFFF99"/>
                </a:solidFill>
                <a:latin typeface="Arial"/>
                <a:cs typeface="Arial"/>
              </a:rPr>
              <a:t>an</a:t>
            </a:r>
            <a:r>
              <a:rPr sz="2100" i="1" dirty="0">
                <a:solidFill>
                  <a:srgbClr val="FFFF99"/>
                </a:solidFill>
                <a:latin typeface="Arial"/>
                <a:cs typeface="Arial"/>
              </a:rPr>
              <a:t>d</a:t>
            </a:r>
            <a:r>
              <a:rPr sz="2100" i="1" spc="45" dirty="0">
                <a:solidFill>
                  <a:srgbClr val="FFFF99"/>
                </a:solidFill>
                <a:latin typeface="Arial"/>
                <a:cs typeface="Arial"/>
              </a:rPr>
              <a:t> </a:t>
            </a:r>
            <a:r>
              <a:rPr sz="2100" i="1" spc="30" dirty="0">
                <a:solidFill>
                  <a:srgbClr val="FFFF99"/>
                </a:solidFill>
                <a:latin typeface="Arial"/>
                <a:cs typeface="Arial"/>
              </a:rPr>
              <a:t>5</a:t>
            </a:r>
            <a:r>
              <a:rPr sz="2100" i="1" spc="-10" dirty="0">
                <a:solidFill>
                  <a:srgbClr val="FFFF99"/>
                </a:solidFill>
                <a:latin typeface="Arial"/>
                <a:cs typeface="Arial"/>
              </a:rPr>
              <a:t>:</a:t>
            </a:r>
            <a:r>
              <a:rPr sz="2100" i="1" spc="30" dirty="0">
                <a:solidFill>
                  <a:srgbClr val="FFFF99"/>
                </a:solidFill>
                <a:latin typeface="Arial"/>
                <a:cs typeface="Arial"/>
              </a:rPr>
              <a:t> 6</a:t>
            </a:r>
            <a:r>
              <a:rPr sz="2100" i="1" spc="-10" dirty="0">
                <a:solidFill>
                  <a:srgbClr val="FFFF99"/>
                </a:solidFill>
                <a:latin typeface="Arial"/>
                <a:cs typeface="Arial"/>
              </a:rPr>
              <a:t>.</a:t>
            </a:r>
            <a:r>
              <a:rPr sz="2100" i="1" spc="-70" dirty="0">
                <a:solidFill>
                  <a:srgbClr val="FFFF99"/>
                </a:solidFill>
                <a:latin typeface="Arial"/>
                <a:cs typeface="Arial"/>
              </a:rPr>
              <a:t> </a:t>
            </a:r>
            <a:r>
              <a:rPr sz="2100" i="1" spc="15" dirty="0">
                <a:solidFill>
                  <a:srgbClr val="FFFF99"/>
                </a:solidFill>
                <a:latin typeface="Arial"/>
                <a:cs typeface="Arial"/>
              </a:rPr>
              <a:t>e</a:t>
            </a:r>
            <a:r>
              <a:rPr sz="2100" i="1" spc="0" dirty="0">
                <a:solidFill>
                  <a:srgbClr val="FFFF99"/>
                </a:solidFill>
                <a:latin typeface="Arial"/>
                <a:cs typeface="Arial"/>
              </a:rPr>
              <a:t>t</a:t>
            </a:r>
            <a:r>
              <a:rPr sz="2100" i="1" spc="50" dirty="0">
                <a:solidFill>
                  <a:srgbClr val="FFFF99"/>
                </a:solidFill>
                <a:latin typeface="Arial"/>
                <a:cs typeface="Arial"/>
              </a:rPr>
              <a:t>c</a:t>
            </a:r>
            <a:r>
              <a:rPr sz="2100" i="1" spc="0" dirty="0">
                <a:solidFill>
                  <a:srgbClr val="FFFF99"/>
                </a:solidFill>
                <a:latin typeface="Arial"/>
                <a:cs typeface="Arial"/>
              </a:rPr>
              <a:t>.</a:t>
            </a:r>
            <a:r>
              <a:rPr sz="2100" i="1" dirty="0">
                <a:solidFill>
                  <a:srgbClr val="FFFF99"/>
                </a:solidFill>
                <a:latin typeface="Arial"/>
                <a:cs typeface="Arial"/>
              </a:rPr>
              <a:t>)</a:t>
            </a:r>
            <a:endParaRPr sz="2100" dirty="0">
              <a:latin typeface="Arial"/>
              <a:cs typeface="Arial"/>
            </a:endParaRPr>
          </a:p>
          <a:p>
            <a:pPr>
              <a:lnSpc>
                <a:spcPct val="100000"/>
              </a:lnSpc>
              <a:spcBef>
                <a:spcPts val="7"/>
              </a:spcBef>
            </a:pPr>
            <a:endParaRPr sz="2150" dirty="0">
              <a:latin typeface="Times New Roman"/>
              <a:cs typeface="Times New Roman"/>
            </a:endParaRPr>
          </a:p>
          <a:p>
            <a:pPr marL="240665" marR="236854" indent="-20320" algn="ctr">
              <a:lnSpc>
                <a:spcPct val="100000"/>
              </a:lnSpc>
            </a:pPr>
            <a:r>
              <a:rPr sz="3000" b="1" u="heavy" spc="-55" dirty="0">
                <a:solidFill>
                  <a:srgbClr val="FF3300"/>
                </a:solidFill>
                <a:latin typeface="Arial"/>
                <a:cs typeface="Arial"/>
              </a:rPr>
              <a:t>Th</a:t>
            </a:r>
            <a:r>
              <a:rPr sz="3000" b="1" u="heavy" spc="30" dirty="0">
                <a:solidFill>
                  <a:srgbClr val="FF3300"/>
                </a:solidFill>
                <a:latin typeface="Arial"/>
                <a:cs typeface="Arial"/>
              </a:rPr>
              <a:t>es</a:t>
            </a:r>
            <a:r>
              <a:rPr sz="3000" b="1" u="heavy" dirty="0">
                <a:solidFill>
                  <a:srgbClr val="FF3300"/>
                </a:solidFill>
                <a:latin typeface="Arial"/>
                <a:cs typeface="Arial"/>
              </a:rPr>
              <a:t>e</a:t>
            </a:r>
            <a:r>
              <a:rPr sz="3000" b="1" u="heavy" spc="-10" dirty="0">
                <a:solidFill>
                  <a:srgbClr val="FF3300"/>
                </a:solidFill>
                <a:latin typeface="Arial"/>
                <a:cs typeface="Arial"/>
              </a:rPr>
              <a:t> </a:t>
            </a:r>
            <a:r>
              <a:rPr sz="3000" b="1" u="heavy" spc="-50" dirty="0">
                <a:solidFill>
                  <a:srgbClr val="FF3300"/>
                </a:solidFill>
                <a:latin typeface="Arial"/>
                <a:cs typeface="Arial"/>
              </a:rPr>
              <a:t>in</a:t>
            </a:r>
            <a:r>
              <a:rPr sz="3000" b="1" u="heavy" spc="30" dirty="0">
                <a:solidFill>
                  <a:srgbClr val="FF3300"/>
                </a:solidFill>
                <a:latin typeface="Arial"/>
                <a:cs typeface="Arial"/>
              </a:rPr>
              <a:t>c</a:t>
            </a:r>
            <a:r>
              <a:rPr sz="3000" b="1" u="heavy" spc="-55" dirty="0">
                <a:solidFill>
                  <a:srgbClr val="FF3300"/>
                </a:solidFill>
                <a:latin typeface="Arial"/>
                <a:cs typeface="Arial"/>
              </a:rPr>
              <a:t>o</a:t>
            </a:r>
            <a:r>
              <a:rPr sz="3000" b="1" u="heavy" spc="30" dirty="0">
                <a:solidFill>
                  <a:srgbClr val="FF3300"/>
                </a:solidFill>
                <a:latin typeface="Arial"/>
                <a:cs typeface="Arial"/>
              </a:rPr>
              <a:t>r</a:t>
            </a:r>
            <a:r>
              <a:rPr sz="3000" b="1" u="heavy" spc="-55" dirty="0">
                <a:solidFill>
                  <a:srgbClr val="FF3300"/>
                </a:solidFill>
                <a:latin typeface="Arial"/>
                <a:cs typeface="Arial"/>
              </a:rPr>
              <a:t>po</a:t>
            </a:r>
            <a:r>
              <a:rPr sz="3000" b="1" u="heavy" spc="30" dirty="0">
                <a:solidFill>
                  <a:srgbClr val="FF3300"/>
                </a:solidFill>
                <a:latin typeface="Arial"/>
                <a:cs typeface="Arial"/>
              </a:rPr>
              <a:t>rea</a:t>
            </a:r>
            <a:r>
              <a:rPr sz="3000" b="1" u="heavy" spc="-10" dirty="0">
                <a:solidFill>
                  <a:srgbClr val="FF3300"/>
                </a:solidFill>
                <a:latin typeface="Arial"/>
                <a:cs typeface="Arial"/>
              </a:rPr>
              <a:t>l</a:t>
            </a:r>
            <a:r>
              <a:rPr sz="3000" b="1" u="heavy" spc="20" dirty="0">
                <a:solidFill>
                  <a:srgbClr val="FF3300"/>
                </a:solidFill>
                <a:latin typeface="Arial"/>
                <a:cs typeface="Arial"/>
              </a:rPr>
              <a:t> </a:t>
            </a:r>
            <a:r>
              <a:rPr sz="3000" b="1" u="heavy" spc="-10" dirty="0">
                <a:solidFill>
                  <a:srgbClr val="FF3300"/>
                </a:solidFill>
                <a:latin typeface="Arial"/>
                <a:cs typeface="Arial"/>
              </a:rPr>
              <a:t>(</a:t>
            </a:r>
            <a:r>
              <a:rPr sz="3000" b="1" u="heavy" spc="-55" dirty="0">
                <a:solidFill>
                  <a:srgbClr val="FF3300"/>
                </a:solidFill>
                <a:latin typeface="Arial"/>
                <a:cs typeface="Arial"/>
              </a:rPr>
              <a:t>bod</a:t>
            </a:r>
            <a:r>
              <a:rPr sz="3000" b="1" u="heavy" spc="20" dirty="0">
                <a:solidFill>
                  <a:srgbClr val="FF3300"/>
                </a:solidFill>
                <a:latin typeface="Arial"/>
                <a:cs typeface="Arial"/>
              </a:rPr>
              <a:t>y</a:t>
            </a:r>
            <a:r>
              <a:rPr sz="3000" b="1" u="heavy" dirty="0">
                <a:solidFill>
                  <a:srgbClr val="FF3300"/>
                </a:solidFill>
                <a:latin typeface="Arial"/>
                <a:cs typeface="Arial"/>
              </a:rPr>
              <a:t>-</a:t>
            </a:r>
            <a:r>
              <a:rPr sz="3000" b="1" u="heavy" spc="-45" dirty="0">
                <a:solidFill>
                  <a:srgbClr val="FF3300"/>
                </a:solidFill>
                <a:latin typeface="Arial"/>
                <a:cs typeface="Arial"/>
              </a:rPr>
              <a:t>l</a:t>
            </a:r>
            <a:r>
              <a:rPr sz="3000" b="1" u="heavy" spc="10" dirty="0">
                <a:solidFill>
                  <a:srgbClr val="FF3300"/>
                </a:solidFill>
                <a:latin typeface="Arial"/>
                <a:cs typeface="Arial"/>
              </a:rPr>
              <a:t>e</a:t>
            </a:r>
            <a:r>
              <a:rPr sz="3000" b="1" u="heavy" spc="30" dirty="0">
                <a:solidFill>
                  <a:srgbClr val="FF3300"/>
                </a:solidFill>
                <a:latin typeface="Arial"/>
                <a:cs typeface="Arial"/>
              </a:rPr>
              <a:t>ss</a:t>
            </a:r>
            <a:r>
              <a:rPr sz="3000" b="1" u="heavy" dirty="0">
                <a:solidFill>
                  <a:srgbClr val="FF3300"/>
                </a:solidFill>
                <a:latin typeface="Arial"/>
                <a:cs typeface="Arial"/>
              </a:rPr>
              <a:t>)</a:t>
            </a:r>
            <a:r>
              <a:rPr sz="3000" b="1" u="heavy" spc="-45" dirty="0">
                <a:solidFill>
                  <a:srgbClr val="FF3300"/>
                </a:solidFill>
                <a:latin typeface="Arial"/>
                <a:cs typeface="Arial"/>
              </a:rPr>
              <a:t> </a:t>
            </a:r>
            <a:r>
              <a:rPr sz="3000" b="1" u="heavy" dirty="0">
                <a:solidFill>
                  <a:srgbClr val="FF3300"/>
                </a:solidFill>
                <a:latin typeface="Arial"/>
                <a:cs typeface="Arial"/>
              </a:rPr>
              <a:t>f</a:t>
            </a:r>
            <a:r>
              <a:rPr sz="3000" b="1" u="heavy" spc="-55" dirty="0">
                <a:solidFill>
                  <a:srgbClr val="FF3300"/>
                </a:solidFill>
                <a:latin typeface="Arial"/>
                <a:cs typeface="Arial"/>
              </a:rPr>
              <a:t>our</a:t>
            </a:r>
            <a:r>
              <a:rPr sz="3000" b="1" u="heavy" spc="120" dirty="0">
                <a:solidFill>
                  <a:srgbClr val="FF3300"/>
                </a:solidFill>
                <a:latin typeface="Arial"/>
                <a:cs typeface="Arial"/>
              </a:rPr>
              <a:t> </a:t>
            </a:r>
            <a:r>
              <a:rPr sz="3000" b="1" u="heavy" spc="-45" dirty="0">
                <a:solidFill>
                  <a:srgbClr val="FF3300"/>
                </a:solidFill>
                <a:latin typeface="Arial"/>
                <a:cs typeface="Arial"/>
              </a:rPr>
              <a:t>li</a:t>
            </a:r>
            <a:r>
              <a:rPr sz="3000" b="1" u="heavy" spc="10" dirty="0">
                <a:solidFill>
                  <a:srgbClr val="FF3300"/>
                </a:solidFill>
                <a:latin typeface="Arial"/>
                <a:cs typeface="Arial"/>
              </a:rPr>
              <a:t>v</a:t>
            </a:r>
            <a:r>
              <a:rPr sz="3000" b="1" u="heavy" spc="-50" dirty="0">
                <a:solidFill>
                  <a:srgbClr val="FF3300"/>
                </a:solidFill>
                <a:latin typeface="Arial"/>
                <a:cs typeface="Arial"/>
              </a:rPr>
              <a:t>ing</a:t>
            </a:r>
            <a:r>
              <a:rPr sz="3000" b="1" spc="-45" dirty="0">
                <a:solidFill>
                  <a:srgbClr val="FF3300"/>
                </a:solidFill>
                <a:latin typeface="Arial"/>
                <a:cs typeface="Arial"/>
              </a:rPr>
              <a:t> </a:t>
            </a:r>
            <a:r>
              <a:rPr sz="3000" b="1" u="heavy" spc="30" dirty="0">
                <a:solidFill>
                  <a:srgbClr val="FF3300"/>
                </a:solidFill>
                <a:latin typeface="Arial"/>
                <a:cs typeface="Arial"/>
              </a:rPr>
              <a:t>crea</a:t>
            </a:r>
            <a:r>
              <a:rPr sz="3000" b="1" u="heavy" dirty="0">
                <a:solidFill>
                  <a:srgbClr val="FF3300"/>
                </a:solidFill>
                <a:latin typeface="Arial"/>
                <a:cs typeface="Arial"/>
              </a:rPr>
              <a:t>t</a:t>
            </a:r>
            <a:r>
              <a:rPr sz="3000" b="1" u="heavy" spc="-55" dirty="0">
                <a:solidFill>
                  <a:srgbClr val="FF3300"/>
                </a:solidFill>
                <a:latin typeface="Arial"/>
                <a:cs typeface="Arial"/>
              </a:rPr>
              <a:t>u</a:t>
            </a:r>
            <a:r>
              <a:rPr sz="3000" b="1" u="heavy" spc="30" dirty="0">
                <a:solidFill>
                  <a:srgbClr val="FF3300"/>
                </a:solidFill>
                <a:latin typeface="Arial"/>
                <a:cs typeface="Arial"/>
              </a:rPr>
              <a:t>res</a:t>
            </a:r>
            <a:r>
              <a:rPr sz="3000" b="1" u="heavy" spc="-245" dirty="0">
                <a:solidFill>
                  <a:srgbClr val="FF3300"/>
                </a:solidFill>
                <a:latin typeface="Arial"/>
                <a:cs typeface="Arial"/>
              </a:rPr>
              <a:t> </a:t>
            </a:r>
            <a:r>
              <a:rPr sz="3000" b="1" u="heavy" spc="30" dirty="0">
                <a:solidFill>
                  <a:srgbClr val="FF3300"/>
                </a:solidFill>
                <a:latin typeface="Arial"/>
                <a:cs typeface="Arial"/>
              </a:rPr>
              <a:t>are</a:t>
            </a:r>
            <a:r>
              <a:rPr sz="3000" b="1" u="heavy" spc="-45" dirty="0">
                <a:solidFill>
                  <a:srgbClr val="FF3300"/>
                </a:solidFill>
                <a:latin typeface="Arial"/>
                <a:cs typeface="Arial"/>
              </a:rPr>
              <a:t> </a:t>
            </a:r>
            <a:r>
              <a:rPr sz="3000" b="1" u="heavy" spc="10" dirty="0">
                <a:solidFill>
                  <a:srgbClr val="FF3300"/>
                </a:solidFill>
                <a:latin typeface="Arial"/>
                <a:cs typeface="Arial"/>
              </a:rPr>
              <a:t>a</a:t>
            </a:r>
            <a:r>
              <a:rPr sz="3000" b="1" u="heavy" spc="-45" dirty="0">
                <a:solidFill>
                  <a:srgbClr val="FF3300"/>
                </a:solidFill>
                <a:latin typeface="Arial"/>
                <a:cs typeface="Arial"/>
              </a:rPr>
              <a:t>l</a:t>
            </a:r>
            <a:r>
              <a:rPr sz="3000" b="1" u="heavy" spc="10" dirty="0">
                <a:solidFill>
                  <a:srgbClr val="FF3300"/>
                </a:solidFill>
                <a:latin typeface="Arial"/>
                <a:cs typeface="Arial"/>
              </a:rPr>
              <a:t>so</a:t>
            </a:r>
            <a:r>
              <a:rPr sz="3000" b="1" u="heavy" spc="-110" dirty="0">
                <a:solidFill>
                  <a:srgbClr val="FF3300"/>
                </a:solidFill>
                <a:latin typeface="Arial"/>
                <a:cs typeface="Arial"/>
              </a:rPr>
              <a:t> </a:t>
            </a:r>
            <a:r>
              <a:rPr sz="3000" b="1" u="heavy" spc="30" dirty="0">
                <a:solidFill>
                  <a:srgbClr val="FF3300"/>
                </a:solidFill>
                <a:latin typeface="Arial"/>
                <a:cs typeface="Arial"/>
              </a:rPr>
              <a:t>sym</a:t>
            </a:r>
            <a:r>
              <a:rPr sz="3000" b="1" u="heavy" spc="-35" dirty="0">
                <a:solidFill>
                  <a:srgbClr val="FF3300"/>
                </a:solidFill>
                <a:latin typeface="Arial"/>
                <a:cs typeface="Arial"/>
              </a:rPr>
              <a:t>b</a:t>
            </a:r>
            <a:r>
              <a:rPr sz="3000" b="1" u="heavy" spc="-50" dirty="0">
                <a:solidFill>
                  <a:srgbClr val="FF3300"/>
                </a:solidFill>
                <a:latin typeface="Arial"/>
                <a:cs typeface="Arial"/>
              </a:rPr>
              <a:t>oli</a:t>
            </a:r>
            <a:r>
              <a:rPr sz="3000" b="1" u="heavy" dirty="0">
                <a:solidFill>
                  <a:srgbClr val="FF3300"/>
                </a:solidFill>
                <a:latin typeface="Arial"/>
                <a:cs typeface="Arial"/>
              </a:rPr>
              <a:t>c</a:t>
            </a:r>
            <a:r>
              <a:rPr sz="3000" b="1" u="heavy" spc="-15" dirty="0">
                <a:solidFill>
                  <a:srgbClr val="FF3300"/>
                </a:solidFill>
                <a:latin typeface="Arial"/>
                <a:cs typeface="Arial"/>
              </a:rPr>
              <a:t> </a:t>
            </a:r>
            <a:r>
              <a:rPr sz="3000" b="1" u="heavy" spc="-55" dirty="0">
                <a:solidFill>
                  <a:srgbClr val="FF3300"/>
                </a:solidFill>
                <a:latin typeface="Arial"/>
                <a:cs typeface="Arial"/>
              </a:rPr>
              <a:t>o</a:t>
            </a:r>
            <a:r>
              <a:rPr sz="3000" b="1" u="heavy" dirty="0">
                <a:solidFill>
                  <a:srgbClr val="FF3300"/>
                </a:solidFill>
                <a:latin typeface="Arial"/>
                <a:cs typeface="Arial"/>
              </a:rPr>
              <a:t>f</a:t>
            </a:r>
            <a:r>
              <a:rPr sz="3000" b="1" u="heavy" spc="50" dirty="0">
                <a:solidFill>
                  <a:srgbClr val="FF3300"/>
                </a:solidFill>
                <a:latin typeface="Arial"/>
                <a:cs typeface="Arial"/>
              </a:rPr>
              <a:t> </a:t>
            </a:r>
            <a:r>
              <a:rPr sz="3000" b="1" u="heavy" dirty="0">
                <a:solidFill>
                  <a:srgbClr val="FF3300"/>
                </a:solidFill>
                <a:latin typeface="Arial"/>
                <a:cs typeface="Arial"/>
              </a:rPr>
              <a:t>t</a:t>
            </a:r>
            <a:r>
              <a:rPr sz="3000" b="1" u="heavy" spc="-55" dirty="0">
                <a:solidFill>
                  <a:srgbClr val="FF3300"/>
                </a:solidFill>
                <a:latin typeface="Arial"/>
                <a:cs typeface="Arial"/>
              </a:rPr>
              <a:t>h</a:t>
            </a:r>
            <a:r>
              <a:rPr sz="3000" b="1" u="heavy" dirty="0">
                <a:solidFill>
                  <a:srgbClr val="FF3300"/>
                </a:solidFill>
                <a:latin typeface="Arial"/>
                <a:cs typeface="Arial"/>
              </a:rPr>
              <a:t>e</a:t>
            </a:r>
            <a:r>
              <a:rPr sz="3000" b="1" u="heavy" spc="-15" dirty="0">
                <a:solidFill>
                  <a:srgbClr val="FF3300"/>
                </a:solidFill>
                <a:latin typeface="Arial"/>
                <a:cs typeface="Arial"/>
              </a:rPr>
              <a:t> </a:t>
            </a:r>
            <a:r>
              <a:rPr sz="3000" b="1" u="heavy" dirty="0">
                <a:solidFill>
                  <a:srgbClr val="FF3300"/>
                </a:solidFill>
                <a:latin typeface="Arial"/>
                <a:cs typeface="Arial"/>
              </a:rPr>
              <a:t>f</a:t>
            </a:r>
            <a:r>
              <a:rPr sz="3000" b="1" u="heavy" spc="-55" dirty="0">
                <a:solidFill>
                  <a:srgbClr val="FF3300"/>
                </a:solidFill>
                <a:latin typeface="Arial"/>
                <a:cs typeface="Arial"/>
              </a:rPr>
              <a:t>ou</a:t>
            </a:r>
            <a:r>
              <a:rPr sz="3000" b="1" u="heavy" dirty="0">
                <a:solidFill>
                  <a:srgbClr val="FF3300"/>
                </a:solidFill>
                <a:latin typeface="Arial"/>
                <a:cs typeface="Arial"/>
              </a:rPr>
              <a:t>r</a:t>
            </a:r>
            <a:r>
              <a:rPr sz="3000" b="1" u="heavy" spc="80" dirty="0">
                <a:solidFill>
                  <a:srgbClr val="FF3300"/>
                </a:solidFill>
                <a:latin typeface="Arial"/>
                <a:cs typeface="Arial"/>
              </a:rPr>
              <a:t> </a:t>
            </a:r>
            <a:r>
              <a:rPr sz="3000" b="1" u="heavy" spc="-60" dirty="0">
                <a:solidFill>
                  <a:srgbClr val="FF3300"/>
                </a:solidFill>
                <a:latin typeface="Arial"/>
                <a:cs typeface="Arial"/>
              </a:rPr>
              <a:t>Go</a:t>
            </a:r>
            <a:r>
              <a:rPr sz="3000" b="1" u="heavy" spc="10" dirty="0">
                <a:solidFill>
                  <a:srgbClr val="FF3300"/>
                </a:solidFill>
                <a:latin typeface="Arial"/>
                <a:cs typeface="Arial"/>
              </a:rPr>
              <a:t>s</a:t>
            </a:r>
            <a:r>
              <a:rPr sz="3000" b="1" u="heavy" spc="-55" dirty="0">
                <a:solidFill>
                  <a:srgbClr val="FF3300"/>
                </a:solidFill>
                <a:latin typeface="Arial"/>
                <a:cs typeface="Arial"/>
              </a:rPr>
              <a:t>p</a:t>
            </a:r>
            <a:r>
              <a:rPr sz="3000" b="1" u="heavy" spc="10" dirty="0">
                <a:solidFill>
                  <a:srgbClr val="FF3300"/>
                </a:solidFill>
                <a:latin typeface="Arial"/>
                <a:cs typeface="Arial"/>
              </a:rPr>
              <a:t>e</a:t>
            </a:r>
            <a:r>
              <a:rPr sz="3000" b="1" u="heavy" spc="-45" dirty="0">
                <a:solidFill>
                  <a:srgbClr val="FF3300"/>
                </a:solidFill>
                <a:latin typeface="Arial"/>
                <a:cs typeface="Arial"/>
              </a:rPr>
              <a:t>l</a:t>
            </a:r>
            <a:r>
              <a:rPr sz="3000" b="1" u="heavy" spc="15" dirty="0">
                <a:solidFill>
                  <a:srgbClr val="FF3300"/>
                </a:solidFill>
                <a:latin typeface="Arial"/>
                <a:cs typeface="Arial"/>
              </a:rPr>
              <a:t>s.</a:t>
            </a:r>
            <a:endParaRPr sz="3000" dirty="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marR="5080">
              <a:lnSpc>
                <a:spcPct val="101099"/>
              </a:lnSpc>
            </a:pPr>
            <a:r>
              <a:rPr spc="-20" dirty="0"/>
              <a:t>T</a:t>
            </a:r>
            <a:r>
              <a:rPr spc="-15" dirty="0"/>
              <a:t>h</a:t>
            </a:r>
            <a:r>
              <a:rPr spc="-35" dirty="0"/>
              <a:t>e</a:t>
            </a:r>
            <a:r>
              <a:rPr spc="-50" dirty="0"/>
              <a:t> </a:t>
            </a:r>
            <a:r>
              <a:rPr spc="-175" dirty="0"/>
              <a:t>F</a:t>
            </a:r>
            <a:r>
              <a:rPr spc="-20" dirty="0"/>
              <a:t>o</a:t>
            </a:r>
            <a:r>
              <a:rPr spc="-15" dirty="0"/>
              <a:t>u</a:t>
            </a:r>
            <a:r>
              <a:rPr spc="-35" dirty="0"/>
              <a:t>r</a:t>
            </a:r>
            <a:r>
              <a:rPr spc="-5" dirty="0"/>
              <a:t> </a:t>
            </a:r>
            <a:r>
              <a:rPr spc="-20" dirty="0"/>
              <a:t>L</a:t>
            </a:r>
            <a:r>
              <a:rPr spc="15" dirty="0"/>
              <a:t>i</a:t>
            </a:r>
            <a:r>
              <a:rPr spc="-30" dirty="0"/>
              <a:t>v</a:t>
            </a:r>
            <a:r>
              <a:rPr spc="15" dirty="0"/>
              <a:t>i</a:t>
            </a:r>
            <a:r>
              <a:rPr spc="-15" dirty="0"/>
              <a:t>n</a:t>
            </a:r>
            <a:r>
              <a:rPr spc="-40" dirty="0"/>
              <a:t>g</a:t>
            </a:r>
            <a:r>
              <a:rPr spc="-20" dirty="0"/>
              <a:t> </a:t>
            </a:r>
            <a:r>
              <a:rPr spc="-10" dirty="0"/>
              <a:t>C</a:t>
            </a:r>
            <a:r>
              <a:rPr spc="-175" dirty="0"/>
              <a:t>r</a:t>
            </a:r>
            <a:r>
              <a:rPr spc="-20" dirty="0"/>
              <a:t>e</a:t>
            </a:r>
            <a:r>
              <a:rPr spc="-30" dirty="0"/>
              <a:t>a</a:t>
            </a:r>
            <a:r>
              <a:rPr spc="-80" dirty="0"/>
              <a:t>t</a:t>
            </a:r>
            <a:r>
              <a:rPr spc="-10" dirty="0"/>
              <a:t>u</a:t>
            </a:r>
            <a:r>
              <a:rPr spc="-175" dirty="0"/>
              <a:t>r</a:t>
            </a:r>
            <a:r>
              <a:rPr spc="-20" dirty="0"/>
              <a:t>e</a:t>
            </a:r>
            <a:r>
              <a:rPr spc="-30" dirty="0"/>
              <a:t>s</a:t>
            </a:r>
          </a:p>
        </p:txBody>
      </p:sp>
      <p:sp>
        <p:nvSpPr>
          <p:cNvPr id="3" name="object 3"/>
          <p:cNvSpPr txBox="1"/>
          <p:nvPr/>
        </p:nvSpPr>
        <p:spPr>
          <a:xfrm>
            <a:off x="562355" y="1881258"/>
            <a:ext cx="9042400" cy="4051300"/>
          </a:xfrm>
          <a:prstGeom prst="rect">
            <a:avLst/>
          </a:prstGeom>
        </p:spPr>
        <p:txBody>
          <a:bodyPr vert="horz" wrap="square" lIns="0" tIns="0" rIns="0" bIns="0" rtlCol="0">
            <a:spAutoFit/>
          </a:bodyPr>
          <a:lstStyle/>
          <a:p>
            <a:pPr marL="12700" marR="123189" algn="just">
              <a:lnSpc>
                <a:spcPct val="100000"/>
              </a:lnSpc>
              <a:buClr>
                <a:srgbClr val="BBE0E3"/>
              </a:buClr>
              <a:buFont typeface="Arial"/>
              <a:buChar char="•"/>
              <a:tabLst>
                <a:tab pos="355600" algn="l"/>
              </a:tabLst>
            </a:pPr>
            <a:r>
              <a:rPr sz="3000" b="1" spc="-55" dirty="0">
                <a:solidFill>
                  <a:srgbClr val="BBE0E3"/>
                </a:solidFill>
                <a:latin typeface="Arial"/>
                <a:cs typeface="Arial"/>
              </a:rPr>
              <a:t>Th</a:t>
            </a:r>
            <a:r>
              <a:rPr sz="3000" b="1" dirty="0">
                <a:solidFill>
                  <a:srgbClr val="BBE0E3"/>
                </a:solidFill>
                <a:latin typeface="Arial"/>
                <a:cs typeface="Arial"/>
              </a:rPr>
              <a:t>e</a:t>
            </a:r>
            <a:r>
              <a:rPr sz="3000" b="1" spc="-5" dirty="0">
                <a:solidFill>
                  <a:srgbClr val="BBE0E3"/>
                </a:solidFill>
                <a:latin typeface="Arial"/>
                <a:cs typeface="Arial"/>
              </a:rPr>
              <a:t> </a:t>
            </a:r>
            <a:r>
              <a:rPr sz="3000" b="1" spc="30" dirty="0">
                <a:solidFill>
                  <a:srgbClr val="BBE0E3"/>
                </a:solidFill>
                <a:latin typeface="Arial"/>
                <a:cs typeface="Arial"/>
              </a:rPr>
              <a:t>C</a:t>
            </a:r>
            <a:r>
              <a:rPr sz="3000" b="1" spc="-55" dirty="0">
                <a:solidFill>
                  <a:srgbClr val="BBE0E3"/>
                </a:solidFill>
                <a:latin typeface="Arial"/>
                <a:cs typeface="Arial"/>
              </a:rPr>
              <a:t>hu</a:t>
            </a:r>
            <a:r>
              <a:rPr sz="3000" b="1" spc="30" dirty="0">
                <a:solidFill>
                  <a:srgbClr val="BBE0E3"/>
                </a:solidFill>
                <a:latin typeface="Arial"/>
                <a:cs typeface="Arial"/>
              </a:rPr>
              <a:t>rc</a:t>
            </a:r>
            <a:r>
              <a:rPr sz="3000" b="1" spc="-20" dirty="0">
                <a:solidFill>
                  <a:srgbClr val="BBE0E3"/>
                </a:solidFill>
                <a:latin typeface="Arial"/>
                <a:cs typeface="Arial"/>
              </a:rPr>
              <a:t>h</a:t>
            </a:r>
            <a:r>
              <a:rPr sz="3000" b="1" spc="-70" dirty="0">
                <a:solidFill>
                  <a:srgbClr val="BBE0E3"/>
                </a:solidFill>
                <a:latin typeface="Arial"/>
                <a:cs typeface="Arial"/>
              </a:rPr>
              <a:t> </a:t>
            </a:r>
            <a:r>
              <a:rPr sz="3000" b="1" spc="30" dirty="0">
                <a:solidFill>
                  <a:srgbClr val="BBE0E3"/>
                </a:solidFill>
                <a:latin typeface="Arial"/>
                <a:cs typeface="Arial"/>
              </a:rPr>
              <a:t>re</a:t>
            </a:r>
            <a:r>
              <a:rPr sz="3000" b="1" spc="-45" dirty="0">
                <a:solidFill>
                  <a:srgbClr val="BBE0E3"/>
                </a:solidFill>
                <a:latin typeface="Arial"/>
                <a:cs typeface="Arial"/>
              </a:rPr>
              <a:t>l</a:t>
            </a:r>
            <a:r>
              <a:rPr sz="3000" b="1" spc="30" dirty="0">
                <a:solidFill>
                  <a:srgbClr val="BBE0E3"/>
                </a:solidFill>
                <a:latin typeface="Arial"/>
                <a:cs typeface="Arial"/>
              </a:rPr>
              <a:t>a</a:t>
            </a:r>
            <a:r>
              <a:rPr sz="3000" b="1" dirty="0">
                <a:solidFill>
                  <a:srgbClr val="BBE0E3"/>
                </a:solidFill>
                <a:latin typeface="Arial"/>
                <a:cs typeface="Arial"/>
              </a:rPr>
              <a:t>t</a:t>
            </a:r>
            <a:r>
              <a:rPr sz="3000" b="1" spc="30" dirty="0">
                <a:solidFill>
                  <a:srgbClr val="BBE0E3"/>
                </a:solidFill>
                <a:latin typeface="Arial"/>
                <a:cs typeface="Arial"/>
              </a:rPr>
              <a:t>e</a:t>
            </a:r>
            <a:r>
              <a:rPr sz="3000" b="1" dirty="0">
                <a:solidFill>
                  <a:srgbClr val="BBE0E3"/>
                </a:solidFill>
                <a:latin typeface="Arial"/>
                <a:cs typeface="Arial"/>
              </a:rPr>
              <a:t>s</a:t>
            </a:r>
            <a:r>
              <a:rPr sz="3000" b="1" spc="-5"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5" dirty="0">
                <a:solidFill>
                  <a:srgbClr val="BBE0E3"/>
                </a:solidFill>
                <a:latin typeface="Arial"/>
                <a:cs typeface="Arial"/>
              </a:rPr>
              <a:t> </a:t>
            </a:r>
            <a:r>
              <a:rPr sz="3000" b="1" spc="-10" dirty="0">
                <a:solidFill>
                  <a:srgbClr val="BBE0E3"/>
                </a:solidFill>
                <a:latin typeface="Arial"/>
                <a:cs typeface="Arial"/>
              </a:rPr>
              <a:t>f</a:t>
            </a:r>
            <a:r>
              <a:rPr sz="3000" b="1" spc="-55" dirty="0">
                <a:solidFill>
                  <a:srgbClr val="BBE0E3"/>
                </a:solidFill>
                <a:latin typeface="Arial"/>
                <a:cs typeface="Arial"/>
              </a:rPr>
              <a:t>ou</a:t>
            </a:r>
            <a:r>
              <a:rPr sz="3000" b="1" dirty="0">
                <a:solidFill>
                  <a:srgbClr val="BBE0E3"/>
                </a:solidFill>
                <a:latin typeface="Arial"/>
                <a:cs typeface="Arial"/>
              </a:rPr>
              <a:t>r</a:t>
            </a:r>
            <a:r>
              <a:rPr sz="3000" b="1" spc="-5" dirty="0">
                <a:solidFill>
                  <a:srgbClr val="BBE0E3"/>
                </a:solidFill>
                <a:latin typeface="Arial"/>
                <a:cs typeface="Arial"/>
              </a:rPr>
              <a:t> </a:t>
            </a:r>
            <a:r>
              <a:rPr sz="3000" b="1" spc="-60" dirty="0">
                <a:solidFill>
                  <a:srgbClr val="BBE0E3"/>
                </a:solidFill>
                <a:latin typeface="Arial"/>
                <a:cs typeface="Arial"/>
              </a:rPr>
              <a:t>G</a:t>
            </a:r>
            <a:r>
              <a:rPr sz="3000" b="1" spc="-55" dirty="0">
                <a:solidFill>
                  <a:srgbClr val="BBE0E3"/>
                </a:solidFill>
                <a:latin typeface="Arial"/>
                <a:cs typeface="Arial"/>
              </a:rPr>
              <a:t>o</a:t>
            </a:r>
            <a:r>
              <a:rPr sz="3000" b="1" spc="30" dirty="0">
                <a:solidFill>
                  <a:srgbClr val="BBE0E3"/>
                </a:solidFill>
                <a:latin typeface="Arial"/>
                <a:cs typeface="Arial"/>
              </a:rPr>
              <a:t>s</a:t>
            </a:r>
            <a:r>
              <a:rPr sz="3000" b="1" spc="-55" dirty="0">
                <a:solidFill>
                  <a:srgbClr val="BBE0E3"/>
                </a:solidFill>
                <a:latin typeface="Arial"/>
                <a:cs typeface="Arial"/>
              </a:rPr>
              <a:t>p</a:t>
            </a:r>
            <a:r>
              <a:rPr sz="3000" b="1" spc="30" dirty="0">
                <a:solidFill>
                  <a:srgbClr val="BBE0E3"/>
                </a:solidFill>
                <a:latin typeface="Arial"/>
                <a:cs typeface="Arial"/>
              </a:rPr>
              <a:t>e</a:t>
            </a:r>
            <a:r>
              <a:rPr sz="3000" b="1" spc="-45" dirty="0">
                <a:solidFill>
                  <a:srgbClr val="BBE0E3"/>
                </a:solidFill>
                <a:latin typeface="Arial"/>
                <a:cs typeface="Arial"/>
              </a:rPr>
              <a:t>l</a:t>
            </a:r>
            <a:r>
              <a:rPr sz="3000" b="1" dirty="0">
                <a:solidFill>
                  <a:srgbClr val="BBE0E3"/>
                </a:solidFill>
                <a:latin typeface="Arial"/>
                <a:cs typeface="Arial"/>
              </a:rPr>
              <a:t>s</a:t>
            </a:r>
            <a:r>
              <a:rPr sz="3000" b="1" spc="95" dirty="0">
                <a:solidFill>
                  <a:srgbClr val="BBE0E3"/>
                </a:solidFill>
                <a:latin typeface="Arial"/>
                <a:cs typeface="Arial"/>
              </a:rPr>
              <a:t> </a:t>
            </a:r>
            <a:r>
              <a:rPr sz="3000" b="1" spc="-15" dirty="0">
                <a:solidFill>
                  <a:srgbClr val="BBE0E3"/>
                </a:solidFill>
                <a:latin typeface="Arial"/>
                <a:cs typeface="Arial"/>
              </a:rPr>
              <a:t>to</a:t>
            </a:r>
            <a:r>
              <a:rPr sz="3000" b="1" spc="30"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15" dirty="0">
                <a:solidFill>
                  <a:srgbClr val="BBE0E3"/>
                </a:solidFill>
                <a:latin typeface="Arial"/>
                <a:cs typeface="Arial"/>
              </a:rPr>
              <a:t> </a:t>
            </a:r>
            <a:r>
              <a:rPr sz="3000" b="1" spc="-10" dirty="0">
                <a:solidFill>
                  <a:srgbClr val="FFFF99"/>
                </a:solidFill>
                <a:latin typeface="Arial"/>
                <a:cs typeface="Arial"/>
              </a:rPr>
              <a:t>f</a:t>
            </a:r>
            <a:r>
              <a:rPr sz="3000" b="1" spc="-55" dirty="0">
                <a:solidFill>
                  <a:srgbClr val="FFFF99"/>
                </a:solidFill>
                <a:latin typeface="Arial"/>
                <a:cs typeface="Arial"/>
              </a:rPr>
              <a:t>ou</a:t>
            </a:r>
            <a:r>
              <a:rPr sz="3000" b="1" dirty="0">
                <a:solidFill>
                  <a:srgbClr val="FFFF99"/>
                </a:solidFill>
                <a:latin typeface="Arial"/>
                <a:cs typeface="Arial"/>
              </a:rPr>
              <a:t>r </a:t>
            </a:r>
            <a:r>
              <a:rPr sz="3000" b="1" spc="-45" dirty="0">
                <a:solidFill>
                  <a:srgbClr val="FFFF99"/>
                </a:solidFill>
                <a:latin typeface="Arial"/>
                <a:cs typeface="Arial"/>
              </a:rPr>
              <a:t>li</a:t>
            </a:r>
            <a:r>
              <a:rPr sz="3000" b="1" spc="10" dirty="0">
                <a:solidFill>
                  <a:srgbClr val="FFFF99"/>
                </a:solidFill>
                <a:latin typeface="Arial"/>
                <a:cs typeface="Arial"/>
              </a:rPr>
              <a:t>v</a:t>
            </a:r>
            <a:r>
              <a:rPr sz="3000" b="1" spc="-50" dirty="0">
                <a:solidFill>
                  <a:srgbClr val="FFFF99"/>
                </a:solidFill>
                <a:latin typeface="Arial"/>
                <a:cs typeface="Arial"/>
              </a:rPr>
              <a:t>in</a:t>
            </a:r>
            <a:r>
              <a:rPr sz="3000" b="1" spc="-20" dirty="0">
                <a:solidFill>
                  <a:srgbClr val="FFFF99"/>
                </a:solidFill>
                <a:latin typeface="Arial"/>
                <a:cs typeface="Arial"/>
              </a:rPr>
              <a:t>g</a:t>
            </a:r>
            <a:r>
              <a:rPr sz="3000" b="1" spc="30" dirty="0">
                <a:solidFill>
                  <a:srgbClr val="FFFF99"/>
                </a:solidFill>
                <a:latin typeface="Arial"/>
                <a:cs typeface="Arial"/>
              </a:rPr>
              <a:t> crea</a:t>
            </a:r>
            <a:r>
              <a:rPr sz="3000" b="1" dirty="0">
                <a:solidFill>
                  <a:srgbClr val="FFFF99"/>
                </a:solidFill>
                <a:latin typeface="Arial"/>
                <a:cs typeface="Arial"/>
              </a:rPr>
              <a:t>t</a:t>
            </a:r>
            <a:r>
              <a:rPr sz="3000" b="1" spc="-35" dirty="0">
                <a:solidFill>
                  <a:srgbClr val="FFFF99"/>
                </a:solidFill>
                <a:latin typeface="Arial"/>
                <a:cs typeface="Arial"/>
              </a:rPr>
              <a:t>u</a:t>
            </a:r>
            <a:r>
              <a:rPr sz="3000" b="1" spc="30" dirty="0">
                <a:solidFill>
                  <a:srgbClr val="FFFF99"/>
                </a:solidFill>
                <a:latin typeface="Arial"/>
                <a:cs typeface="Arial"/>
              </a:rPr>
              <a:t>re</a:t>
            </a:r>
            <a:r>
              <a:rPr sz="3000" b="1" dirty="0">
                <a:solidFill>
                  <a:srgbClr val="FFFF99"/>
                </a:solidFill>
                <a:latin typeface="Arial"/>
                <a:cs typeface="Arial"/>
              </a:rPr>
              <a:t>s</a:t>
            </a:r>
            <a:r>
              <a:rPr sz="3000" b="1" spc="-100" dirty="0">
                <a:solidFill>
                  <a:srgbClr val="FFFF99"/>
                </a:solidFill>
                <a:latin typeface="Arial"/>
                <a:cs typeface="Arial"/>
              </a:rPr>
              <a:t> </a:t>
            </a:r>
            <a:r>
              <a:rPr sz="3000" b="1" dirty="0">
                <a:solidFill>
                  <a:srgbClr val="BBE0E3"/>
                </a:solidFill>
                <a:latin typeface="Arial"/>
                <a:cs typeface="Arial"/>
              </a:rPr>
              <a:t>t</a:t>
            </a:r>
            <a:r>
              <a:rPr sz="3000" b="1" spc="-55" dirty="0">
                <a:solidFill>
                  <a:srgbClr val="BBE0E3"/>
                </a:solidFill>
                <a:latin typeface="Arial"/>
                <a:cs typeface="Arial"/>
              </a:rPr>
              <a:t>h</a:t>
            </a:r>
            <a:r>
              <a:rPr sz="3000" b="1" spc="30" dirty="0">
                <a:solidFill>
                  <a:srgbClr val="BBE0E3"/>
                </a:solidFill>
                <a:latin typeface="Arial"/>
                <a:cs typeface="Arial"/>
              </a:rPr>
              <a:t>a</a:t>
            </a:r>
            <a:r>
              <a:rPr sz="3000" b="1" dirty="0">
                <a:solidFill>
                  <a:srgbClr val="BBE0E3"/>
                </a:solidFill>
                <a:latin typeface="Arial"/>
                <a:cs typeface="Arial"/>
              </a:rPr>
              <a:t>t</a:t>
            </a:r>
            <a:r>
              <a:rPr sz="3000" b="1" spc="-35" dirty="0">
                <a:solidFill>
                  <a:srgbClr val="BBE0E3"/>
                </a:solidFill>
                <a:latin typeface="Arial"/>
                <a:cs typeface="Arial"/>
              </a:rPr>
              <a:t> </a:t>
            </a:r>
            <a:r>
              <a:rPr sz="3000" b="1" spc="-25" dirty="0">
                <a:solidFill>
                  <a:srgbClr val="BBE0E3"/>
                </a:solidFill>
                <a:latin typeface="Arial"/>
                <a:cs typeface="Arial"/>
              </a:rPr>
              <a:t>E</a:t>
            </a:r>
            <a:r>
              <a:rPr sz="3000" b="1" dirty="0">
                <a:solidFill>
                  <a:srgbClr val="BBE0E3"/>
                </a:solidFill>
                <a:latin typeface="Arial"/>
                <a:cs typeface="Arial"/>
              </a:rPr>
              <a:t>z</a:t>
            </a:r>
            <a:r>
              <a:rPr sz="3000" b="1" spc="30" dirty="0">
                <a:solidFill>
                  <a:srgbClr val="BBE0E3"/>
                </a:solidFill>
                <a:latin typeface="Arial"/>
                <a:cs typeface="Arial"/>
              </a:rPr>
              <a:t>ek</a:t>
            </a:r>
            <a:r>
              <a:rPr sz="3000" b="1" spc="-45" dirty="0">
                <a:solidFill>
                  <a:srgbClr val="BBE0E3"/>
                </a:solidFill>
                <a:latin typeface="Arial"/>
                <a:cs typeface="Arial"/>
              </a:rPr>
              <a:t>i</a:t>
            </a:r>
            <a:r>
              <a:rPr sz="3000" b="1" spc="30" dirty="0">
                <a:solidFill>
                  <a:srgbClr val="BBE0E3"/>
                </a:solidFill>
                <a:latin typeface="Arial"/>
                <a:cs typeface="Arial"/>
              </a:rPr>
              <a:t>e</a:t>
            </a:r>
            <a:r>
              <a:rPr sz="3000" b="1" spc="-10" dirty="0">
                <a:solidFill>
                  <a:srgbClr val="BBE0E3"/>
                </a:solidFill>
                <a:latin typeface="Arial"/>
                <a:cs typeface="Arial"/>
              </a:rPr>
              <a:t>l</a:t>
            </a:r>
            <a:r>
              <a:rPr sz="3000" b="1" spc="-70" dirty="0">
                <a:solidFill>
                  <a:srgbClr val="BBE0E3"/>
                </a:solidFill>
                <a:latin typeface="Arial"/>
                <a:cs typeface="Arial"/>
              </a:rPr>
              <a:t> </a:t>
            </a:r>
            <a:r>
              <a:rPr sz="3000" b="1" spc="30" dirty="0">
                <a:solidFill>
                  <a:srgbClr val="BBE0E3"/>
                </a:solidFill>
                <a:latin typeface="Arial"/>
                <a:cs typeface="Arial"/>
              </a:rPr>
              <a:t>sa</a:t>
            </a:r>
            <a:r>
              <a:rPr sz="3000" b="1" spc="-25" dirty="0">
                <a:solidFill>
                  <a:srgbClr val="BBE0E3"/>
                </a:solidFill>
                <a:latin typeface="Arial"/>
                <a:cs typeface="Arial"/>
              </a:rPr>
              <a:t>w</a:t>
            </a:r>
            <a:r>
              <a:rPr sz="3000" b="1" spc="-70" dirty="0">
                <a:solidFill>
                  <a:srgbClr val="BBE0E3"/>
                </a:solidFill>
                <a:latin typeface="Arial"/>
                <a:cs typeface="Arial"/>
              </a:rPr>
              <a:t> </a:t>
            </a:r>
            <a:r>
              <a:rPr sz="3000" b="1" spc="-45" dirty="0">
                <a:solidFill>
                  <a:srgbClr val="BBE0E3"/>
                </a:solidFill>
                <a:latin typeface="Arial"/>
                <a:cs typeface="Arial"/>
              </a:rPr>
              <a:t>i</a:t>
            </a:r>
            <a:r>
              <a:rPr sz="3000" b="1" spc="-20" dirty="0">
                <a:solidFill>
                  <a:srgbClr val="BBE0E3"/>
                </a:solidFill>
                <a:latin typeface="Arial"/>
                <a:cs typeface="Arial"/>
              </a:rPr>
              <a:t>n</a:t>
            </a:r>
            <a:r>
              <a:rPr sz="3000" b="1" spc="30" dirty="0">
                <a:solidFill>
                  <a:srgbClr val="BBE0E3"/>
                </a:solidFill>
                <a:latin typeface="Arial"/>
                <a:cs typeface="Arial"/>
              </a:rPr>
              <a:t> </a:t>
            </a:r>
            <a:r>
              <a:rPr sz="3000" b="1" spc="-55" dirty="0">
                <a:solidFill>
                  <a:srgbClr val="BBE0E3"/>
                </a:solidFill>
                <a:latin typeface="Arial"/>
                <a:cs typeface="Arial"/>
              </a:rPr>
              <a:t>h</a:t>
            </a:r>
            <a:r>
              <a:rPr sz="3000" b="1" spc="-45" dirty="0">
                <a:solidFill>
                  <a:srgbClr val="BBE0E3"/>
                </a:solidFill>
                <a:latin typeface="Arial"/>
                <a:cs typeface="Arial"/>
              </a:rPr>
              <a:t>i</a:t>
            </a:r>
            <a:r>
              <a:rPr sz="3000" b="1" dirty="0">
                <a:solidFill>
                  <a:srgbClr val="BBE0E3"/>
                </a:solidFill>
                <a:latin typeface="Arial"/>
                <a:cs typeface="Arial"/>
              </a:rPr>
              <a:t>s</a:t>
            </a:r>
            <a:r>
              <a:rPr sz="3000" b="1" spc="95" dirty="0">
                <a:solidFill>
                  <a:srgbClr val="BBE0E3"/>
                </a:solidFill>
                <a:latin typeface="Arial"/>
                <a:cs typeface="Arial"/>
              </a:rPr>
              <a:t> </a:t>
            </a:r>
            <a:r>
              <a:rPr sz="3000" b="1" spc="30" dirty="0">
                <a:solidFill>
                  <a:srgbClr val="BBE0E3"/>
                </a:solidFill>
                <a:latin typeface="Arial"/>
                <a:cs typeface="Arial"/>
              </a:rPr>
              <a:t>reve</a:t>
            </a:r>
            <a:r>
              <a:rPr sz="3000" b="1" spc="-45" dirty="0">
                <a:solidFill>
                  <a:srgbClr val="BBE0E3"/>
                </a:solidFill>
                <a:latin typeface="Arial"/>
                <a:cs typeface="Arial"/>
              </a:rPr>
              <a:t>l</a:t>
            </a:r>
            <a:r>
              <a:rPr sz="3000" b="1" spc="30" dirty="0">
                <a:solidFill>
                  <a:srgbClr val="BBE0E3"/>
                </a:solidFill>
                <a:latin typeface="Arial"/>
                <a:cs typeface="Arial"/>
              </a:rPr>
              <a:t>a</a:t>
            </a:r>
            <a:r>
              <a:rPr sz="3000" b="1" dirty="0">
                <a:solidFill>
                  <a:srgbClr val="BBE0E3"/>
                </a:solidFill>
                <a:latin typeface="Arial"/>
                <a:cs typeface="Arial"/>
              </a:rPr>
              <a:t>t</a:t>
            </a:r>
            <a:r>
              <a:rPr sz="3000" b="1" spc="-45" dirty="0">
                <a:solidFill>
                  <a:srgbClr val="BBE0E3"/>
                </a:solidFill>
                <a:latin typeface="Arial"/>
                <a:cs typeface="Arial"/>
              </a:rPr>
              <a:t>i</a:t>
            </a:r>
            <a:r>
              <a:rPr sz="3000" b="1" spc="-55" dirty="0">
                <a:solidFill>
                  <a:srgbClr val="BBE0E3"/>
                </a:solidFill>
                <a:latin typeface="Arial"/>
                <a:cs typeface="Arial"/>
              </a:rPr>
              <a:t>o</a:t>
            </a:r>
            <a:r>
              <a:rPr sz="3000" b="1" spc="-20" dirty="0">
                <a:solidFill>
                  <a:srgbClr val="BBE0E3"/>
                </a:solidFill>
                <a:latin typeface="Arial"/>
                <a:cs typeface="Arial"/>
              </a:rPr>
              <a:t>n</a:t>
            </a:r>
            <a:r>
              <a:rPr sz="3000" b="1" spc="-10" dirty="0">
                <a:solidFill>
                  <a:srgbClr val="BBE0E3"/>
                </a:solidFill>
                <a:latin typeface="Arial"/>
                <a:cs typeface="Arial"/>
              </a:rPr>
              <a:t> </a:t>
            </a:r>
            <a:r>
              <a:rPr sz="3000" b="1" dirty="0">
                <a:solidFill>
                  <a:srgbClr val="BBE0E3"/>
                </a:solidFill>
                <a:latin typeface="Arial"/>
                <a:cs typeface="Arial"/>
              </a:rPr>
              <a:t>(</a:t>
            </a:r>
            <a:r>
              <a:rPr sz="3000" b="1" spc="-25" dirty="0">
                <a:solidFill>
                  <a:srgbClr val="BBE0E3"/>
                </a:solidFill>
                <a:latin typeface="Arial"/>
                <a:cs typeface="Arial"/>
              </a:rPr>
              <a:t>E</a:t>
            </a:r>
            <a:r>
              <a:rPr sz="3000" b="1" dirty="0">
                <a:solidFill>
                  <a:srgbClr val="BBE0E3"/>
                </a:solidFill>
                <a:latin typeface="Arial"/>
                <a:cs typeface="Arial"/>
              </a:rPr>
              <a:t>z</a:t>
            </a:r>
            <a:r>
              <a:rPr sz="3000" b="1" spc="30" dirty="0">
                <a:solidFill>
                  <a:srgbClr val="BBE0E3"/>
                </a:solidFill>
                <a:latin typeface="Arial"/>
                <a:cs typeface="Arial"/>
              </a:rPr>
              <a:t>ek</a:t>
            </a:r>
            <a:r>
              <a:rPr sz="3000" b="1" spc="-45" dirty="0">
                <a:solidFill>
                  <a:srgbClr val="BBE0E3"/>
                </a:solidFill>
                <a:latin typeface="Arial"/>
                <a:cs typeface="Arial"/>
              </a:rPr>
              <a:t>i</a:t>
            </a:r>
            <a:r>
              <a:rPr sz="3000" b="1" spc="30" dirty="0">
                <a:solidFill>
                  <a:srgbClr val="BBE0E3"/>
                </a:solidFill>
                <a:latin typeface="Arial"/>
                <a:cs typeface="Arial"/>
              </a:rPr>
              <a:t>e</a:t>
            </a:r>
            <a:r>
              <a:rPr sz="3000" b="1" spc="-10" dirty="0">
                <a:solidFill>
                  <a:srgbClr val="BBE0E3"/>
                </a:solidFill>
                <a:latin typeface="Arial"/>
                <a:cs typeface="Arial"/>
              </a:rPr>
              <a:t>l</a:t>
            </a:r>
            <a:r>
              <a:rPr sz="3000" b="1" spc="-70" dirty="0">
                <a:solidFill>
                  <a:srgbClr val="BBE0E3"/>
                </a:solidFill>
                <a:latin typeface="Arial"/>
                <a:cs typeface="Arial"/>
              </a:rPr>
              <a:t> </a:t>
            </a:r>
            <a:r>
              <a:rPr sz="3000" b="1" spc="30" dirty="0">
                <a:solidFill>
                  <a:srgbClr val="BBE0E3"/>
                </a:solidFill>
                <a:latin typeface="Arial"/>
                <a:cs typeface="Arial"/>
              </a:rPr>
              <a:t>1</a:t>
            </a:r>
            <a:r>
              <a:rPr sz="3000" b="1" dirty="0">
                <a:solidFill>
                  <a:srgbClr val="BBE0E3"/>
                </a:solidFill>
                <a:latin typeface="Arial"/>
                <a:cs typeface="Arial"/>
              </a:rPr>
              <a:t>:</a:t>
            </a:r>
            <a:r>
              <a:rPr sz="3000" b="1" spc="-35" dirty="0">
                <a:solidFill>
                  <a:srgbClr val="BBE0E3"/>
                </a:solidFill>
                <a:latin typeface="Arial"/>
                <a:cs typeface="Arial"/>
              </a:rPr>
              <a:t> </a:t>
            </a:r>
            <a:r>
              <a:rPr sz="3000" b="1" spc="30" dirty="0">
                <a:solidFill>
                  <a:srgbClr val="BBE0E3"/>
                </a:solidFill>
                <a:latin typeface="Arial"/>
                <a:cs typeface="Arial"/>
              </a:rPr>
              <a:t>1</a:t>
            </a:r>
            <a:r>
              <a:rPr sz="3000" b="1" spc="-10" dirty="0">
                <a:solidFill>
                  <a:srgbClr val="BBE0E3"/>
                </a:solidFill>
                <a:latin typeface="Arial"/>
                <a:cs typeface="Arial"/>
              </a:rPr>
              <a:t>,</a:t>
            </a:r>
            <a:r>
              <a:rPr sz="3000" b="1" spc="-70" dirty="0">
                <a:solidFill>
                  <a:srgbClr val="BBE0E3"/>
                </a:solidFill>
                <a:latin typeface="Arial"/>
                <a:cs typeface="Arial"/>
              </a:rPr>
              <a:t> </a:t>
            </a:r>
            <a:r>
              <a:rPr sz="3000" b="1" spc="30" dirty="0">
                <a:solidFill>
                  <a:srgbClr val="BBE0E3"/>
                </a:solidFill>
                <a:latin typeface="Arial"/>
                <a:cs typeface="Arial"/>
              </a:rPr>
              <a:t>e</a:t>
            </a:r>
            <a:r>
              <a:rPr sz="3000" b="1" dirty="0">
                <a:solidFill>
                  <a:srgbClr val="BBE0E3"/>
                </a:solidFill>
                <a:latin typeface="Arial"/>
                <a:cs typeface="Arial"/>
              </a:rPr>
              <a:t>t</a:t>
            </a:r>
            <a:r>
              <a:rPr sz="3000" b="1" spc="30" dirty="0">
                <a:solidFill>
                  <a:srgbClr val="BBE0E3"/>
                </a:solidFill>
                <a:latin typeface="Arial"/>
                <a:cs typeface="Arial"/>
              </a:rPr>
              <a:t>c</a:t>
            </a:r>
            <a:r>
              <a:rPr sz="3000" b="1" spc="-45" dirty="0">
                <a:solidFill>
                  <a:srgbClr val="BBE0E3"/>
                </a:solidFill>
                <a:latin typeface="Arial"/>
                <a:cs typeface="Arial"/>
              </a:rPr>
              <a:t>.</a:t>
            </a:r>
            <a:r>
              <a:rPr sz="3000" b="1" dirty="0">
                <a:solidFill>
                  <a:srgbClr val="BBE0E3"/>
                </a:solidFill>
                <a:latin typeface="Arial"/>
                <a:cs typeface="Arial"/>
              </a:rPr>
              <a:t>)</a:t>
            </a:r>
            <a:endParaRPr sz="3000">
              <a:latin typeface="Arial"/>
              <a:cs typeface="Arial"/>
            </a:endParaRPr>
          </a:p>
          <a:p>
            <a:pPr>
              <a:lnSpc>
                <a:spcPct val="100000"/>
              </a:lnSpc>
              <a:spcBef>
                <a:spcPts val="35"/>
              </a:spcBef>
              <a:buClr>
                <a:srgbClr val="BBE0E3"/>
              </a:buClr>
              <a:buFont typeface="Arial"/>
              <a:buChar char="•"/>
            </a:pPr>
            <a:endParaRPr sz="3100">
              <a:latin typeface="Times New Roman"/>
              <a:cs typeface="Times New Roman"/>
            </a:endParaRPr>
          </a:p>
          <a:p>
            <a:pPr marL="12700" marR="5080" algn="just">
              <a:lnSpc>
                <a:spcPct val="100000"/>
              </a:lnSpc>
              <a:buClr>
                <a:srgbClr val="BBE0E3"/>
              </a:buClr>
              <a:buFont typeface="Arial"/>
              <a:buChar char="•"/>
              <a:tabLst>
                <a:tab pos="342900" algn="l"/>
              </a:tabLst>
            </a:pPr>
            <a:r>
              <a:rPr sz="3000" b="1" spc="-15" dirty="0">
                <a:solidFill>
                  <a:srgbClr val="BBE0E3"/>
                </a:solidFill>
                <a:latin typeface="Arial"/>
                <a:cs typeface="Arial"/>
              </a:rPr>
              <a:t>“</a:t>
            </a:r>
            <a:r>
              <a:rPr sz="3000" b="1" spc="-55" dirty="0">
                <a:solidFill>
                  <a:srgbClr val="BBE0E3"/>
                </a:solidFill>
                <a:latin typeface="Arial"/>
                <a:cs typeface="Arial"/>
              </a:rPr>
              <a:t>Th</a:t>
            </a:r>
            <a:r>
              <a:rPr sz="3000" b="1" dirty="0">
                <a:solidFill>
                  <a:srgbClr val="BBE0E3"/>
                </a:solidFill>
                <a:latin typeface="Arial"/>
                <a:cs typeface="Arial"/>
              </a:rPr>
              <a:t>e</a:t>
            </a:r>
            <a:r>
              <a:rPr sz="3000" b="1" spc="95" dirty="0">
                <a:solidFill>
                  <a:srgbClr val="BBE0E3"/>
                </a:solidFill>
                <a:latin typeface="Arial"/>
                <a:cs typeface="Arial"/>
              </a:rPr>
              <a:t> </a:t>
            </a:r>
            <a:r>
              <a:rPr sz="3000" b="1" spc="-45" dirty="0">
                <a:solidFill>
                  <a:srgbClr val="BBE0E3"/>
                </a:solidFill>
                <a:latin typeface="Arial"/>
                <a:cs typeface="Arial"/>
              </a:rPr>
              <a:t>li</a:t>
            </a:r>
            <a:r>
              <a:rPr sz="3000" b="1" spc="10" dirty="0">
                <a:solidFill>
                  <a:srgbClr val="BBE0E3"/>
                </a:solidFill>
                <a:latin typeface="Arial"/>
                <a:cs typeface="Arial"/>
              </a:rPr>
              <a:t>k</a:t>
            </a:r>
            <a:r>
              <a:rPr sz="3000" b="1" spc="30" dirty="0">
                <a:solidFill>
                  <a:srgbClr val="BBE0E3"/>
                </a:solidFill>
                <a:latin typeface="Arial"/>
                <a:cs typeface="Arial"/>
              </a:rPr>
              <a:t>e</a:t>
            </a:r>
            <a:r>
              <a:rPr sz="3000" b="1" spc="-55" dirty="0">
                <a:solidFill>
                  <a:srgbClr val="BBE0E3"/>
                </a:solidFill>
                <a:latin typeface="Arial"/>
                <a:cs typeface="Arial"/>
              </a:rPr>
              <a:t>n</a:t>
            </a:r>
            <a:r>
              <a:rPr sz="3000" b="1" spc="10" dirty="0">
                <a:solidFill>
                  <a:srgbClr val="BBE0E3"/>
                </a:solidFill>
                <a:latin typeface="Arial"/>
                <a:cs typeface="Arial"/>
              </a:rPr>
              <a:t>e</a:t>
            </a:r>
            <a:r>
              <a:rPr sz="3000" b="1" spc="30" dirty="0">
                <a:solidFill>
                  <a:srgbClr val="BBE0E3"/>
                </a:solidFill>
                <a:latin typeface="Arial"/>
                <a:cs typeface="Arial"/>
              </a:rPr>
              <a:t>s</a:t>
            </a:r>
            <a:r>
              <a:rPr sz="3000" b="1" dirty="0">
                <a:solidFill>
                  <a:srgbClr val="BBE0E3"/>
                </a:solidFill>
                <a:latin typeface="Arial"/>
                <a:cs typeface="Arial"/>
              </a:rPr>
              <a:t>s</a:t>
            </a:r>
            <a:r>
              <a:rPr sz="3000" b="1" spc="-5"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spc="65" dirty="0">
                <a:solidFill>
                  <a:srgbClr val="BBE0E3"/>
                </a:solidFill>
                <a:latin typeface="Arial"/>
                <a:cs typeface="Arial"/>
              </a:rPr>
              <a:t> </a:t>
            </a:r>
            <a:r>
              <a:rPr sz="3000" b="1" dirty="0">
                <a:solidFill>
                  <a:srgbClr val="BBE0E3"/>
                </a:solidFill>
                <a:latin typeface="Arial"/>
                <a:cs typeface="Arial"/>
              </a:rPr>
              <a:t>a</a:t>
            </a:r>
            <a:r>
              <a:rPr sz="3000" b="1" spc="-5" dirty="0">
                <a:solidFill>
                  <a:srgbClr val="BBE0E3"/>
                </a:solidFill>
                <a:latin typeface="Arial"/>
                <a:cs typeface="Arial"/>
              </a:rPr>
              <a:t> </a:t>
            </a:r>
            <a:r>
              <a:rPr sz="3000" b="1" spc="30" dirty="0">
                <a:solidFill>
                  <a:srgbClr val="FFFF00"/>
                </a:solidFill>
                <a:latin typeface="Arial"/>
                <a:cs typeface="Arial"/>
              </a:rPr>
              <a:t>ma</a:t>
            </a:r>
            <a:r>
              <a:rPr sz="3000" b="1" spc="-35" dirty="0">
                <a:solidFill>
                  <a:srgbClr val="FFFF00"/>
                </a:solidFill>
                <a:latin typeface="Arial"/>
                <a:cs typeface="Arial"/>
              </a:rPr>
              <a:t>n</a:t>
            </a:r>
            <a:r>
              <a:rPr sz="3000" b="1" dirty="0">
                <a:solidFill>
                  <a:srgbClr val="BBE0E3"/>
                </a:solidFill>
                <a:latin typeface="Arial"/>
                <a:cs typeface="Arial"/>
              </a:rPr>
              <a:t>…</a:t>
            </a:r>
            <a:r>
              <a:rPr sz="3000" b="1" spc="65" dirty="0">
                <a:solidFill>
                  <a:srgbClr val="BBE0E3"/>
                </a:solidFill>
                <a:latin typeface="Arial"/>
                <a:cs typeface="Arial"/>
              </a:rPr>
              <a:t> </a:t>
            </a:r>
            <a:r>
              <a:rPr sz="3000" b="1" spc="30" dirty="0">
                <a:solidFill>
                  <a:srgbClr val="BBE0E3"/>
                </a:solidFill>
                <a:latin typeface="Arial"/>
                <a:cs typeface="Arial"/>
              </a:rPr>
              <a:t>eac</a:t>
            </a:r>
            <a:r>
              <a:rPr sz="3000" b="1" dirty="0">
                <a:solidFill>
                  <a:srgbClr val="BBE0E3"/>
                </a:solidFill>
                <a:latin typeface="Arial"/>
                <a:cs typeface="Arial"/>
              </a:rPr>
              <a:t>h</a:t>
            </a:r>
            <a:r>
              <a:rPr sz="3000" b="1" spc="-70" dirty="0">
                <a:solidFill>
                  <a:srgbClr val="BBE0E3"/>
                </a:solidFill>
                <a:latin typeface="Arial"/>
                <a:cs typeface="Arial"/>
              </a:rPr>
              <a:t> </a:t>
            </a:r>
            <a:r>
              <a:rPr sz="3000" b="1" spc="-55" dirty="0">
                <a:solidFill>
                  <a:srgbClr val="BBE0E3"/>
                </a:solidFill>
                <a:latin typeface="Arial"/>
                <a:cs typeface="Arial"/>
              </a:rPr>
              <a:t>h</a:t>
            </a:r>
            <a:r>
              <a:rPr sz="3000" b="1" spc="10" dirty="0">
                <a:solidFill>
                  <a:srgbClr val="BBE0E3"/>
                </a:solidFill>
                <a:latin typeface="Arial"/>
                <a:cs typeface="Arial"/>
              </a:rPr>
              <a:t>a</a:t>
            </a:r>
            <a:r>
              <a:rPr sz="3000" b="1" spc="-20" dirty="0">
                <a:solidFill>
                  <a:srgbClr val="BBE0E3"/>
                </a:solidFill>
                <a:latin typeface="Arial"/>
                <a:cs typeface="Arial"/>
              </a:rPr>
              <a:t>d</a:t>
            </a:r>
            <a:r>
              <a:rPr sz="3000" b="1" spc="30"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95" dirty="0">
                <a:solidFill>
                  <a:srgbClr val="BBE0E3"/>
                </a:solidFill>
                <a:latin typeface="Arial"/>
                <a:cs typeface="Arial"/>
              </a:rPr>
              <a:t> </a:t>
            </a:r>
            <a:r>
              <a:rPr sz="3000" b="1" dirty="0">
                <a:solidFill>
                  <a:srgbClr val="BBE0E3"/>
                </a:solidFill>
                <a:latin typeface="Arial"/>
                <a:cs typeface="Arial"/>
              </a:rPr>
              <a:t>f</a:t>
            </a:r>
            <a:r>
              <a:rPr sz="3000" b="1" spc="30" dirty="0">
                <a:solidFill>
                  <a:srgbClr val="BBE0E3"/>
                </a:solidFill>
                <a:latin typeface="Arial"/>
                <a:cs typeface="Arial"/>
              </a:rPr>
              <a:t>ac</a:t>
            </a:r>
            <a:r>
              <a:rPr sz="3000" b="1" dirty="0">
                <a:solidFill>
                  <a:srgbClr val="BBE0E3"/>
                </a:solidFill>
                <a:latin typeface="Arial"/>
                <a:cs typeface="Arial"/>
              </a:rPr>
              <a:t>e</a:t>
            </a:r>
            <a:r>
              <a:rPr sz="3000" b="1" spc="-5"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spc="65" dirty="0">
                <a:solidFill>
                  <a:srgbClr val="BBE0E3"/>
                </a:solidFill>
                <a:latin typeface="Arial"/>
                <a:cs typeface="Arial"/>
              </a:rPr>
              <a:t> </a:t>
            </a:r>
            <a:r>
              <a:rPr sz="3000" b="1" dirty="0">
                <a:solidFill>
                  <a:srgbClr val="BBE0E3"/>
                </a:solidFill>
                <a:latin typeface="Arial"/>
                <a:cs typeface="Arial"/>
              </a:rPr>
              <a:t>a </a:t>
            </a:r>
            <a:r>
              <a:rPr sz="3000" b="1" spc="30" dirty="0">
                <a:solidFill>
                  <a:srgbClr val="BBE0E3"/>
                </a:solidFill>
                <a:latin typeface="Arial"/>
                <a:cs typeface="Arial"/>
              </a:rPr>
              <a:t>ma</a:t>
            </a:r>
            <a:r>
              <a:rPr sz="3000" b="1" spc="-35" dirty="0">
                <a:solidFill>
                  <a:srgbClr val="BBE0E3"/>
                </a:solidFill>
                <a:latin typeface="Arial"/>
                <a:cs typeface="Arial"/>
              </a:rPr>
              <a:t>n</a:t>
            </a:r>
            <a:r>
              <a:rPr sz="3000" b="1" dirty="0">
                <a:solidFill>
                  <a:srgbClr val="BBE0E3"/>
                </a:solidFill>
                <a:latin typeface="Arial"/>
                <a:cs typeface="Arial"/>
              </a:rPr>
              <a:t>; </a:t>
            </a:r>
            <a:r>
              <a:rPr sz="3000" b="1" spc="-370" dirty="0">
                <a:solidFill>
                  <a:srgbClr val="BBE0E3"/>
                </a:solidFill>
                <a:latin typeface="Arial"/>
                <a:cs typeface="Arial"/>
              </a:rPr>
              <a:t> </a:t>
            </a:r>
            <a:r>
              <a:rPr sz="3000" b="1" spc="30" dirty="0">
                <a:solidFill>
                  <a:srgbClr val="BBE0E3"/>
                </a:solidFill>
                <a:latin typeface="Arial"/>
                <a:cs typeface="Arial"/>
              </a:rPr>
              <a:t>eac</a:t>
            </a:r>
            <a:r>
              <a:rPr sz="3000" b="1" dirty="0">
                <a:solidFill>
                  <a:srgbClr val="BBE0E3"/>
                </a:solidFill>
                <a:latin typeface="Arial"/>
                <a:cs typeface="Arial"/>
              </a:rPr>
              <a:t>h </a:t>
            </a:r>
            <a:r>
              <a:rPr sz="3000" b="1" spc="-405"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dirty="0">
                <a:solidFill>
                  <a:srgbClr val="BBE0E3"/>
                </a:solidFill>
                <a:latin typeface="Arial"/>
                <a:cs typeface="Arial"/>
              </a:rPr>
              <a:t> </a:t>
            </a:r>
            <a:r>
              <a:rPr sz="3000" b="1" spc="-370"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 </a:t>
            </a:r>
            <a:r>
              <a:rPr sz="3000" b="1" spc="-340" dirty="0">
                <a:solidFill>
                  <a:srgbClr val="BBE0E3"/>
                </a:solidFill>
                <a:latin typeface="Arial"/>
                <a:cs typeface="Arial"/>
              </a:rPr>
              <a:t> </a:t>
            </a:r>
            <a:r>
              <a:rPr sz="3000" b="1" spc="-10" dirty="0">
                <a:solidFill>
                  <a:srgbClr val="BBE0E3"/>
                </a:solidFill>
                <a:latin typeface="Arial"/>
                <a:cs typeface="Arial"/>
              </a:rPr>
              <a:t>f</a:t>
            </a:r>
            <a:r>
              <a:rPr sz="3000" b="1" spc="-55" dirty="0">
                <a:solidFill>
                  <a:srgbClr val="BBE0E3"/>
                </a:solidFill>
                <a:latin typeface="Arial"/>
                <a:cs typeface="Arial"/>
              </a:rPr>
              <a:t>ou</a:t>
            </a:r>
            <a:r>
              <a:rPr sz="3000" b="1" dirty="0">
                <a:solidFill>
                  <a:srgbClr val="BBE0E3"/>
                </a:solidFill>
                <a:latin typeface="Arial"/>
                <a:cs typeface="Arial"/>
              </a:rPr>
              <a:t>r </a:t>
            </a:r>
            <a:r>
              <a:rPr sz="3000" b="1" spc="-340" dirty="0">
                <a:solidFill>
                  <a:srgbClr val="BBE0E3"/>
                </a:solidFill>
                <a:latin typeface="Arial"/>
                <a:cs typeface="Arial"/>
              </a:rPr>
              <a:t> </a:t>
            </a:r>
            <a:r>
              <a:rPr sz="3000" b="1" spc="-55" dirty="0">
                <a:solidFill>
                  <a:srgbClr val="BBE0E3"/>
                </a:solidFill>
                <a:latin typeface="Arial"/>
                <a:cs typeface="Arial"/>
              </a:rPr>
              <a:t>h</a:t>
            </a:r>
            <a:r>
              <a:rPr sz="3000" b="1" spc="10" dirty="0">
                <a:solidFill>
                  <a:srgbClr val="BBE0E3"/>
                </a:solidFill>
                <a:latin typeface="Arial"/>
                <a:cs typeface="Arial"/>
              </a:rPr>
              <a:t>a</a:t>
            </a:r>
            <a:r>
              <a:rPr sz="3000" b="1" spc="-20" dirty="0">
                <a:solidFill>
                  <a:srgbClr val="BBE0E3"/>
                </a:solidFill>
                <a:latin typeface="Arial"/>
                <a:cs typeface="Arial"/>
              </a:rPr>
              <a:t>d</a:t>
            </a:r>
            <a:r>
              <a:rPr sz="3000" b="1" dirty="0">
                <a:solidFill>
                  <a:srgbClr val="BBE0E3"/>
                </a:solidFill>
                <a:latin typeface="Arial"/>
                <a:cs typeface="Arial"/>
              </a:rPr>
              <a:t> </a:t>
            </a:r>
            <a:r>
              <a:rPr sz="3000" b="1" spc="-405"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 </a:t>
            </a:r>
            <a:r>
              <a:rPr sz="3000" b="1" spc="-340" dirty="0">
                <a:solidFill>
                  <a:srgbClr val="BBE0E3"/>
                </a:solidFill>
                <a:latin typeface="Arial"/>
                <a:cs typeface="Arial"/>
              </a:rPr>
              <a:t> </a:t>
            </a:r>
            <a:r>
              <a:rPr sz="3000" b="1" dirty="0">
                <a:solidFill>
                  <a:srgbClr val="BBE0E3"/>
                </a:solidFill>
                <a:latin typeface="Arial"/>
                <a:cs typeface="Arial"/>
              </a:rPr>
              <a:t>f</a:t>
            </a:r>
            <a:r>
              <a:rPr sz="3000" b="1" spc="30" dirty="0">
                <a:solidFill>
                  <a:srgbClr val="BBE0E3"/>
                </a:solidFill>
                <a:latin typeface="Arial"/>
                <a:cs typeface="Arial"/>
              </a:rPr>
              <a:t>ac</a:t>
            </a:r>
            <a:r>
              <a:rPr sz="3000" b="1" dirty="0">
                <a:solidFill>
                  <a:srgbClr val="BBE0E3"/>
                </a:solidFill>
                <a:latin typeface="Arial"/>
                <a:cs typeface="Arial"/>
              </a:rPr>
              <a:t>e </a:t>
            </a:r>
            <a:r>
              <a:rPr sz="3000" b="1" spc="-335"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dirty="0">
                <a:solidFill>
                  <a:srgbClr val="BBE0E3"/>
                </a:solidFill>
                <a:latin typeface="Arial"/>
                <a:cs typeface="Arial"/>
              </a:rPr>
              <a:t> </a:t>
            </a:r>
            <a:r>
              <a:rPr sz="3000" b="1" spc="-370" dirty="0">
                <a:solidFill>
                  <a:srgbClr val="BBE0E3"/>
                </a:solidFill>
                <a:latin typeface="Arial"/>
                <a:cs typeface="Arial"/>
              </a:rPr>
              <a:t> </a:t>
            </a:r>
            <a:r>
              <a:rPr sz="3000" b="1" dirty="0">
                <a:solidFill>
                  <a:srgbClr val="BBE0E3"/>
                </a:solidFill>
                <a:latin typeface="Arial"/>
                <a:cs typeface="Arial"/>
              </a:rPr>
              <a:t>a </a:t>
            </a:r>
            <a:r>
              <a:rPr sz="3000" b="1" spc="-340" dirty="0">
                <a:solidFill>
                  <a:srgbClr val="BBE0E3"/>
                </a:solidFill>
                <a:latin typeface="Arial"/>
                <a:cs typeface="Arial"/>
              </a:rPr>
              <a:t> </a:t>
            </a:r>
            <a:r>
              <a:rPr sz="3000" b="1" spc="-45" dirty="0">
                <a:solidFill>
                  <a:srgbClr val="FFFF00"/>
                </a:solidFill>
                <a:latin typeface="Arial"/>
                <a:cs typeface="Arial"/>
              </a:rPr>
              <a:t>l</a:t>
            </a:r>
            <a:r>
              <a:rPr sz="3000" b="1" spc="50" dirty="0">
                <a:solidFill>
                  <a:srgbClr val="FFFF00"/>
                </a:solidFill>
                <a:latin typeface="Arial"/>
                <a:cs typeface="Arial"/>
              </a:rPr>
              <a:t>i</a:t>
            </a:r>
            <a:r>
              <a:rPr sz="3000" b="1" spc="-55" dirty="0">
                <a:solidFill>
                  <a:srgbClr val="FFFF00"/>
                </a:solidFill>
                <a:latin typeface="Arial"/>
                <a:cs typeface="Arial"/>
              </a:rPr>
              <a:t>o</a:t>
            </a:r>
            <a:r>
              <a:rPr sz="3000" b="1" spc="-20" dirty="0">
                <a:solidFill>
                  <a:srgbClr val="FFFF00"/>
                </a:solidFill>
                <a:latin typeface="Arial"/>
                <a:cs typeface="Arial"/>
              </a:rPr>
              <a:t>n</a:t>
            </a:r>
            <a:r>
              <a:rPr sz="3000" b="1" dirty="0">
                <a:solidFill>
                  <a:srgbClr val="FFFF00"/>
                </a:solidFill>
                <a:latin typeface="Arial"/>
                <a:cs typeface="Arial"/>
              </a:rPr>
              <a:t> </a:t>
            </a:r>
            <a:r>
              <a:rPr sz="3000" b="1" spc="-400" dirty="0">
                <a:solidFill>
                  <a:srgbClr val="FFFF00"/>
                </a:solidFill>
                <a:latin typeface="Arial"/>
                <a:cs typeface="Arial"/>
              </a:rPr>
              <a:t> </a:t>
            </a:r>
            <a:r>
              <a:rPr sz="3000" b="1" spc="45" dirty="0">
                <a:solidFill>
                  <a:srgbClr val="BBE0E3"/>
                </a:solidFill>
                <a:latin typeface="Arial"/>
                <a:cs typeface="Arial"/>
              </a:rPr>
              <a:t>on</a:t>
            </a:r>
            <a:r>
              <a:rPr sz="3000" b="1" spc="50"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95" dirty="0">
                <a:solidFill>
                  <a:srgbClr val="BBE0E3"/>
                </a:solidFill>
                <a:latin typeface="Arial"/>
                <a:cs typeface="Arial"/>
              </a:rPr>
              <a:t> </a:t>
            </a:r>
            <a:r>
              <a:rPr sz="3000" b="1" spc="15" dirty="0">
                <a:solidFill>
                  <a:srgbClr val="BBE0E3"/>
                </a:solidFill>
                <a:latin typeface="Arial"/>
                <a:cs typeface="Arial"/>
              </a:rPr>
              <a:t>r</a:t>
            </a:r>
            <a:r>
              <a:rPr sz="3000" b="1" spc="-45" dirty="0">
                <a:solidFill>
                  <a:srgbClr val="BBE0E3"/>
                </a:solidFill>
                <a:latin typeface="Arial"/>
                <a:cs typeface="Arial"/>
              </a:rPr>
              <a:t>i</a:t>
            </a:r>
            <a:r>
              <a:rPr sz="3000" b="1" spc="-55" dirty="0">
                <a:solidFill>
                  <a:srgbClr val="BBE0E3"/>
                </a:solidFill>
                <a:latin typeface="Arial"/>
                <a:cs typeface="Arial"/>
              </a:rPr>
              <a:t>gh</a:t>
            </a:r>
            <a:r>
              <a:rPr sz="3000" b="1" dirty="0">
                <a:solidFill>
                  <a:srgbClr val="BBE0E3"/>
                </a:solidFill>
                <a:latin typeface="Arial"/>
                <a:cs typeface="Arial"/>
              </a:rPr>
              <a:t>t</a:t>
            </a:r>
            <a:r>
              <a:rPr sz="3000" b="1" spc="165" dirty="0">
                <a:solidFill>
                  <a:srgbClr val="BBE0E3"/>
                </a:solidFill>
                <a:latin typeface="Arial"/>
                <a:cs typeface="Arial"/>
              </a:rPr>
              <a:t> </a:t>
            </a:r>
            <a:r>
              <a:rPr sz="3000" b="1" spc="10" dirty="0">
                <a:solidFill>
                  <a:srgbClr val="BBE0E3"/>
                </a:solidFill>
                <a:latin typeface="Arial"/>
                <a:cs typeface="Arial"/>
              </a:rPr>
              <a:t>s</a:t>
            </a:r>
            <a:r>
              <a:rPr sz="3000" b="1" spc="-45" dirty="0">
                <a:solidFill>
                  <a:srgbClr val="BBE0E3"/>
                </a:solidFill>
                <a:latin typeface="Arial"/>
                <a:cs typeface="Arial"/>
              </a:rPr>
              <a:t>i</a:t>
            </a:r>
            <a:r>
              <a:rPr sz="3000" b="1" spc="-55" dirty="0">
                <a:solidFill>
                  <a:srgbClr val="BBE0E3"/>
                </a:solidFill>
                <a:latin typeface="Arial"/>
                <a:cs typeface="Arial"/>
              </a:rPr>
              <a:t>d</a:t>
            </a:r>
            <a:r>
              <a:rPr sz="3000" b="1" spc="10" dirty="0">
                <a:solidFill>
                  <a:srgbClr val="BBE0E3"/>
                </a:solidFill>
                <a:latin typeface="Arial"/>
                <a:cs typeface="Arial"/>
              </a:rPr>
              <a:t>e</a:t>
            </a:r>
            <a:r>
              <a:rPr sz="3000" b="1" spc="-10" dirty="0">
                <a:solidFill>
                  <a:srgbClr val="BBE0E3"/>
                </a:solidFill>
                <a:latin typeface="Arial"/>
                <a:cs typeface="Arial"/>
              </a:rPr>
              <a:t>,</a:t>
            </a:r>
            <a:r>
              <a:rPr sz="3000" b="1" spc="130" dirty="0">
                <a:solidFill>
                  <a:srgbClr val="BBE0E3"/>
                </a:solidFill>
                <a:latin typeface="Arial"/>
                <a:cs typeface="Arial"/>
              </a:rPr>
              <a:t> </a:t>
            </a:r>
            <a:r>
              <a:rPr sz="3000" b="1" spc="30" dirty="0">
                <a:solidFill>
                  <a:srgbClr val="BBE0E3"/>
                </a:solidFill>
                <a:latin typeface="Arial"/>
                <a:cs typeface="Arial"/>
              </a:rPr>
              <a:t>eac</a:t>
            </a:r>
            <a:r>
              <a:rPr sz="3000" b="1" dirty="0">
                <a:solidFill>
                  <a:srgbClr val="BBE0E3"/>
                </a:solidFill>
                <a:latin typeface="Arial"/>
                <a:cs typeface="Arial"/>
              </a:rPr>
              <a:t>h</a:t>
            </a:r>
            <a:r>
              <a:rPr sz="3000" b="1" spc="130"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spc="165"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95" dirty="0">
                <a:solidFill>
                  <a:srgbClr val="BBE0E3"/>
                </a:solidFill>
                <a:latin typeface="Arial"/>
                <a:cs typeface="Arial"/>
              </a:rPr>
              <a:t> </a:t>
            </a:r>
            <a:r>
              <a:rPr sz="3000" b="1" spc="100" dirty="0">
                <a:solidFill>
                  <a:srgbClr val="BBE0E3"/>
                </a:solidFill>
                <a:latin typeface="Arial"/>
                <a:cs typeface="Arial"/>
              </a:rPr>
              <a:t>f</a:t>
            </a:r>
            <a:r>
              <a:rPr sz="3000" b="1" spc="-55" dirty="0">
                <a:solidFill>
                  <a:srgbClr val="BBE0E3"/>
                </a:solidFill>
                <a:latin typeface="Arial"/>
                <a:cs typeface="Arial"/>
              </a:rPr>
              <a:t>ou</a:t>
            </a:r>
            <a:r>
              <a:rPr sz="3000" b="1" dirty="0">
                <a:solidFill>
                  <a:srgbClr val="BBE0E3"/>
                </a:solidFill>
                <a:latin typeface="Arial"/>
                <a:cs typeface="Arial"/>
              </a:rPr>
              <a:t>r</a:t>
            </a:r>
            <a:r>
              <a:rPr sz="3000" b="1" spc="200" dirty="0">
                <a:solidFill>
                  <a:srgbClr val="BBE0E3"/>
                </a:solidFill>
                <a:latin typeface="Arial"/>
                <a:cs typeface="Arial"/>
              </a:rPr>
              <a:t> </a:t>
            </a:r>
            <a:r>
              <a:rPr sz="3000" b="1" spc="-55" dirty="0">
                <a:solidFill>
                  <a:srgbClr val="BBE0E3"/>
                </a:solidFill>
                <a:latin typeface="Arial"/>
                <a:cs typeface="Arial"/>
              </a:rPr>
              <a:t>h</a:t>
            </a:r>
            <a:r>
              <a:rPr sz="3000" b="1" spc="10" dirty="0">
                <a:solidFill>
                  <a:srgbClr val="BBE0E3"/>
                </a:solidFill>
                <a:latin typeface="Arial"/>
                <a:cs typeface="Arial"/>
              </a:rPr>
              <a:t>a</a:t>
            </a:r>
            <a:r>
              <a:rPr sz="3000" b="1" spc="-20" dirty="0">
                <a:solidFill>
                  <a:srgbClr val="BBE0E3"/>
                </a:solidFill>
                <a:latin typeface="Arial"/>
                <a:cs typeface="Arial"/>
              </a:rPr>
              <a:t>d</a:t>
            </a:r>
            <a:r>
              <a:rPr sz="3000" b="1" spc="130"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195" dirty="0">
                <a:solidFill>
                  <a:srgbClr val="BBE0E3"/>
                </a:solidFill>
                <a:latin typeface="Arial"/>
                <a:cs typeface="Arial"/>
              </a:rPr>
              <a:t> </a:t>
            </a:r>
            <a:r>
              <a:rPr sz="3000" b="1" dirty="0">
                <a:solidFill>
                  <a:srgbClr val="BBE0E3"/>
                </a:solidFill>
                <a:latin typeface="Arial"/>
                <a:cs typeface="Arial"/>
              </a:rPr>
              <a:t>f</a:t>
            </a:r>
            <a:r>
              <a:rPr sz="3000" b="1" spc="30" dirty="0">
                <a:solidFill>
                  <a:srgbClr val="BBE0E3"/>
                </a:solidFill>
                <a:latin typeface="Arial"/>
                <a:cs typeface="Arial"/>
              </a:rPr>
              <a:t>ac</a:t>
            </a:r>
            <a:r>
              <a:rPr sz="3000" b="1" dirty="0">
                <a:solidFill>
                  <a:srgbClr val="BBE0E3"/>
                </a:solidFill>
                <a:latin typeface="Arial"/>
                <a:cs typeface="Arial"/>
              </a:rPr>
              <a:t>e</a:t>
            </a:r>
            <a:r>
              <a:rPr sz="3000" b="1" spc="95"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spc="165" dirty="0">
                <a:solidFill>
                  <a:srgbClr val="BBE0E3"/>
                </a:solidFill>
                <a:latin typeface="Arial"/>
                <a:cs typeface="Arial"/>
              </a:rPr>
              <a:t> </a:t>
            </a:r>
            <a:r>
              <a:rPr sz="3000" b="1" spc="10" dirty="0">
                <a:solidFill>
                  <a:srgbClr val="BBE0E3"/>
                </a:solidFill>
                <a:latin typeface="Arial"/>
                <a:cs typeface="Arial"/>
              </a:rPr>
              <a:t>an</a:t>
            </a:r>
            <a:r>
              <a:rPr sz="3000" b="1" spc="20" dirty="0">
                <a:solidFill>
                  <a:srgbClr val="BBE0E3"/>
                </a:solidFill>
                <a:latin typeface="Arial"/>
                <a:cs typeface="Arial"/>
              </a:rPr>
              <a:t> </a:t>
            </a:r>
            <a:r>
              <a:rPr sz="3000" b="1" spc="-55" dirty="0">
                <a:solidFill>
                  <a:srgbClr val="FFFF00"/>
                </a:solidFill>
                <a:latin typeface="Arial"/>
                <a:cs typeface="Arial"/>
              </a:rPr>
              <a:t>o</a:t>
            </a:r>
            <a:r>
              <a:rPr sz="3000" b="1" spc="-20" dirty="0">
                <a:solidFill>
                  <a:srgbClr val="FFFF00"/>
                </a:solidFill>
                <a:latin typeface="Arial"/>
                <a:cs typeface="Arial"/>
              </a:rPr>
              <a:t>x</a:t>
            </a:r>
            <a:r>
              <a:rPr sz="3000" b="1" spc="295" dirty="0">
                <a:solidFill>
                  <a:srgbClr val="FFFF00"/>
                </a:solidFill>
                <a:latin typeface="Arial"/>
                <a:cs typeface="Arial"/>
              </a:rPr>
              <a:t> </a:t>
            </a:r>
            <a:r>
              <a:rPr sz="3000" b="1" spc="-55" dirty="0">
                <a:solidFill>
                  <a:srgbClr val="BBE0E3"/>
                </a:solidFill>
                <a:latin typeface="Arial"/>
                <a:cs typeface="Arial"/>
              </a:rPr>
              <a:t>o</a:t>
            </a:r>
            <a:r>
              <a:rPr sz="3000" b="1" spc="-20" dirty="0">
                <a:solidFill>
                  <a:srgbClr val="BBE0E3"/>
                </a:solidFill>
                <a:latin typeface="Arial"/>
                <a:cs typeface="Arial"/>
              </a:rPr>
              <a:t>n</a:t>
            </a:r>
            <a:r>
              <a:rPr sz="3000" b="1" spc="330"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395" dirty="0">
                <a:solidFill>
                  <a:srgbClr val="BBE0E3"/>
                </a:solidFill>
                <a:latin typeface="Arial"/>
                <a:cs typeface="Arial"/>
              </a:rPr>
              <a:t> </a:t>
            </a:r>
            <a:r>
              <a:rPr sz="3000" b="1" spc="-45" dirty="0">
                <a:solidFill>
                  <a:srgbClr val="BBE0E3"/>
                </a:solidFill>
                <a:latin typeface="Arial"/>
                <a:cs typeface="Arial"/>
              </a:rPr>
              <a:t>l</a:t>
            </a:r>
            <a:r>
              <a:rPr sz="3000" b="1" spc="10" dirty="0">
                <a:solidFill>
                  <a:srgbClr val="BBE0E3"/>
                </a:solidFill>
                <a:latin typeface="Arial"/>
                <a:cs typeface="Arial"/>
              </a:rPr>
              <a:t>e</a:t>
            </a:r>
            <a:r>
              <a:rPr sz="3000" b="1" dirty="0">
                <a:solidFill>
                  <a:srgbClr val="BBE0E3"/>
                </a:solidFill>
                <a:latin typeface="Arial"/>
                <a:cs typeface="Arial"/>
              </a:rPr>
              <a:t>ft</a:t>
            </a:r>
            <a:r>
              <a:rPr sz="3000" b="1" spc="265" dirty="0">
                <a:solidFill>
                  <a:srgbClr val="BBE0E3"/>
                </a:solidFill>
                <a:latin typeface="Arial"/>
                <a:cs typeface="Arial"/>
              </a:rPr>
              <a:t> </a:t>
            </a:r>
            <a:r>
              <a:rPr sz="3000" b="1" spc="10" dirty="0">
                <a:solidFill>
                  <a:srgbClr val="BBE0E3"/>
                </a:solidFill>
                <a:latin typeface="Arial"/>
                <a:cs typeface="Arial"/>
              </a:rPr>
              <a:t>s</a:t>
            </a:r>
            <a:r>
              <a:rPr sz="3000" b="1" spc="-45" dirty="0">
                <a:solidFill>
                  <a:srgbClr val="BBE0E3"/>
                </a:solidFill>
                <a:latin typeface="Arial"/>
                <a:cs typeface="Arial"/>
              </a:rPr>
              <a:t>i</a:t>
            </a:r>
            <a:r>
              <a:rPr sz="3000" b="1" spc="-55" dirty="0">
                <a:solidFill>
                  <a:srgbClr val="BBE0E3"/>
                </a:solidFill>
                <a:latin typeface="Arial"/>
                <a:cs typeface="Arial"/>
              </a:rPr>
              <a:t>d</a:t>
            </a:r>
            <a:r>
              <a:rPr sz="3000" b="1" spc="10" dirty="0">
                <a:solidFill>
                  <a:srgbClr val="BBE0E3"/>
                </a:solidFill>
                <a:latin typeface="Arial"/>
                <a:cs typeface="Arial"/>
              </a:rPr>
              <a:t>e</a:t>
            </a:r>
            <a:r>
              <a:rPr sz="3000" b="1" spc="-10" dirty="0">
                <a:solidFill>
                  <a:srgbClr val="BBE0E3"/>
                </a:solidFill>
                <a:latin typeface="Arial"/>
                <a:cs typeface="Arial"/>
              </a:rPr>
              <a:t>,</a:t>
            </a:r>
            <a:r>
              <a:rPr sz="3000" b="1" spc="330" dirty="0">
                <a:solidFill>
                  <a:srgbClr val="BBE0E3"/>
                </a:solidFill>
                <a:latin typeface="Arial"/>
                <a:cs typeface="Arial"/>
              </a:rPr>
              <a:t> </a:t>
            </a:r>
            <a:r>
              <a:rPr sz="3000" b="1" spc="10" dirty="0">
                <a:solidFill>
                  <a:srgbClr val="BBE0E3"/>
                </a:solidFill>
                <a:latin typeface="Arial"/>
                <a:cs typeface="Arial"/>
              </a:rPr>
              <a:t>a</a:t>
            </a:r>
            <a:r>
              <a:rPr sz="3000" b="1" spc="-55" dirty="0">
                <a:solidFill>
                  <a:srgbClr val="BBE0E3"/>
                </a:solidFill>
                <a:latin typeface="Arial"/>
                <a:cs typeface="Arial"/>
              </a:rPr>
              <a:t>n</a:t>
            </a:r>
            <a:r>
              <a:rPr sz="3000" b="1" spc="-20" dirty="0">
                <a:solidFill>
                  <a:srgbClr val="BBE0E3"/>
                </a:solidFill>
                <a:latin typeface="Arial"/>
                <a:cs typeface="Arial"/>
              </a:rPr>
              <a:t>d</a:t>
            </a:r>
            <a:r>
              <a:rPr sz="3000" b="1" spc="330" dirty="0">
                <a:solidFill>
                  <a:srgbClr val="BBE0E3"/>
                </a:solidFill>
                <a:latin typeface="Arial"/>
                <a:cs typeface="Arial"/>
              </a:rPr>
              <a:t> </a:t>
            </a:r>
            <a:r>
              <a:rPr sz="3000" b="1" spc="30" dirty="0">
                <a:solidFill>
                  <a:srgbClr val="BBE0E3"/>
                </a:solidFill>
                <a:latin typeface="Arial"/>
                <a:cs typeface="Arial"/>
              </a:rPr>
              <a:t>eac</a:t>
            </a:r>
            <a:r>
              <a:rPr sz="3000" b="1" dirty="0">
                <a:solidFill>
                  <a:srgbClr val="BBE0E3"/>
                </a:solidFill>
                <a:latin typeface="Arial"/>
                <a:cs typeface="Arial"/>
              </a:rPr>
              <a:t>h</a:t>
            </a:r>
            <a:r>
              <a:rPr sz="3000" b="1" spc="229"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spc="365"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a:t>
            </a:r>
            <a:r>
              <a:rPr sz="3000" b="1" spc="395" dirty="0">
                <a:solidFill>
                  <a:srgbClr val="BBE0E3"/>
                </a:solidFill>
                <a:latin typeface="Arial"/>
                <a:cs typeface="Arial"/>
              </a:rPr>
              <a:t> </a:t>
            </a:r>
            <a:r>
              <a:rPr sz="3000" b="1" spc="-10" dirty="0">
                <a:solidFill>
                  <a:srgbClr val="BBE0E3"/>
                </a:solidFill>
                <a:latin typeface="Arial"/>
                <a:cs typeface="Arial"/>
              </a:rPr>
              <a:t>f</a:t>
            </a:r>
            <a:r>
              <a:rPr sz="3000" b="1" spc="-55" dirty="0">
                <a:solidFill>
                  <a:srgbClr val="BBE0E3"/>
                </a:solidFill>
                <a:latin typeface="Arial"/>
                <a:cs typeface="Arial"/>
              </a:rPr>
              <a:t>ou</a:t>
            </a:r>
            <a:r>
              <a:rPr sz="3000" b="1" dirty="0">
                <a:solidFill>
                  <a:srgbClr val="BBE0E3"/>
                </a:solidFill>
                <a:latin typeface="Arial"/>
                <a:cs typeface="Arial"/>
              </a:rPr>
              <a:t>r</a:t>
            </a:r>
            <a:r>
              <a:rPr sz="3000" b="1" spc="395" dirty="0">
                <a:solidFill>
                  <a:srgbClr val="BBE0E3"/>
                </a:solidFill>
                <a:latin typeface="Arial"/>
                <a:cs typeface="Arial"/>
              </a:rPr>
              <a:t> </a:t>
            </a:r>
            <a:r>
              <a:rPr sz="3000" b="1" spc="-55" dirty="0">
                <a:solidFill>
                  <a:srgbClr val="BBE0E3"/>
                </a:solidFill>
                <a:latin typeface="Arial"/>
                <a:cs typeface="Arial"/>
              </a:rPr>
              <a:t>h</a:t>
            </a:r>
            <a:r>
              <a:rPr sz="3000" b="1" spc="10" dirty="0">
                <a:solidFill>
                  <a:srgbClr val="BBE0E3"/>
                </a:solidFill>
                <a:latin typeface="Arial"/>
                <a:cs typeface="Arial"/>
              </a:rPr>
              <a:t>a</a:t>
            </a:r>
            <a:r>
              <a:rPr sz="3000" b="1" spc="-20" dirty="0">
                <a:solidFill>
                  <a:srgbClr val="BBE0E3"/>
                </a:solidFill>
                <a:latin typeface="Arial"/>
                <a:cs typeface="Arial"/>
              </a:rPr>
              <a:t>d</a:t>
            </a:r>
            <a:r>
              <a:rPr sz="3000" b="1" spc="330" dirty="0">
                <a:solidFill>
                  <a:srgbClr val="BBE0E3"/>
                </a:solidFill>
                <a:latin typeface="Arial"/>
                <a:cs typeface="Arial"/>
              </a:rPr>
              <a:t> </a:t>
            </a:r>
            <a:r>
              <a:rPr sz="3000" b="1" spc="-10" dirty="0">
                <a:solidFill>
                  <a:srgbClr val="BBE0E3"/>
                </a:solidFill>
                <a:latin typeface="Arial"/>
                <a:cs typeface="Arial"/>
              </a:rPr>
              <a:t>t</a:t>
            </a:r>
            <a:r>
              <a:rPr sz="3000" b="1" spc="-55" dirty="0">
                <a:solidFill>
                  <a:srgbClr val="BBE0E3"/>
                </a:solidFill>
                <a:latin typeface="Arial"/>
                <a:cs typeface="Arial"/>
              </a:rPr>
              <a:t>h</a:t>
            </a:r>
            <a:r>
              <a:rPr sz="3000" b="1" dirty="0">
                <a:solidFill>
                  <a:srgbClr val="BBE0E3"/>
                </a:solidFill>
                <a:latin typeface="Arial"/>
                <a:cs typeface="Arial"/>
              </a:rPr>
              <a:t>e f</a:t>
            </a:r>
            <a:r>
              <a:rPr sz="3000" b="1" spc="30" dirty="0">
                <a:solidFill>
                  <a:srgbClr val="BBE0E3"/>
                </a:solidFill>
                <a:latin typeface="Arial"/>
                <a:cs typeface="Arial"/>
              </a:rPr>
              <a:t>ac</a:t>
            </a:r>
            <a:r>
              <a:rPr sz="3000" b="1" dirty="0">
                <a:solidFill>
                  <a:srgbClr val="BBE0E3"/>
                </a:solidFill>
                <a:latin typeface="Arial"/>
                <a:cs typeface="Arial"/>
              </a:rPr>
              <a:t>e</a:t>
            </a:r>
            <a:r>
              <a:rPr sz="3000" b="1" spc="-105" dirty="0">
                <a:solidFill>
                  <a:srgbClr val="BBE0E3"/>
                </a:solidFill>
                <a:latin typeface="Arial"/>
                <a:cs typeface="Arial"/>
              </a:rPr>
              <a:t> </a:t>
            </a:r>
            <a:r>
              <a:rPr sz="3000" b="1" spc="-55" dirty="0">
                <a:solidFill>
                  <a:srgbClr val="BBE0E3"/>
                </a:solidFill>
                <a:latin typeface="Arial"/>
                <a:cs typeface="Arial"/>
              </a:rPr>
              <a:t>o</a:t>
            </a:r>
            <a:r>
              <a:rPr sz="3000" b="1" spc="-10" dirty="0">
                <a:solidFill>
                  <a:srgbClr val="BBE0E3"/>
                </a:solidFill>
                <a:latin typeface="Arial"/>
                <a:cs typeface="Arial"/>
              </a:rPr>
              <a:t>f</a:t>
            </a:r>
            <a:r>
              <a:rPr sz="3000" b="1" spc="65" dirty="0">
                <a:solidFill>
                  <a:srgbClr val="BBE0E3"/>
                </a:solidFill>
                <a:latin typeface="Arial"/>
                <a:cs typeface="Arial"/>
              </a:rPr>
              <a:t> </a:t>
            </a:r>
            <a:r>
              <a:rPr sz="3000" b="1" spc="10" dirty="0">
                <a:solidFill>
                  <a:srgbClr val="BBE0E3"/>
                </a:solidFill>
                <a:latin typeface="Arial"/>
                <a:cs typeface="Arial"/>
              </a:rPr>
              <a:t>a</a:t>
            </a:r>
            <a:r>
              <a:rPr sz="3000" b="1" spc="-20" dirty="0">
                <a:solidFill>
                  <a:srgbClr val="BBE0E3"/>
                </a:solidFill>
                <a:latin typeface="Arial"/>
                <a:cs typeface="Arial"/>
              </a:rPr>
              <a:t>n</a:t>
            </a:r>
            <a:r>
              <a:rPr sz="3000" b="1" spc="-70" dirty="0">
                <a:solidFill>
                  <a:srgbClr val="BBE0E3"/>
                </a:solidFill>
                <a:latin typeface="Arial"/>
                <a:cs typeface="Arial"/>
              </a:rPr>
              <a:t> </a:t>
            </a:r>
            <a:r>
              <a:rPr sz="3000" b="1" spc="30" dirty="0">
                <a:solidFill>
                  <a:srgbClr val="FFFF00"/>
                </a:solidFill>
                <a:latin typeface="Arial"/>
                <a:cs typeface="Arial"/>
              </a:rPr>
              <a:t>ea</a:t>
            </a:r>
            <a:r>
              <a:rPr sz="3000" b="1" spc="-35" dirty="0">
                <a:solidFill>
                  <a:srgbClr val="FFFF00"/>
                </a:solidFill>
                <a:latin typeface="Arial"/>
                <a:cs typeface="Arial"/>
              </a:rPr>
              <a:t>g</a:t>
            </a:r>
            <a:r>
              <a:rPr sz="3000" b="1" spc="-45" dirty="0">
                <a:solidFill>
                  <a:srgbClr val="FFFF00"/>
                </a:solidFill>
                <a:latin typeface="Arial"/>
                <a:cs typeface="Arial"/>
              </a:rPr>
              <a:t>l</a:t>
            </a:r>
            <a:r>
              <a:rPr sz="3000" b="1" spc="30" dirty="0">
                <a:solidFill>
                  <a:srgbClr val="FFFF00"/>
                </a:solidFill>
                <a:latin typeface="Arial"/>
                <a:cs typeface="Arial"/>
              </a:rPr>
              <a:t>e</a:t>
            </a:r>
            <a:r>
              <a:rPr sz="3000" b="1" spc="-45" dirty="0">
                <a:solidFill>
                  <a:srgbClr val="BBE0E3"/>
                </a:solidFill>
                <a:latin typeface="Arial"/>
                <a:cs typeface="Arial"/>
              </a:rPr>
              <a:t>.</a:t>
            </a:r>
            <a:r>
              <a:rPr sz="3000" b="1" dirty="0">
                <a:solidFill>
                  <a:srgbClr val="BBE0E3"/>
                </a:solidFill>
                <a:latin typeface="Arial"/>
                <a:cs typeface="Arial"/>
              </a:rPr>
              <a:t>”</a:t>
            </a:r>
            <a:endParaRPr sz="3000">
              <a:latin typeface="Arial"/>
              <a:cs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A4456-F590-4EBE-A70D-681C73CA5CA0}"/>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4815E557-3EC5-45D1-ADCE-3642FFAE0307}"/>
              </a:ext>
            </a:extLst>
          </p:cNvPr>
          <p:cNvSpPr>
            <a:spLocks noGrp="1"/>
          </p:cNvSpPr>
          <p:nvPr>
            <p:ph type="body" idx="1"/>
          </p:nvPr>
        </p:nvSpPr>
        <p:spPr>
          <a:xfrm>
            <a:off x="388874" y="1424058"/>
            <a:ext cx="9280651" cy="5078313"/>
          </a:xfrm>
        </p:spPr>
        <p:txBody>
          <a:bodyPr/>
          <a:lstStyle/>
          <a:p>
            <a:r>
              <a:rPr lang="en-US" b="0" i="0" dirty="0">
                <a:solidFill>
                  <a:srgbClr val="F4F6DF"/>
                </a:solidFill>
                <a:effectLst/>
                <a:latin typeface="Times New Roman" panose="02020603050405020304" pitchFamily="18" charset="0"/>
              </a:rPr>
              <a:t>St. John in his revelation saw, </a:t>
            </a:r>
            <a:r>
              <a:rPr lang="en-US" b="1" i="0" dirty="0">
                <a:solidFill>
                  <a:srgbClr val="F4F6DF"/>
                </a:solidFill>
                <a:effectLst/>
                <a:latin typeface="Times New Roman" panose="02020603050405020304" pitchFamily="18" charset="0"/>
              </a:rPr>
              <a:t>“Before the throne there</a:t>
            </a:r>
            <a:r>
              <a:rPr lang="en-US" b="1" i="1" dirty="0">
                <a:solidFill>
                  <a:srgbClr val="F4F6DF"/>
                </a:solidFill>
                <a:effectLst/>
                <a:latin typeface="Times New Roman" panose="02020603050405020304" pitchFamily="18" charset="0"/>
              </a:rPr>
              <a:t> </a:t>
            </a:r>
            <a:r>
              <a:rPr lang="en-US" b="1" i="0" dirty="0">
                <a:solidFill>
                  <a:srgbClr val="F4F6DF"/>
                </a:solidFill>
                <a:effectLst/>
                <a:latin typeface="Times New Roman" panose="02020603050405020304" pitchFamily="18" charset="0"/>
              </a:rPr>
              <a:t>was a sea of glass, like crystal. And in the midst of the throne, and around the throne, were four living creatures full of eyes in front and in back. </a:t>
            </a:r>
            <a:r>
              <a:rPr lang="en-US" b="1" i="0" baseline="30000" dirty="0">
                <a:solidFill>
                  <a:srgbClr val="F4F6DF"/>
                </a:solidFill>
                <a:effectLst/>
                <a:latin typeface="Times New Roman" panose="02020603050405020304" pitchFamily="18" charset="0"/>
              </a:rPr>
              <a:t> </a:t>
            </a:r>
            <a:r>
              <a:rPr lang="en-US" b="1" i="0" dirty="0">
                <a:solidFill>
                  <a:srgbClr val="F4F6DF"/>
                </a:solidFill>
                <a:effectLst/>
                <a:latin typeface="Times New Roman" panose="02020603050405020304" pitchFamily="18" charset="0"/>
              </a:rPr>
              <a:t>The first living creature was like a </a:t>
            </a:r>
            <a:r>
              <a:rPr lang="en-US" b="1" i="0" dirty="0">
                <a:solidFill>
                  <a:srgbClr val="FF0000"/>
                </a:solidFill>
                <a:effectLst/>
                <a:latin typeface="Times New Roman" panose="02020603050405020304" pitchFamily="18" charset="0"/>
              </a:rPr>
              <a:t>lion</a:t>
            </a:r>
            <a:r>
              <a:rPr lang="en-US" b="1" i="0" dirty="0">
                <a:solidFill>
                  <a:srgbClr val="F4F6DF"/>
                </a:solidFill>
                <a:effectLst/>
                <a:latin typeface="Times New Roman" panose="02020603050405020304" pitchFamily="18" charset="0"/>
              </a:rPr>
              <a:t>, the second living creature like a </a:t>
            </a:r>
            <a:r>
              <a:rPr lang="en-US" b="1" i="0" dirty="0">
                <a:solidFill>
                  <a:srgbClr val="FF0000"/>
                </a:solidFill>
                <a:effectLst/>
                <a:latin typeface="Times New Roman" panose="02020603050405020304" pitchFamily="18" charset="0"/>
              </a:rPr>
              <a:t>calf</a:t>
            </a:r>
            <a:r>
              <a:rPr lang="en-US" b="1" i="0" dirty="0">
                <a:solidFill>
                  <a:srgbClr val="F4F6DF"/>
                </a:solidFill>
                <a:effectLst/>
                <a:latin typeface="Times New Roman" panose="02020603050405020304" pitchFamily="18" charset="0"/>
              </a:rPr>
              <a:t>, the third living creature had a face like a </a:t>
            </a:r>
            <a:r>
              <a:rPr lang="en-US" b="1" i="0" dirty="0">
                <a:solidFill>
                  <a:srgbClr val="FF0000"/>
                </a:solidFill>
                <a:effectLst/>
                <a:latin typeface="Times New Roman" panose="02020603050405020304" pitchFamily="18" charset="0"/>
              </a:rPr>
              <a:t>man</a:t>
            </a:r>
            <a:r>
              <a:rPr lang="en-US" b="1" i="0" dirty="0">
                <a:solidFill>
                  <a:srgbClr val="F4F6DF"/>
                </a:solidFill>
                <a:effectLst/>
                <a:latin typeface="Times New Roman" panose="02020603050405020304" pitchFamily="18" charset="0"/>
              </a:rPr>
              <a:t>, and the fourth living creature was like a flying </a:t>
            </a:r>
            <a:r>
              <a:rPr lang="en-US" b="1" i="0" dirty="0">
                <a:solidFill>
                  <a:srgbClr val="FF0000"/>
                </a:solidFill>
                <a:effectLst/>
                <a:latin typeface="Times New Roman" panose="02020603050405020304" pitchFamily="18" charset="0"/>
              </a:rPr>
              <a:t>eagle</a:t>
            </a:r>
            <a:r>
              <a:rPr lang="en-US" b="1" i="0" dirty="0">
                <a:solidFill>
                  <a:srgbClr val="F4F6DF"/>
                </a:solidFill>
                <a:effectLst/>
                <a:latin typeface="Times New Roman" panose="02020603050405020304" pitchFamily="18" charset="0"/>
              </a:rPr>
              <a:t>. </a:t>
            </a:r>
            <a:r>
              <a:rPr lang="en-US" b="1" i="0" baseline="30000" dirty="0">
                <a:solidFill>
                  <a:srgbClr val="F4F6DF"/>
                </a:solidFill>
                <a:effectLst/>
                <a:latin typeface="Times New Roman" panose="02020603050405020304" pitchFamily="18" charset="0"/>
              </a:rPr>
              <a:t> </a:t>
            </a:r>
            <a:r>
              <a:rPr lang="en-US" b="1" i="0" dirty="0">
                <a:solidFill>
                  <a:srgbClr val="F4F6DF"/>
                </a:solidFill>
                <a:effectLst/>
                <a:latin typeface="Times New Roman" panose="02020603050405020304" pitchFamily="18" charset="0"/>
              </a:rPr>
              <a:t>The four living creatures, each having six wings, were full of eyes around and within. And they do not rest day or night, saying: ‘Holy, holy, holy, Lord God Almighty, Who was and is and is to come!’”</a:t>
            </a:r>
            <a:r>
              <a:rPr lang="en-US" b="0" i="0" dirty="0">
                <a:solidFill>
                  <a:srgbClr val="F4F6DF"/>
                </a:solidFill>
                <a:effectLst/>
                <a:latin typeface="Times New Roman" panose="02020603050405020304" pitchFamily="18" charset="0"/>
              </a:rPr>
              <a:t> (Rev4:6-8).</a:t>
            </a:r>
            <a:endParaRPr lang="en-CA" dirty="0"/>
          </a:p>
        </p:txBody>
      </p:sp>
    </p:spTree>
    <p:extLst>
      <p:ext uri="{BB962C8B-B14F-4D97-AF65-F5344CB8AC3E}">
        <p14:creationId xmlns:p14="http://schemas.microsoft.com/office/powerpoint/2010/main" val="1573456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8233D-E461-45F3-BEBB-0F6250E63E11}"/>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5D3DD3EB-8B46-4B40-A847-986F5AF52A30}"/>
              </a:ext>
            </a:extLst>
          </p:cNvPr>
          <p:cNvSpPr>
            <a:spLocks noGrp="1"/>
          </p:cNvSpPr>
          <p:nvPr>
            <p:ph type="body" idx="1"/>
          </p:nvPr>
        </p:nvSpPr>
        <p:spPr>
          <a:xfrm>
            <a:off x="483122" y="1905000"/>
            <a:ext cx="9280651" cy="4519542"/>
          </a:xfrm>
        </p:spPr>
        <p:txBody>
          <a:bodyPr/>
          <a:lstStyle/>
          <a:p>
            <a:r>
              <a:rPr lang="en-US" b="0" i="0" dirty="0">
                <a:solidFill>
                  <a:srgbClr val="F4F6DF"/>
                </a:solidFill>
                <a:effectLst/>
                <a:latin typeface="Times New Roman" panose="02020603050405020304" pitchFamily="18" charset="0"/>
              </a:rPr>
              <a:t>The Prophet Ezekiel also saw the same vision (Eze1:4-11), and the Prophet Isaiah saw their glory and talked about their honor (Isa6:1-3).</a:t>
            </a:r>
            <a:endParaRPr lang="en-CA" dirty="0"/>
          </a:p>
        </p:txBody>
      </p:sp>
    </p:spTree>
    <p:extLst>
      <p:ext uri="{BB962C8B-B14F-4D97-AF65-F5344CB8AC3E}">
        <p14:creationId xmlns:p14="http://schemas.microsoft.com/office/powerpoint/2010/main" val="1810724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1076" y="535217"/>
            <a:ext cx="9096247" cy="649858"/>
          </a:xfrm>
          <a:prstGeom prst="rect">
            <a:avLst/>
          </a:prstGeom>
        </p:spPr>
        <p:txBody>
          <a:bodyPr vert="horz" wrap="square" lIns="0" tIns="0" rIns="0" bIns="0" rtlCol="0">
            <a:spAutoFit/>
          </a:bodyPr>
          <a:lstStyle/>
          <a:p>
            <a:pPr marL="12700" marR="5080">
              <a:lnSpc>
                <a:spcPct val="101099"/>
              </a:lnSpc>
            </a:pPr>
            <a:r>
              <a:rPr sz="4400" spc="-20" dirty="0"/>
              <a:t>T</a:t>
            </a:r>
            <a:r>
              <a:rPr sz="4400" spc="-15" dirty="0"/>
              <a:t>h</a:t>
            </a:r>
            <a:r>
              <a:rPr sz="4400" spc="-35" dirty="0"/>
              <a:t>e</a:t>
            </a:r>
            <a:r>
              <a:rPr sz="4400" spc="-50" dirty="0"/>
              <a:t> </a:t>
            </a:r>
            <a:r>
              <a:rPr sz="4400" spc="-175" dirty="0"/>
              <a:t>F</a:t>
            </a:r>
            <a:r>
              <a:rPr sz="4400" spc="-20" dirty="0"/>
              <a:t>o</a:t>
            </a:r>
            <a:r>
              <a:rPr sz="4400" spc="-15" dirty="0"/>
              <a:t>u</a:t>
            </a:r>
            <a:r>
              <a:rPr sz="4400" spc="-35" dirty="0"/>
              <a:t>r</a:t>
            </a:r>
            <a:r>
              <a:rPr sz="4400" spc="-5" dirty="0"/>
              <a:t> </a:t>
            </a:r>
            <a:r>
              <a:rPr sz="4400" spc="-20" dirty="0"/>
              <a:t>L</a:t>
            </a:r>
            <a:r>
              <a:rPr sz="4400" spc="15" dirty="0"/>
              <a:t>i</a:t>
            </a:r>
            <a:r>
              <a:rPr sz="4400" spc="-30" dirty="0"/>
              <a:t>v</a:t>
            </a:r>
            <a:r>
              <a:rPr sz="4400" spc="15" dirty="0"/>
              <a:t>i</a:t>
            </a:r>
            <a:r>
              <a:rPr sz="4400" spc="-15" dirty="0"/>
              <a:t>n</a:t>
            </a:r>
            <a:r>
              <a:rPr sz="4400" spc="-40" dirty="0"/>
              <a:t>g</a:t>
            </a:r>
            <a:r>
              <a:rPr sz="4400" spc="-20" dirty="0"/>
              <a:t> </a:t>
            </a:r>
            <a:r>
              <a:rPr sz="4400" spc="-10" dirty="0"/>
              <a:t>C</a:t>
            </a:r>
            <a:r>
              <a:rPr sz="4400" spc="-175" dirty="0"/>
              <a:t>r</a:t>
            </a:r>
            <a:r>
              <a:rPr sz="4400" spc="-20" dirty="0"/>
              <a:t>e</a:t>
            </a:r>
            <a:r>
              <a:rPr sz="4400" spc="-30" dirty="0"/>
              <a:t>a</a:t>
            </a:r>
            <a:r>
              <a:rPr sz="4400" spc="-80" dirty="0"/>
              <a:t>t</a:t>
            </a:r>
            <a:r>
              <a:rPr sz="4400" spc="-10" dirty="0"/>
              <a:t>u</a:t>
            </a:r>
            <a:r>
              <a:rPr sz="4400" spc="-175" dirty="0"/>
              <a:t>r</a:t>
            </a:r>
            <a:r>
              <a:rPr sz="4400" spc="-20" dirty="0"/>
              <a:t>e</a:t>
            </a:r>
            <a:r>
              <a:rPr sz="4400" spc="-30" dirty="0"/>
              <a:t>s</a:t>
            </a:r>
          </a:p>
        </p:txBody>
      </p:sp>
      <p:pic>
        <p:nvPicPr>
          <p:cNvPr id="1026" name="Picture 2" descr="The Bosom of the Father (v02) - St. Mary Coptic Orthodox Church">
            <a:extLst>
              <a:ext uri="{FF2B5EF4-FFF2-40B4-BE49-F238E27FC236}">
                <a16:creationId xmlns:a16="http://schemas.microsoft.com/office/drawing/2014/main" id="{8C5E2117-CD5B-4D41-8E02-40D7159841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295400"/>
            <a:ext cx="8184821" cy="6130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378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D07DD-812B-4A34-840A-3F146506C01F}"/>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75F2F0FB-C910-4E88-88F6-92D8677C591A}"/>
              </a:ext>
            </a:extLst>
          </p:cNvPr>
          <p:cNvSpPr>
            <a:spLocks noGrp="1"/>
          </p:cNvSpPr>
          <p:nvPr>
            <p:ph type="body" idx="1"/>
          </p:nvPr>
        </p:nvSpPr>
        <p:spPr>
          <a:xfrm>
            <a:off x="381000" y="1371600"/>
            <a:ext cx="9448800" cy="5386090"/>
          </a:xfrm>
        </p:spPr>
        <p:txBody>
          <a:bodyPr/>
          <a:lstStyle/>
          <a:p>
            <a:pPr algn="l">
              <a:buFont typeface="Arial" panose="020B0604020202020204" pitchFamily="34" charset="0"/>
              <a:buChar char="•"/>
            </a:pPr>
            <a:r>
              <a:rPr lang="en-US" sz="2000" b="0" dirty="0">
                <a:solidFill>
                  <a:srgbClr val="F4F6DF"/>
                </a:solidFill>
                <a:effectLst/>
                <a:latin typeface="Times New Roman" panose="02020603050405020304" pitchFamily="18" charset="0"/>
              </a:rPr>
              <a:t>The one who has a face like a </a:t>
            </a:r>
            <a:r>
              <a:rPr lang="en-US" sz="2000" b="0" dirty="0">
                <a:solidFill>
                  <a:srgbClr val="FF0000"/>
                </a:solidFill>
                <a:effectLst/>
                <a:latin typeface="Times New Roman" panose="02020603050405020304" pitchFamily="18" charset="0"/>
              </a:rPr>
              <a:t>man</a:t>
            </a:r>
            <a:r>
              <a:rPr lang="en-US" sz="2000" b="0" dirty="0">
                <a:solidFill>
                  <a:srgbClr val="F4F6DF"/>
                </a:solidFill>
                <a:effectLst/>
                <a:latin typeface="Times New Roman" panose="02020603050405020304" pitchFamily="18" charset="0"/>
              </a:rPr>
              <a:t> represents the Gospel of St. </a:t>
            </a:r>
            <a:r>
              <a:rPr lang="en-US" sz="2000" b="0" dirty="0">
                <a:solidFill>
                  <a:srgbClr val="FF0000"/>
                </a:solidFill>
                <a:effectLst/>
                <a:latin typeface="Times New Roman" panose="02020603050405020304" pitchFamily="18" charset="0"/>
              </a:rPr>
              <a:t>Matthew</a:t>
            </a:r>
            <a:r>
              <a:rPr lang="en-US" sz="2000" b="0" dirty="0">
                <a:solidFill>
                  <a:srgbClr val="F4F6DF"/>
                </a:solidFill>
                <a:effectLst/>
                <a:latin typeface="Times New Roman" panose="02020603050405020304" pitchFamily="18" charset="0"/>
              </a:rPr>
              <a:t> who started his gospel by Christ’s Genealogy. He also wrote more than others about Christ the Son of Man.</a:t>
            </a:r>
          </a:p>
          <a:p>
            <a:pPr algn="l">
              <a:buFont typeface="Arial" panose="020B0604020202020204" pitchFamily="34" charset="0"/>
              <a:buChar char="•"/>
            </a:pPr>
            <a:endParaRPr lang="en-US" sz="2000" b="0" dirty="0">
              <a:solidFill>
                <a:srgbClr val="F4F6DF"/>
              </a:solidFill>
              <a:effectLst/>
              <a:latin typeface="Times New Roman" panose="02020603050405020304" pitchFamily="18" charset="0"/>
            </a:endParaRPr>
          </a:p>
          <a:p>
            <a:pPr algn="l">
              <a:buFont typeface="Arial" panose="020B0604020202020204" pitchFamily="34" charset="0"/>
              <a:buChar char="•"/>
            </a:pPr>
            <a:r>
              <a:rPr lang="en-US" sz="2000" b="0" dirty="0">
                <a:solidFill>
                  <a:srgbClr val="F4F6DF"/>
                </a:solidFill>
                <a:effectLst/>
                <a:latin typeface="Times New Roman" panose="02020603050405020304" pitchFamily="18" charset="0"/>
              </a:rPr>
              <a:t>o The one who is like a </a:t>
            </a:r>
            <a:r>
              <a:rPr lang="en-US" sz="2000" b="0" dirty="0">
                <a:solidFill>
                  <a:srgbClr val="92D050"/>
                </a:solidFill>
                <a:effectLst/>
                <a:latin typeface="Times New Roman" panose="02020603050405020304" pitchFamily="18" charset="0"/>
              </a:rPr>
              <a:t>lion</a:t>
            </a:r>
            <a:r>
              <a:rPr lang="en-US" sz="2000" b="0" dirty="0">
                <a:solidFill>
                  <a:srgbClr val="F4F6DF"/>
                </a:solidFill>
                <a:effectLst/>
                <a:latin typeface="Times New Roman" panose="02020603050405020304" pitchFamily="18" charset="0"/>
              </a:rPr>
              <a:t> represents the Gospel of St. </a:t>
            </a:r>
            <a:r>
              <a:rPr lang="en-US" sz="2000" b="0" dirty="0">
                <a:solidFill>
                  <a:srgbClr val="92D050"/>
                </a:solidFill>
                <a:effectLst/>
                <a:latin typeface="Times New Roman" panose="02020603050405020304" pitchFamily="18" charset="0"/>
              </a:rPr>
              <a:t>Mark</a:t>
            </a:r>
            <a:r>
              <a:rPr lang="en-US" sz="2000" b="0" dirty="0">
                <a:solidFill>
                  <a:srgbClr val="F4F6DF"/>
                </a:solidFill>
                <a:effectLst/>
                <a:latin typeface="Times New Roman" panose="02020603050405020304" pitchFamily="18" charset="0"/>
              </a:rPr>
              <a:t> who talks about Christ in His might. He wrote his Gospel to the Romans who believed in might, so he started it talking about a roaring sound in wilderness, and ended it by saying that those who believe in Christ will be able to do things similar to His miracles (Mk16:17). Therefore, not only Christ has mighty power but He also gives it to His followers.</a:t>
            </a:r>
          </a:p>
          <a:p>
            <a:pPr algn="l">
              <a:buFont typeface="Arial" panose="020B0604020202020204" pitchFamily="34" charset="0"/>
              <a:buChar char="•"/>
            </a:pPr>
            <a:endParaRPr lang="en-US" sz="2000" b="0" dirty="0">
              <a:solidFill>
                <a:srgbClr val="F4F6DF"/>
              </a:solidFill>
              <a:effectLst/>
              <a:latin typeface="Times New Roman" panose="02020603050405020304" pitchFamily="18" charset="0"/>
            </a:endParaRPr>
          </a:p>
          <a:p>
            <a:pPr algn="l">
              <a:buFont typeface="Arial" panose="020B0604020202020204" pitchFamily="34" charset="0"/>
              <a:buChar char="•"/>
            </a:pPr>
            <a:r>
              <a:rPr lang="en-US" sz="2000" b="0" dirty="0">
                <a:solidFill>
                  <a:srgbClr val="F4F6DF"/>
                </a:solidFill>
                <a:effectLst/>
                <a:latin typeface="Times New Roman" panose="02020603050405020304" pitchFamily="18" charset="0"/>
              </a:rPr>
              <a:t>o The one who is like a </a:t>
            </a:r>
            <a:r>
              <a:rPr lang="en-US" sz="2000" b="0" dirty="0">
                <a:solidFill>
                  <a:srgbClr val="FFC000"/>
                </a:solidFill>
                <a:effectLst/>
                <a:latin typeface="Times New Roman" panose="02020603050405020304" pitchFamily="18" charset="0"/>
              </a:rPr>
              <a:t>calf</a:t>
            </a:r>
            <a:r>
              <a:rPr lang="en-US" sz="2000" b="0" dirty="0">
                <a:solidFill>
                  <a:srgbClr val="F4F6DF"/>
                </a:solidFill>
                <a:effectLst/>
                <a:latin typeface="Times New Roman" panose="02020603050405020304" pitchFamily="18" charset="0"/>
              </a:rPr>
              <a:t> represents the Gospel of St. </a:t>
            </a:r>
            <a:r>
              <a:rPr lang="en-US" sz="2000" b="0" dirty="0">
                <a:solidFill>
                  <a:srgbClr val="FFC000"/>
                </a:solidFill>
                <a:effectLst/>
                <a:latin typeface="Times New Roman" panose="02020603050405020304" pitchFamily="18" charset="0"/>
              </a:rPr>
              <a:t>Luke</a:t>
            </a:r>
            <a:r>
              <a:rPr lang="en-US" sz="2000" b="0" dirty="0">
                <a:solidFill>
                  <a:srgbClr val="F4F6DF"/>
                </a:solidFill>
                <a:effectLst/>
                <a:latin typeface="Times New Roman" panose="02020603050405020304" pitchFamily="18" charset="0"/>
              </a:rPr>
              <a:t> who started his Gospel by the priesthood of Zachariah, and He talked about Christ the Priest who offered Himself for the salvation of the world by the blood of His sacrifice. The calf was used as a sacrifice for the sins of the priest.</a:t>
            </a:r>
          </a:p>
          <a:p>
            <a:pPr algn="l">
              <a:buFont typeface="Arial" panose="020B0604020202020204" pitchFamily="34" charset="0"/>
              <a:buChar char="•"/>
            </a:pPr>
            <a:endParaRPr lang="en-US" sz="2000" b="0" dirty="0">
              <a:solidFill>
                <a:srgbClr val="F4F6DF"/>
              </a:solidFill>
              <a:effectLst/>
              <a:latin typeface="Times New Roman" panose="02020603050405020304" pitchFamily="18" charset="0"/>
            </a:endParaRPr>
          </a:p>
          <a:p>
            <a:pPr algn="l">
              <a:buFont typeface="Arial" panose="020B0604020202020204" pitchFamily="34" charset="0"/>
              <a:buChar char="•"/>
            </a:pPr>
            <a:r>
              <a:rPr lang="en-US" sz="2000" b="0" dirty="0">
                <a:solidFill>
                  <a:srgbClr val="F4F6DF"/>
                </a:solidFill>
                <a:effectLst/>
                <a:latin typeface="Times New Roman" panose="02020603050405020304" pitchFamily="18" charset="0"/>
              </a:rPr>
              <a:t>o The one who is like a flying </a:t>
            </a:r>
            <a:r>
              <a:rPr lang="en-US" sz="2000" b="0" dirty="0">
                <a:solidFill>
                  <a:schemeClr val="accent5">
                    <a:lumMod val="60000"/>
                    <a:lumOff val="40000"/>
                  </a:schemeClr>
                </a:solidFill>
                <a:effectLst/>
                <a:latin typeface="Times New Roman" panose="02020603050405020304" pitchFamily="18" charset="0"/>
              </a:rPr>
              <a:t>eagle</a:t>
            </a:r>
            <a:r>
              <a:rPr lang="en-US" sz="2000" b="0" dirty="0">
                <a:solidFill>
                  <a:srgbClr val="F4F6DF"/>
                </a:solidFill>
                <a:effectLst/>
                <a:latin typeface="Times New Roman" panose="02020603050405020304" pitchFamily="18" charset="0"/>
              </a:rPr>
              <a:t> represents the Gospel of St. </a:t>
            </a:r>
            <a:r>
              <a:rPr lang="en-US" sz="2000" b="0" dirty="0">
                <a:solidFill>
                  <a:schemeClr val="accent5">
                    <a:lumMod val="60000"/>
                    <a:lumOff val="40000"/>
                  </a:schemeClr>
                </a:solidFill>
                <a:effectLst/>
                <a:latin typeface="Times New Roman" panose="02020603050405020304" pitchFamily="18" charset="0"/>
              </a:rPr>
              <a:t>John</a:t>
            </a:r>
            <a:r>
              <a:rPr lang="en-US" sz="2000" b="0" dirty="0">
                <a:solidFill>
                  <a:srgbClr val="F4F6DF"/>
                </a:solidFill>
                <a:effectLst/>
                <a:latin typeface="Times New Roman" panose="02020603050405020304" pitchFamily="18" charset="0"/>
              </a:rPr>
              <a:t> who proved that Christ is the Son of God in his Gospel. </a:t>
            </a:r>
          </a:p>
          <a:p>
            <a:endParaRPr lang="en-CA" dirty="0"/>
          </a:p>
        </p:txBody>
      </p:sp>
    </p:spTree>
    <p:extLst>
      <p:ext uri="{BB962C8B-B14F-4D97-AF65-F5344CB8AC3E}">
        <p14:creationId xmlns:p14="http://schemas.microsoft.com/office/powerpoint/2010/main" val="2263286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123950"/>
            <a:ext cx="8610600" cy="1308100"/>
          </a:xfrm>
          <a:custGeom>
            <a:avLst/>
            <a:gdLst/>
            <a:ahLst/>
            <a:cxnLst/>
            <a:rect l="l" t="t" r="r" b="b"/>
            <a:pathLst>
              <a:path w="8610600" h="1308100">
                <a:moveTo>
                  <a:pt x="0" y="0"/>
                </a:moveTo>
                <a:lnTo>
                  <a:pt x="8610598" y="0"/>
                </a:lnTo>
                <a:lnTo>
                  <a:pt x="8610598" y="1308099"/>
                </a:lnTo>
                <a:lnTo>
                  <a:pt x="0" y="13080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083766" y="787847"/>
            <a:ext cx="8232775" cy="2057400"/>
          </a:xfrm>
          <a:prstGeom prst="rect">
            <a:avLst/>
          </a:prstGeom>
        </p:spPr>
        <p:txBody>
          <a:bodyPr vert="horz" wrap="square" lIns="0" tIns="0" rIns="0" bIns="0" rtlCol="0">
            <a:spAutoFit/>
          </a:bodyPr>
          <a:lstStyle/>
          <a:p>
            <a:pPr marL="12700" marR="5080" algn="ctr">
              <a:lnSpc>
                <a:spcPct val="100200"/>
              </a:lnSpc>
            </a:pPr>
            <a:r>
              <a:rPr sz="4700" spc="-5" dirty="0">
                <a:solidFill>
                  <a:srgbClr val="FFFF00"/>
                </a:solidFill>
                <a:latin typeface="Arial"/>
                <a:cs typeface="Arial"/>
              </a:rPr>
              <a:t>T</a:t>
            </a:r>
            <a:r>
              <a:rPr sz="4700" spc="-45" dirty="0">
                <a:solidFill>
                  <a:srgbClr val="FFFF00"/>
                </a:solidFill>
                <a:latin typeface="Arial"/>
                <a:cs typeface="Arial"/>
              </a:rPr>
              <a:t>hi</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50" dirty="0">
                <a:solidFill>
                  <a:srgbClr val="FFFF00"/>
                </a:solidFill>
                <a:latin typeface="Arial"/>
                <a:cs typeface="Arial"/>
              </a:rPr>
              <a:t>s</a:t>
            </a:r>
            <a:r>
              <a:rPr sz="4700" spc="-15" dirty="0">
                <a:solidFill>
                  <a:srgbClr val="FFFF00"/>
                </a:solidFill>
                <a:latin typeface="Arial"/>
                <a:cs typeface="Arial"/>
              </a:rPr>
              <a:t>pe</a:t>
            </a:r>
            <a:r>
              <a:rPr sz="4700" dirty="0">
                <a:solidFill>
                  <a:srgbClr val="FFFF00"/>
                </a:solidFill>
                <a:latin typeface="Arial"/>
                <a:cs typeface="Arial"/>
              </a:rPr>
              <a:t>l</a:t>
            </a:r>
            <a:r>
              <a:rPr sz="4700" spc="-50" dirty="0">
                <a:solidFill>
                  <a:srgbClr val="FFFF00"/>
                </a:solidFill>
                <a:latin typeface="Arial"/>
                <a:cs typeface="Arial"/>
              </a:rPr>
              <a:t> </a:t>
            </a:r>
            <a:r>
              <a:rPr sz="4700" dirty="0">
                <a:solidFill>
                  <a:srgbClr val="FFFF00"/>
                </a:solidFill>
                <a:latin typeface="Arial"/>
                <a:cs typeface="Arial"/>
              </a:rPr>
              <a:t>w</a:t>
            </a:r>
            <a:r>
              <a:rPr sz="4700" spc="-15" dirty="0">
                <a:solidFill>
                  <a:srgbClr val="FFFF00"/>
                </a:solidFill>
                <a:latin typeface="Arial"/>
                <a:cs typeface="Arial"/>
              </a:rPr>
              <a:t>a</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w</a:t>
            </a:r>
            <a:r>
              <a:rPr sz="4700" spc="30" dirty="0">
                <a:solidFill>
                  <a:srgbClr val="FFFF00"/>
                </a:solidFill>
                <a:latin typeface="Arial"/>
                <a:cs typeface="Arial"/>
              </a:rPr>
              <a:t>r</a:t>
            </a:r>
            <a:r>
              <a:rPr sz="4700" spc="-45" dirty="0">
                <a:solidFill>
                  <a:srgbClr val="FFFF00"/>
                </a:solidFill>
                <a:latin typeface="Arial"/>
                <a:cs typeface="Arial"/>
              </a:rPr>
              <a:t>i</a:t>
            </a:r>
            <a:r>
              <a:rPr sz="4700" spc="-20" dirty="0">
                <a:solidFill>
                  <a:srgbClr val="FFFF00"/>
                </a:solidFill>
                <a:latin typeface="Arial"/>
                <a:cs typeface="Arial"/>
              </a:rPr>
              <a:t>tt</a:t>
            </a:r>
            <a:r>
              <a:rPr sz="4700" spc="-15" dirty="0">
                <a:solidFill>
                  <a:srgbClr val="FFFF00"/>
                </a:solidFill>
                <a:latin typeface="Arial"/>
                <a:cs typeface="Arial"/>
              </a:rPr>
              <a:t>e</a:t>
            </a:r>
            <a:r>
              <a:rPr sz="4700" dirty="0">
                <a:solidFill>
                  <a:srgbClr val="FFFF00"/>
                </a:solidFill>
                <a:latin typeface="Arial"/>
                <a:cs typeface="Arial"/>
              </a:rPr>
              <a:t>n</a:t>
            </a:r>
            <a:r>
              <a:rPr sz="4700" spc="75" dirty="0">
                <a:solidFill>
                  <a:srgbClr val="FFFF00"/>
                </a:solidFill>
                <a:latin typeface="Arial"/>
                <a:cs typeface="Arial"/>
              </a:rPr>
              <a:t> </a:t>
            </a:r>
            <a:r>
              <a:rPr sz="4700" spc="-20" dirty="0">
                <a:solidFill>
                  <a:srgbClr val="FFFF00"/>
                </a:solidFill>
                <a:latin typeface="Arial"/>
                <a:cs typeface="Arial"/>
              </a:rPr>
              <a:t>f</a:t>
            </a:r>
            <a:r>
              <a:rPr sz="4700" spc="-15" dirty="0">
                <a:solidFill>
                  <a:srgbClr val="FFFF00"/>
                </a:solidFill>
                <a:latin typeface="Arial"/>
                <a:cs typeface="Arial"/>
              </a:rPr>
              <a:t>o</a:t>
            </a:r>
            <a:r>
              <a:rPr sz="4700" dirty="0">
                <a:solidFill>
                  <a:srgbClr val="FFFF00"/>
                </a:solidFill>
                <a:latin typeface="Arial"/>
                <a:cs typeface="Arial"/>
              </a:rPr>
              <a:t>r</a:t>
            </a:r>
            <a:r>
              <a:rPr sz="4700" spc="25" dirty="0">
                <a:solidFill>
                  <a:srgbClr val="FFFF00"/>
                </a:solidFill>
                <a:latin typeface="Arial"/>
                <a:cs typeface="Arial"/>
              </a:rPr>
              <a:t> </a:t>
            </a:r>
            <a:r>
              <a:rPr sz="4700" spc="-20" dirty="0">
                <a:solidFill>
                  <a:srgbClr val="FFFF00"/>
                </a:solidFill>
                <a:latin typeface="Arial"/>
                <a:cs typeface="Arial"/>
              </a:rPr>
              <a:t>t</a:t>
            </a:r>
            <a:r>
              <a:rPr sz="4700" spc="-15" dirty="0">
                <a:solidFill>
                  <a:srgbClr val="FFFF00"/>
                </a:solidFill>
                <a:latin typeface="Arial"/>
                <a:cs typeface="Arial"/>
              </a:rPr>
              <a:t>h</a:t>
            </a:r>
            <a:r>
              <a:rPr sz="4700" dirty="0">
                <a:solidFill>
                  <a:srgbClr val="FFFF00"/>
                </a:solidFill>
                <a:latin typeface="Arial"/>
                <a:cs typeface="Arial"/>
              </a:rPr>
              <a:t>e </a:t>
            </a:r>
            <a:r>
              <a:rPr sz="4700" spc="45" dirty="0">
                <a:solidFill>
                  <a:srgbClr val="FFFF00"/>
                </a:solidFill>
                <a:latin typeface="Arial"/>
                <a:cs typeface="Arial"/>
              </a:rPr>
              <a:t>J</a:t>
            </a:r>
            <a:r>
              <a:rPr sz="4700" spc="-15" dirty="0">
                <a:solidFill>
                  <a:srgbClr val="FFFF00"/>
                </a:solidFill>
                <a:latin typeface="Arial"/>
                <a:cs typeface="Arial"/>
              </a:rPr>
              <a:t>e</a:t>
            </a:r>
            <a:r>
              <a:rPr sz="4700" spc="5" dirty="0">
                <a:solidFill>
                  <a:srgbClr val="FFFF00"/>
                </a:solidFill>
                <a:latin typeface="Arial"/>
                <a:cs typeface="Arial"/>
              </a:rPr>
              <a:t>w</a:t>
            </a:r>
            <a:r>
              <a:rPr sz="4700" dirty="0">
                <a:solidFill>
                  <a:srgbClr val="FFFF00"/>
                </a:solidFill>
                <a:latin typeface="Arial"/>
                <a:cs typeface="Arial"/>
              </a:rPr>
              <a:t>s</a:t>
            </a:r>
            <a:r>
              <a:rPr sz="4700" spc="-60" dirty="0">
                <a:solidFill>
                  <a:srgbClr val="FFFF00"/>
                </a:solidFill>
                <a:latin typeface="Arial"/>
                <a:cs typeface="Arial"/>
              </a:rPr>
              <a:t> </a:t>
            </a:r>
            <a:r>
              <a:rPr sz="4700" spc="35" dirty="0">
                <a:solidFill>
                  <a:srgbClr val="FFFF00"/>
                </a:solidFill>
                <a:latin typeface="Arial"/>
                <a:cs typeface="Arial"/>
              </a:rPr>
              <a:t>(</a:t>
            </a:r>
            <a:r>
              <a:rPr sz="4700" spc="5" dirty="0">
                <a:solidFill>
                  <a:srgbClr val="FFFF00"/>
                </a:solidFill>
                <a:latin typeface="Arial"/>
                <a:cs typeface="Arial"/>
              </a:rPr>
              <a:t>H</a:t>
            </a:r>
            <a:r>
              <a:rPr sz="4700" spc="-45" dirty="0">
                <a:solidFill>
                  <a:srgbClr val="FFFF00"/>
                </a:solidFill>
                <a:latin typeface="Arial"/>
                <a:cs typeface="Arial"/>
              </a:rPr>
              <a:t>i</a:t>
            </a:r>
            <a:r>
              <a:rPr sz="4700" spc="-15" dirty="0">
                <a:solidFill>
                  <a:srgbClr val="FFFF00"/>
                </a:solidFill>
                <a:latin typeface="Arial"/>
                <a:cs typeface="Arial"/>
              </a:rPr>
              <a:t>n</a:t>
            </a:r>
            <a:r>
              <a:rPr sz="4700" spc="-25" dirty="0">
                <a:solidFill>
                  <a:srgbClr val="FFFF00"/>
                </a:solidFill>
                <a:latin typeface="Arial"/>
                <a:cs typeface="Arial"/>
              </a:rPr>
              <a:t>t</a:t>
            </a:r>
            <a:r>
              <a:rPr sz="4700" spc="-15" dirty="0">
                <a:solidFill>
                  <a:srgbClr val="FFFF00"/>
                </a:solidFill>
                <a:latin typeface="Arial"/>
                <a:cs typeface="Arial"/>
              </a:rPr>
              <a:t>:</a:t>
            </a:r>
            <a:r>
              <a:rPr sz="4700" spc="85" dirty="0">
                <a:solidFill>
                  <a:srgbClr val="FFFF00"/>
                </a:solidFill>
                <a:latin typeface="Arial"/>
                <a:cs typeface="Arial"/>
              </a:rPr>
              <a:t> </a:t>
            </a:r>
            <a:r>
              <a:rPr sz="4700" spc="5" dirty="0">
                <a:solidFill>
                  <a:srgbClr val="FFFF00"/>
                </a:solidFill>
                <a:latin typeface="Arial"/>
                <a:cs typeface="Arial"/>
              </a:rPr>
              <a:t>H</a:t>
            </a:r>
            <a:r>
              <a:rPr sz="4700" dirty="0">
                <a:solidFill>
                  <a:srgbClr val="FFFF00"/>
                </a:solidFill>
                <a:latin typeface="Arial"/>
                <a:cs typeface="Arial"/>
              </a:rPr>
              <a:t>e</a:t>
            </a:r>
            <a:r>
              <a:rPr sz="4700" spc="-20" dirty="0">
                <a:solidFill>
                  <a:srgbClr val="FFFF00"/>
                </a:solidFill>
                <a:latin typeface="Arial"/>
                <a:cs typeface="Arial"/>
              </a:rPr>
              <a:t> </a:t>
            </a:r>
            <a:r>
              <a:rPr sz="4700" spc="5" dirty="0">
                <a:solidFill>
                  <a:srgbClr val="FFFF00"/>
                </a:solidFill>
                <a:latin typeface="Arial"/>
                <a:cs typeface="Arial"/>
              </a:rPr>
              <a:t>w</a:t>
            </a:r>
            <a:r>
              <a:rPr sz="4700" spc="-15" dirty="0">
                <a:solidFill>
                  <a:srgbClr val="FFFF00"/>
                </a:solidFill>
                <a:latin typeface="Arial"/>
                <a:cs typeface="Arial"/>
              </a:rPr>
              <a:t>a</a:t>
            </a:r>
            <a:r>
              <a:rPr sz="4700" dirty="0">
                <a:solidFill>
                  <a:srgbClr val="FFFF00"/>
                </a:solidFill>
                <a:latin typeface="Arial"/>
                <a:cs typeface="Arial"/>
              </a:rPr>
              <a:t>s</a:t>
            </a:r>
            <a:r>
              <a:rPr sz="4700" spc="40" dirty="0">
                <a:solidFill>
                  <a:srgbClr val="FFFF00"/>
                </a:solidFill>
                <a:latin typeface="Arial"/>
                <a:cs typeface="Arial"/>
              </a:rPr>
              <a:t> </a:t>
            </a:r>
            <a:r>
              <a:rPr sz="4700" dirty="0">
                <a:solidFill>
                  <a:srgbClr val="FFFF00"/>
                </a:solidFill>
                <a:latin typeface="Arial"/>
                <a:cs typeface="Arial"/>
              </a:rPr>
              <a:t>a</a:t>
            </a:r>
            <a:r>
              <a:rPr sz="4700" spc="-20" dirty="0">
                <a:solidFill>
                  <a:srgbClr val="FFFF00"/>
                </a:solidFill>
                <a:latin typeface="Arial"/>
                <a:cs typeface="Arial"/>
              </a:rPr>
              <a:t> </a:t>
            </a:r>
            <a:r>
              <a:rPr sz="4700" spc="-25" dirty="0">
                <a:solidFill>
                  <a:srgbClr val="FFFF00"/>
                </a:solidFill>
                <a:latin typeface="Arial"/>
                <a:cs typeface="Arial"/>
              </a:rPr>
              <a:t>t</a:t>
            </a:r>
            <a:r>
              <a:rPr sz="4700" spc="-15" dirty="0">
                <a:solidFill>
                  <a:srgbClr val="FFFF00"/>
                </a:solidFill>
                <a:latin typeface="Arial"/>
                <a:cs typeface="Arial"/>
              </a:rPr>
              <a:t>a</a:t>
            </a:r>
            <a:r>
              <a:rPr sz="4700" dirty="0">
                <a:solidFill>
                  <a:srgbClr val="FFFF00"/>
                </a:solidFill>
                <a:latin typeface="Arial"/>
                <a:cs typeface="Arial"/>
              </a:rPr>
              <a:t>x </a:t>
            </a:r>
            <a:r>
              <a:rPr sz="4700" spc="45" dirty="0">
                <a:solidFill>
                  <a:srgbClr val="FFFF00"/>
                </a:solidFill>
                <a:latin typeface="Arial"/>
                <a:cs typeface="Arial"/>
              </a:rPr>
              <a:t>c</a:t>
            </a:r>
            <a:r>
              <a:rPr sz="4700" spc="-15" dirty="0">
                <a:solidFill>
                  <a:srgbClr val="FFFF00"/>
                </a:solidFill>
                <a:latin typeface="Arial"/>
                <a:cs typeface="Arial"/>
              </a:rPr>
              <a:t>o</a:t>
            </a:r>
            <a:r>
              <a:rPr sz="4700" spc="-45" dirty="0">
                <a:solidFill>
                  <a:srgbClr val="FFFF00"/>
                </a:solidFill>
                <a:latin typeface="Arial"/>
                <a:cs typeface="Arial"/>
              </a:rPr>
              <a:t>ll</a:t>
            </a:r>
            <a:r>
              <a:rPr sz="4700" spc="-15" dirty="0">
                <a:solidFill>
                  <a:srgbClr val="FFFF00"/>
                </a:solidFill>
                <a:latin typeface="Arial"/>
                <a:cs typeface="Arial"/>
              </a:rPr>
              <a:t>e</a:t>
            </a:r>
            <a:r>
              <a:rPr sz="4700" spc="20" dirty="0">
                <a:solidFill>
                  <a:srgbClr val="FFFF00"/>
                </a:solidFill>
                <a:latin typeface="Arial"/>
                <a:cs typeface="Arial"/>
              </a:rPr>
              <a:t>c</a:t>
            </a:r>
            <a:r>
              <a:rPr sz="4700" spc="-25" dirty="0">
                <a:solidFill>
                  <a:srgbClr val="FFFF00"/>
                </a:solidFill>
                <a:latin typeface="Arial"/>
                <a:cs typeface="Arial"/>
              </a:rPr>
              <a:t>t</a:t>
            </a:r>
            <a:r>
              <a:rPr sz="4700" spc="-15" dirty="0">
                <a:solidFill>
                  <a:srgbClr val="FFFF00"/>
                </a:solidFill>
                <a:latin typeface="Arial"/>
                <a:cs typeface="Arial"/>
              </a:rPr>
              <a:t>o</a:t>
            </a:r>
            <a:r>
              <a:rPr sz="4700" spc="35" dirty="0">
                <a:solidFill>
                  <a:srgbClr val="FFFF00"/>
                </a:solidFill>
                <a:latin typeface="Arial"/>
                <a:cs typeface="Arial"/>
              </a:rPr>
              <a:t>r</a:t>
            </a:r>
            <a:r>
              <a:rPr sz="4700" dirty="0">
                <a:solidFill>
                  <a:srgbClr val="FFFF00"/>
                </a:solidFill>
                <a:latin typeface="Arial"/>
                <a:cs typeface="Arial"/>
              </a:rPr>
              <a:t>)</a:t>
            </a:r>
            <a:endParaRPr sz="470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p:nvPr/>
        </p:nvSpPr>
        <p:spPr>
          <a:xfrm>
            <a:off x="481076" y="1787278"/>
            <a:ext cx="8366125" cy="2035810"/>
          </a:xfrm>
          <a:prstGeom prst="rect">
            <a:avLst/>
          </a:prstGeom>
        </p:spPr>
        <p:txBody>
          <a:bodyPr vert="horz" wrap="square" lIns="0" tIns="0" rIns="0" bIns="0" rtlCol="0">
            <a:spAutoFit/>
          </a:bodyPr>
          <a:lstStyle/>
          <a:p>
            <a:pPr marL="12700">
              <a:lnSpc>
                <a:spcPct val="100000"/>
              </a:lnSpc>
            </a:pPr>
            <a:r>
              <a:rPr sz="3000" b="1" spc="-25" dirty="0">
                <a:solidFill>
                  <a:srgbClr val="FF3300"/>
                </a:solidFill>
                <a:latin typeface="Arial"/>
                <a:cs typeface="Arial"/>
              </a:rPr>
              <a:t>SYM</a:t>
            </a:r>
            <a:r>
              <a:rPr sz="3000" b="1" spc="30" dirty="0">
                <a:solidFill>
                  <a:srgbClr val="FF3300"/>
                </a:solidFill>
                <a:latin typeface="Arial"/>
                <a:cs typeface="Arial"/>
              </a:rPr>
              <a:t>B</a:t>
            </a:r>
            <a:r>
              <a:rPr sz="3000" b="1" spc="-60" dirty="0">
                <a:solidFill>
                  <a:srgbClr val="FF3300"/>
                </a:solidFill>
                <a:latin typeface="Arial"/>
                <a:cs typeface="Arial"/>
              </a:rPr>
              <a:t>O</a:t>
            </a:r>
            <a:r>
              <a:rPr sz="3000" b="1" spc="-20" dirty="0">
                <a:solidFill>
                  <a:srgbClr val="FF3300"/>
                </a:solidFill>
                <a:latin typeface="Arial"/>
                <a:cs typeface="Arial"/>
              </a:rPr>
              <a:t>L</a:t>
            </a:r>
            <a:r>
              <a:rPr sz="3000" b="1" spc="-70" dirty="0">
                <a:solidFill>
                  <a:srgbClr val="FF3300"/>
                </a:solidFill>
                <a:latin typeface="Arial"/>
                <a:cs typeface="Arial"/>
              </a:rPr>
              <a:t> </a:t>
            </a:r>
            <a:r>
              <a:rPr sz="3000" b="1" dirty="0">
                <a:solidFill>
                  <a:srgbClr val="FF3300"/>
                </a:solidFill>
                <a:latin typeface="Arial"/>
                <a:cs typeface="Arial"/>
              </a:rPr>
              <a:t>&amp; </a:t>
            </a:r>
            <a:r>
              <a:rPr sz="3000" b="1" spc="30" dirty="0">
                <a:solidFill>
                  <a:srgbClr val="FF3300"/>
                </a:solidFill>
                <a:latin typeface="Arial"/>
                <a:cs typeface="Arial"/>
              </a:rPr>
              <a:t>J</a:t>
            </a:r>
            <a:r>
              <a:rPr sz="3000" b="1" spc="-5" dirty="0">
                <a:solidFill>
                  <a:srgbClr val="FF3300"/>
                </a:solidFill>
                <a:latin typeface="Arial"/>
                <a:cs typeface="Arial"/>
              </a:rPr>
              <a:t>ES</a:t>
            </a:r>
            <a:r>
              <a:rPr sz="3000" b="1" spc="30" dirty="0">
                <a:solidFill>
                  <a:srgbClr val="FF3300"/>
                </a:solidFill>
                <a:latin typeface="Arial"/>
                <a:cs typeface="Arial"/>
              </a:rPr>
              <a:t>U</a:t>
            </a:r>
            <a:r>
              <a:rPr sz="3000" b="1" spc="-20" dirty="0">
                <a:solidFill>
                  <a:srgbClr val="FF3300"/>
                </a:solidFill>
                <a:latin typeface="Arial"/>
                <a:cs typeface="Arial"/>
              </a:rPr>
              <a:t>S</a:t>
            </a:r>
            <a:r>
              <a:rPr sz="3000" b="1" spc="-135" dirty="0">
                <a:solidFill>
                  <a:srgbClr val="FF3300"/>
                </a:solidFill>
                <a:latin typeface="Arial"/>
                <a:cs typeface="Arial"/>
              </a:rPr>
              <a:t> </a:t>
            </a:r>
            <a:r>
              <a:rPr sz="3000" b="1" spc="-25" dirty="0">
                <a:solidFill>
                  <a:srgbClr val="FF3300"/>
                </a:solidFill>
                <a:latin typeface="Arial"/>
                <a:cs typeface="Arial"/>
              </a:rPr>
              <a:t>P</a:t>
            </a:r>
            <a:r>
              <a:rPr sz="3000" b="1" spc="-60" dirty="0">
                <a:solidFill>
                  <a:srgbClr val="FF3300"/>
                </a:solidFill>
                <a:latin typeface="Arial"/>
                <a:cs typeface="Arial"/>
              </a:rPr>
              <a:t>O</a:t>
            </a:r>
            <a:r>
              <a:rPr sz="3000" b="1" spc="30" dirty="0">
                <a:solidFill>
                  <a:srgbClr val="FF3300"/>
                </a:solidFill>
                <a:latin typeface="Arial"/>
                <a:cs typeface="Arial"/>
              </a:rPr>
              <a:t>R</a:t>
            </a:r>
            <a:r>
              <a:rPr sz="3000" b="1" spc="-55" dirty="0">
                <a:solidFill>
                  <a:srgbClr val="FF3300"/>
                </a:solidFill>
                <a:latin typeface="Arial"/>
                <a:cs typeface="Arial"/>
              </a:rPr>
              <a:t>T</a:t>
            </a:r>
            <a:r>
              <a:rPr sz="3000" b="1" spc="30" dirty="0">
                <a:solidFill>
                  <a:srgbClr val="FF3300"/>
                </a:solidFill>
                <a:latin typeface="Arial"/>
                <a:cs typeface="Arial"/>
              </a:rPr>
              <a:t>R</a:t>
            </a:r>
            <a:r>
              <a:rPr sz="3000" b="1" spc="-270" dirty="0">
                <a:solidFill>
                  <a:srgbClr val="FF3300"/>
                </a:solidFill>
                <a:latin typeface="Arial"/>
                <a:cs typeface="Arial"/>
              </a:rPr>
              <a:t>A</a:t>
            </a:r>
            <a:r>
              <a:rPr sz="3000" b="1" spc="-5" dirty="0">
                <a:solidFill>
                  <a:srgbClr val="FF3300"/>
                </a:solidFill>
                <a:latin typeface="Arial"/>
                <a:cs typeface="Arial"/>
              </a:rPr>
              <a:t>YE</a:t>
            </a:r>
            <a:r>
              <a:rPr sz="3000" b="1" dirty="0">
                <a:solidFill>
                  <a:srgbClr val="FF3300"/>
                </a:solidFill>
                <a:latin typeface="Arial"/>
                <a:cs typeface="Arial"/>
              </a:rPr>
              <a:t>D</a:t>
            </a:r>
            <a:r>
              <a:rPr sz="3000" b="1" spc="-100" dirty="0">
                <a:solidFill>
                  <a:srgbClr val="FF3300"/>
                </a:solidFill>
                <a:latin typeface="Arial"/>
                <a:cs typeface="Arial"/>
              </a:rPr>
              <a:t> </a:t>
            </a:r>
            <a:r>
              <a:rPr sz="3000" b="1" spc="30" dirty="0">
                <a:solidFill>
                  <a:srgbClr val="FF3300"/>
                </a:solidFill>
                <a:latin typeface="Arial"/>
                <a:cs typeface="Arial"/>
              </a:rPr>
              <a:t>A</a:t>
            </a:r>
            <a:r>
              <a:rPr sz="3000" b="1" spc="-20" dirty="0">
                <a:solidFill>
                  <a:srgbClr val="FF3300"/>
                </a:solidFill>
                <a:latin typeface="Arial"/>
                <a:cs typeface="Arial"/>
              </a:rPr>
              <a:t>S</a:t>
            </a:r>
            <a:endParaRPr sz="3000">
              <a:latin typeface="Arial"/>
              <a:cs typeface="Arial"/>
            </a:endParaRPr>
          </a:p>
          <a:p>
            <a:pPr marL="12700">
              <a:lnSpc>
                <a:spcPts val="2510"/>
              </a:lnSpc>
              <a:spcBef>
                <a:spcPts val="100"/>
              </a:spcBef>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dirty="0">
                <a:solidFill>
                  <a:srgbClr val="FFFF00"/>
                </a:solidFill>
                <a:latin typeface="Arial"/>
                <a:cs typeface="Arial"/>
              </a:rPr>
              <a:t>w</a:t>
            </a:r>
            <a:r>
              <a:rPr sz="2100" spc="100" dirty="0">
                <a:solidFill>
                  <a:srgbClr val="FFFF00"/>
                </a:solidFill>
                <a:latin typeface="Arial"/>
                <a:cs typeface="Arial"/>
              </a:rPr>
              <a:t> </a:t>
            </a:r>
            <a:r>
              <a:rPr sz="2100" dirty="0">
                <a:solidFill>
                  <a:srgbClr val="FFFF00"/>
                </a:solidFill>
                <a:latin typeface="Arial"/>
                <a:cs typeface="Arial"/>
              </a:rPr>
              <a:t>(</a:t>
            </a:r>
            <a:r>
              <a:rPr sz="2100" spc="-50" dirty="0">
                <a:solidFill>
                  <a:srgbClr val="FFFF00"/>
                </a:solidFill>
                <a:latin typeface="Arial"/>
                <a:cs typeface="Arial"/>
              </a:rPr>
              <a:t>M</a:t>
            </a:r>
            <a:r>
              <a:rPr sz="2100" spc="-5" dirty="0">
                <a:solidFill>
                  <a:srgbClr val="FFFF00"/>
                </a:solidFill>
                <a:latin typeface="Arial"/>
                <a:cs typeface="Arial"/>
              </a:rPr>
              <a:t>A</a:t>
            </a:r>
            <a:r>
              <a:rPr sz="2100" spc="-20" dirty="0">
                <a:solidFill>
                  <a:srgbClr val="FFFF00"/>
                </a:solidFill>
                <a:latin typeface="Arial"/>
                <a:cs typeface="Arial"/>
              </a:rPr>
              <a:t>N</a:t>
            </a:r>
            <a:r>
              <a:rPr sz="2100" dirty="0">
                <a:solidFill>
                  <a:srgbClr val="FFFF00"/>
                </a:solidFill>
                <a:latin typeface="Arial"/>
                <a:cs typeface="Arial"/>
              </a:rPr>
              <a:t>)</a:t>
            </a:r>
            <a:r>
              <a:rPr sz="2100" spc="-10" dirty="0">
                <a:solidFill>
                  <a:srgbClr val="FFFF00"/>
                </a:solidFill>
                <a:latin typeface="Arial"/>
                <a:cs typeface="Arial"/>
              </a:rPr>
              <a:t>:</a:t>
            </a:r>
            <a:r>
              <a:rPr sz="2100" spc="130" dirty="0">
                <a:solidFill>
                  <a:srgbClr val="FFFF00"/>
                </a:solidFill>
                <a:latin typeface="Arial"/>
                <a:cs typeface="Arial"/>
              </a:rPr>
              <a:t> </a:t>
            </a:r>
            <a:r>
              <a:rPr sz="2100" spc="-5" dirty="0">
                <a:solidFill>
                  <a:srgbClr val="BBE0E3"/>
                </a:solidFill>
                <a:latin typeface="Arial"/>
                <a:cs typeface="Arial"/>
              </a:rPr>
              <a:t>K</a:t>
            </a:r>
            <a:r>
              <a:rPr sz="2100" spc="30" dirty="0">
                <a:solidFill>
                  <a:srgbClr val="BBE0E3"/>
                </a:solidFill>
                <a:latin typeface="Arial"/>
                <a:cs typeface="Arial"/>
              </a:rPr>
              <a:t>in</a:t>
            </a:r>
            <a:r>
              <a:rPr sz="2100" dirty="0">
                <a:solidFill>
                  <a:srgbClr val="BBE0E3"/>
                </a:solidFill>
                <a:latin typeface="Arial"/>
                <a:cs typeface="Arial"/>
              </a:rPr>
              <a:t>g</a:t>
            </a:r>
            <a:endParaRPr sz="2100">
              <a:latin typeface="Arial"/>
              <a:cs typeface="Arial"/>
            </a:endParaRPr>
          </a:p>
          <a:p>
            <a:pPr marL="12700">
              <a:lnSpc>
                <a:spcPts val="2510"/>
              </a:lnSpc>
            </a:pP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rk</a:t>
            </a:r>
            <a:r>
              <a:rPr sz="2100" spc="65" dirty="0">
                <a:solidFill>
                  <a:srgbClr val="FFFF00"/>
                </a:solidFill>
                <a:latin typeface="Arial"/>
                <a:cs typeface="Arial"/>
              </a:rPr>
              <a:t> </a:t>
            </a:r>
            <a:r>
              <a:rPr sz="2100" dirty="0">
                <a:solidFill>
                  <a:srgbClr val="FFFF00"/>
                </a:solidFill>
                <a:latin typeface="Arial"/>
                <a:cs typeface="Arial"/>
              </a:rPr>
              <a:t>(</a:t>
            </a:r>
            <a:r>
              <a:rPr sz="2100" spc="30" dirty="0">
                <a:solidFill>
                  <a:srgbClr val="FFFF00"/>
                </a:solidFill>
                <a:latin typeface="Arial"/>
                <a:cs typeface="Arial"/>
              </a:rPr>
              <a:t>L</a:t>
            </a:r>
            <a:r>
              <a:rPr sz="2100" spc="0" dirty="0">
                <a:solidFill>
                  <a:srgbClr val="FFFF00"/>
                </a:solidFill>
                <a:latin typeface="Arial"/>
                <a:cs typeface="Arial"/>
              </a:rPr>
              <a:t>I</a:t>
            </a:r>
            <a:r>
              <a:rPr sz="2100" spc="-55" dirty="0">
                <a:solidFill>
                  <a:srgbClr val="FFFF00"/>
                </a:solidFill>
                <a:latin typeface="Arial"/>
                <a:cs typeface="Arial"/>
              </a:rPr>
              <a:t>O</a:t>
            </a:r>
            <a:r>
              <a:rPr sz="2100" spc="-20" dirty="0">
                <a:solidFill>
                  <a:srgbClr val="FFFF00"/>
                </a:solidFill>
                <a:latin typeface="Arial"/>
                <a:cs typeface="Arial"/>
              </a:rPr>
              <a:t>N</a:t>
            </a:r>
            <a:r>
              <a:rPr sz="2100" dirty="0">
                <a:solidFill>
                  <a:srgbClr val="FFFF00"/>
                </a:solidFill>
                <a:latin typeface="Arial"/>
                <a:cs typeface="Arial"/>
              </a:rPr>
              <a:t>)</a:t>
            </a:r>
            <a:r>
              <a:rPr sz="2100" spc="-10" dirty="0">
                <a:solidFill>
                  <a:srgbClr val="FFFF00"/>
                </a:solidFill>
                <a:latin typeface="Arial"/>
                <a:cs typeface="Arial"/>
              </a:rPr>
              <a:t>:</a:t>
            </a:r>
            <a:r>
              <a:rPr sz="2100" spc="130" dirty="0">
                <a:solidFill>
                  <a:srgbClr val="FFFF00"/>
                </a:solidFill>
                <a:latin typeface="Arial"/>
                <a:cs typeface="Arial"/>
              </a:rPr>
              <a:t> </a:t>
            </a:r>
            <a:r>
              <a:rPr sz="2100" spc="-20" dirty="0">
                <a:solidFill>
                  <a:srgbClr val="BBE0E3"/>
                </a:solidFill>
                <a:latin typeface="Arial"/>
                <a:cs typeface="Arial"/>
              </a:rPr>
              <a:t>S</a:t>
            </a:r>
            <a:r>
              <a:rPr sz="2100" spc="0" dirty="0">
                <a:solidFill>
                  <a:srgbClr val="BBE0E3"/>
                </a:solidFill>
                <a:latin typeface="Arial"/>
                <a:cs typeface="Arial"/>
              </a:rPr>
              <a:t>t</a:t>
            </a:r>
            <a:r>
              <a:rPr sz="2100" dirty="0">
                <a:solidFill>
                  <a:srgbClr val="BBE0E3"/>
                </a:solidFill>
                <a:latin typeface="Arial"/>
                <a:cs typeface="Arial"/>
              </a:rPr>
              <a:t>r</a:t>
            </a:r>
            <a:r>
              <a:rPr sz="2100" spc="30" dirty="0">
                <a:solidFill>
                  <a:srgbClr val="BBE0E3"/>
                </a:solidFill>
                <a:latin typeface="Arial"/>
                <a:cs typeface="Arial"/>
              </a:rPr>
              <a:t>on</a:t>
            </a:r>
            <a:r>
              <a:rPr sz="2100" dirty="0">
                <a:solidFill>
                  <a:srgbClr val="BBE0E3"/>
                </a:solidFill>
                <a:latin typeface="Arial"/>
                <a:cs typeface="Arial"/>
              </a:rPr>
              <a:t>g</a:t>
            </a:r>
            <a:r>
              <a:rPr sz="2100" spc="4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45" dirty="0">
                <a:solidFill>
                  <a:srgbClr val="BBE0E3"/>
                </a:solidFill>
                <a:latin typeface="Arial"/>
                <a:cs typeface="Arial"/>
              </a:rPr>
              <a:t> </a:t>
            </a:r>
            <a:r>
              <a:rPr sz="2100" spc="-5" dirty="0">
                <a:solidFill>
                  <a:srgbClr val="BBE0E3"/>
                </a:solidFill>
                <a:latin typeface="Arial"/>
                <a:cs typeface="Arial"/>
              </a:rPr>
              <a:t>P</a:t>
            </a:r>
            <a:r>
              <a:rPr sz="2100" spc="30" dirty="0">
                <a:solidFill>
                  <a:srgbClr val="BBE0E3"/>
                </a:solidFill>
                <a:latin typeface="Arial"/>
                <a:cs typeface="Arial"/>
              </a:rPr>
              <a:t>o</a:t>
            </a:r>
            <a:r>
              <a:rPr sz="2100" spc="-20" dirty="0">
                <a:solidFill>
                  <a:srgbClr val="BBE0E3"/>
                </a:solidFill>
                <a:latin typeface="Arial"/>
                <a:cs typeface="Arial"/>
              </a:rPr>
              <a:t>w</a:t>
            </a:r>
            <a:r>
              <a:rPr sz="2100" spc="30" dirty="0">
                <a:solidFill>
                  <a:srgbClr val="BBE0E3"/>
                </a:solidFill>
                <a:latin typeface="Arial"/>
                <a:cs typeface="Arial"/>
              </a:rPr>
              <a:t>e</a:t>
            </a:r>
            <a:r>
              <a:rPr sz="2100" dirty="0">
                <a:solidFill>
                  <a:srgbClr val="BBE0E3"/>
                </a:solidFill>
                <a:latin typeface="Arial"/>
                <a:cs typeface="Arial"/>
              </a:rPr>
              <a:t>r</a:t>
            </a:r>
            <a:r>
              <a:rPr sz="2100" spc="0" dirty="0">
                <a:solidFill>
                  <a:srgbClr val="BBE0E3"/>
                </a:solidFill>
                <a:latin typeface="Arial"/>
                <a:cs typeface="Arial"/>
              </a:rPr>
              <a:t>f</a:t>
            </a:r>
            <a:r>
              <a:rPr sz="2100" spc="30" dirty="0">
                <a:solidFill>
                  <a:srgbClr val="BBE0E3"/>
                </a:solidFill>
                <a:latin typeface="Arial"/>
                <a:cs typeface="Arial"/>
              </a:rPr>
              <a:t>u</a:t>
            </a:r>
            <a:r>
              <a:rPr sz="2100" dirty="0">
                <a:solidFill>
                  <a:srgbClr val="BBE0E3"/>
                </a:solidFill>
                <a:latin typeface="Arial"/>
                <a:cs typeface="Arial"/>
              </a:rPr>
              <a:t>l</a:t>
            </a:r>
            <a:endParaRPr sz="2100">
              <a:latin typeface="Arial"/>
              <a:cs typeface="Arial"/>
            </a:endParaRPr>
          </a:p>
          <a:p>
            <a:pPr marL="12700" marR="5080">
              <a:lnSpc>
                <a:spcPct val="103200"/>
              </a:lnSpc>
            </a:pPr>
            <a:r>
              <a:rPr sz="2100" spc="30" dirty="0">
                <a:solidFill>
                  <a:srgbClr val="FFFF00"/>
                </a:solidFill>
                <a:latin typeface="Arial"/>
                <a:cs typeface="Arial"/>
              </a:rPr>
              <a:t>Lu</a:t>
            </a:r>
            <a:r>
              <a:rPr sz="2100" spc="45" dirty="0">
                <a:solidFill>
                  <a:srgbClr val="FFFF00"/>
                </a:solidFill>
                <a:latin typeface="Arial"/>
                <a:cs typeface="Arial"/>
              </a:rPr>
              <a:t>k</a:t>
            </a:r>
            <a:r>
              <a:rPr sz="2100" dirty="0">
                <a:solidFill>
                  <a:srgbClr val="FFFF00"/>
                </a:solidFill>
                <a:latin typeface="Arial"/>
                <a:cs typeface="Arial"/>
              </a:rPr>
              <a:t>e</a:t>
            </a:r>
            <a:r>
              <a:rPr sz="2100" spc="-55" dirty="0">
                <a:solidFill>
                  <a:srgbClr val="FFFF00"/>
                </a:solidFill>
                <a:latin typeface="Arial"/>
                <a:cs typeface="Arial"/>
              </a:rPr>
              <a:t> </a:t>
            </a:r>
            <a:r>
              <a:rPr sz="2100" dirty="0">
                <a:solidFill>
                  <a:srgbClr val="FFFF00"/>
                </a:solidFill>
                <a:latin typeface="Arial"/>
                <a:cs typeface="Arial"/>
              </a:rPr>
              <a:t>(</a:t>
            </a:r>
            <a:r>
              <a:rPr sz="2100" spc="-55" dirty="0">
                <a:solidFill>
                  <a:srgbClr val="FFFF00"/>
                </a:solidFill>
                <a:latin typeface="Arial"/>
                <a:cs typeface="Arial"/>
              </a:rPr>
              <a:t>O</a:t>
            </a:r>
            <a:r>
              <a:rPr sz="2100" spc="-20" dirty="0">
                <a:solidFill>
                  <a:srgbClr val="FFFF00"/>
                </a:solidFill>
                <a:latin typeface="Arial"/>
                <a:cs typeface="Arial"/>
              </a:rPr>
              <a:t>X</a:t>
            </a:r>
            <a:r>
              <a:rPr sz="2100" dirty="0">
                <a:solidFill>
                  <a:srgbClr val="FFFF00"/>
                </a:solidFill>
                <a:latin typeface="Arial"/>
                <a:cs typeface="Arial"/>
              </a:rPr>
              <a:t>)</a:t>
            </a:r>
            <a:r>
              <a:rPr sz="2100" spc="-10" dirty="0">
                <a:solidFill>
                  <a:srgbClr val="FFFF00"/>
                </a:solidFill>
                <a:latin typeface="Arial"/>
                <a:cs typeface="Arial"/>
              </a:rPr>
              <a:t>:</a:t>
            </a:r>
            <a:r>
              <a:rPr sz="2100" spc="130" dirty="0">
                <a:solidFill>
                  <a:srgbClr val="FFFF00"/>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e</a:t>
            </a:r>
            <a:r>
              <a:rPr sz="2100" dirty="0">
                <a:solidFill>
                  <a:srgbClr val="BBE0E3"/>
                </a:solidFill>
                <a:latin typeface="Arial"/>
                <a:cs typeface="Arial"/>
              </a:rPr>
              <a:t>r</a:t>
            </a:r>
            <a:r>
              <a:rPr sz="2100" spc="45" dirty="0">
                <a:solidFill>
                  <a:srgbClr val="BBE0E3"/>
                </a:solidFill>
                <a:latin typeface="Arial"/>
                <a:cs typeface="Arial"/>
              </a:rPr>
              <a:t>c</a:t>
            </a:r>
            <a:r>
              <a:rPr sz="2100" spc="30" dirty="0">
                <a:solidFill>
                  <a:srgbClr val="BBE0E3"/>
                </a:solidFill>
                <a:latin typeface="Arial"/>
                <a:cs typeface="Arial"/>
              </a:rPr>
              <a:t>i</a:t>
            </a:r>
            <a:r>
              <a:rPr sz="2100" spc="0" dirty="0">
                <a:solidFill>
                  <a:srgbClr val="BBE0E3"/>
                </a:solidFill>
                <a:latin typeface="Arial"/>
                <a:cs typeface="Arial"/>
              </a:rPr>
              <a:t>f</a:t>
            </a:r>
            <a:r>
              <a:rPr sz="2100" spc="30" dirty="0">
                <a:solidFill>
                  <a:srgbClr val="BBE0E3"/>
                </a:solidFill>
                <a:latin typeface="Arial"/>
                <a:cs typeface="Arial"/>
              </a:rPr>
              <a:t>u</a:t>
            </a:r>
            <a:r>
              <a:rPr sz="2100" dirty="0">
                <a:solidFill>
                  <a:srgbClr val="BBE0E3"/>
                </a:solidFill>
                <a:latin typeface="Arial"/>
                <a:cs typeface="Arial"/>
              </a:rPr>
              <a:t>l</a:t>
            </a:r>
            <a:r>
              <a:rPr sz="2100" spc="50" dirty="0">
                <a:solidFill>
                  <a:srgbClr val="BBE0E3"/>
                </a:solidFill>
                <a:latin typeface="Arial"/>
                <a:cs typeface="Arial"/>
              </a:rPr>
              <a:t> </a:t>
            </a:r>
            <a:r>
              <a:rPr sz="2100" spc="-20" dirty="0">
                <a:solidFill>
                  <a:srgbClr val="BBE0E3"/>
                </a:solidFill>
                <a:latin typeface="Arial"/>
                <a:cs typeface="Arial"/>
              </a:rPr>
              <a:t>S</a:t>
            </a:r>
            <a:r>
              <a:rPr sz="2100" spc="30" dirty="0">
                <a:solidFill>
                  <a:srgbClr val="BBE0E3"/>
                </a:solidFill>
                <a:latin typeface="Arial"/>
                <a:cs typeface="Arial"/>
              </a:rPr>
              <a:t>o</a:t>
            </a:r>
            <a:r>
              <a:rPr sz="2100" dirty="0">
                <a:solidFill>
                  <a:srgbClr val="BBE0E3"/>
                </a:solidFill>
                <a:latin typeface="Arial"/>
                <a:cs typeface="Arial"/>
              </a:rPr>
              <a:t>n</a:t>
            </a:r>
            <a:r>
              <a:rPr sz="2100" spc="4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7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an</a:t>
            </a:r>
            <a:r>
              <a:rPr sz="2100" spc="-10" dirty="0">
                <a:solidFill>
                  <a:srgbClr val="BBE0E3"/>
                </a:solidFill>
                <a:latin typeface="Arial"/>
                <a:cs typeface="Arial"/>
              </a:rPr>
              <a:t>,</a:t>
            </a:r>
            <a:r>
              <a:rPr sz="2100" spc="13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20" dirty="0">
                <a:solidFill>
                  <a:srgbClr val="BBE0E3"/>
                </a:solidFill>
                <a:latin typeface="Arial"/>
                <a:cs typeface="Arial"/>
              </a:rPr>
              <a:t>S</a:t>
            </a:r>
            <a:r>
              <a:rPr sz="2100" spc="30" dirty="0">
                <a:solidFill>
                  <a:srgbClr val="BBE0E3"/>
                </a:solidFill>
                <a:latin typeface="Arial"/>
                <a:cs typeface="Arial"/>
              </a:rPr>
              <a:t>a</a:t>
            </a:r>
            <a:r>
              <a:rPr sz="2100" spc="45" dirty="0">
                <a:solidFill>
                  <a:srgbClr val="BBE0E3"/>
                </a:solidFill>
                <a:latin typeface="Arial"/>
                <a:cs typeface="Arial"/>
              </a:rPr>
              <a:t>c</a:t>
            </a:r>
            <a:r>
              <a:rPr sz="2100" dirty="0">
                <a:solidFill>
                  <a:srgbClr val="BBE0E3"/>
                </a:solidFill>
                <a:latin typeface="Arial"/>
                <a:cs typeface="Arial"/>
              </a:rPr>
              <a:t>r</a:t>
            </a:r>
            <a:r>
              <a:rPr sz="2100" spc="30" dirty="0">
                <a:solidFill>
                  <a:srgbClr val="BBE0E3"/>
                </a:solidFill>
                <a:latin typeface="Arial"/>
                <a:cs typeface="Arial"/>
              </a:rPr>
              <a:t>i</a:t>
            </a:r>
            <a:r>
              <a:rPr sz="2100" spc="0" dirty="0">
                <a:solidFill>
                  <a:srgbClr val="BBE0E3"/>
                </a:solidFill>
                <a:latin typeface="Arial"/>
                <a:cs typeface="Arial"/>
              </a:rPr>
              <a:t>f</a:t>
            </a:r>
            <a:r>
              <a:rPr sz="2100" spc="30" dirty="0">
                <a:solidFill>
                  <a:srgbClr val="BBE0E3"/>
                </a:solidFill>
                <a:latin typeface="Arial"/>
                <a:cs typeface="Arial"/>
              </a:rPr>
              <a:t>i</a:t>
            </a:r>
            <a:r>
              <a:rPr sz="2100" spc="45" dirty="0">
                <a:solidFill>
                  <a:srgbClr val="BBE0E3"/>
                </a:solidFill>
                <a:latin typeface="Arial"/>
                <a:cs typeface="Arial"/>
              </a:rPr>
              <a:t>c</a:t>
            </a:r>
            <a:r>
              <a:rPr sz="2100" dirty="0">
                <a:solidFill>
                  <a:srgbClr val="BBE0E3"/>
                </a:solidFill>
                <a:latin typeface="Arial"/>
                <a:cs typeface="Arial"/>
              </a:rPr>
              <a:t>e</a:t>
            </a:r>
            <a:r>
              <a:rPr sz="2100" spc="-55" dirty="0">
                <a:solidFill>
                  <a:srgbClr val="BBE0E3"/>
                </a:solidFill>
                <a:latin typeface="Arial"/>
                <a:cs typeface="Arial"/>
              </a:rPr>
              <a:t> </a:t>
            </a:r>
            <a:r>
              <a:rPr sz="2100" spc="-15" dirty="0">
                <a:solidFill>
                  <a:srgbClr val="BBE0E3"/>
                </a:solidFill>
                <a:latin typeface="Arial"/>
                <a:cs typeface="Arial"/>
              </a:rPr>
              <a:t>&amp;</a:t>
            </a:r>
            <a:r>
              <a:rPr sz="2100" spc="114"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20" dirty="0">
                <a:solidFill>
                  <a:srgbClr val="BBE0E3"/>
                </a:solidFill>
                <a:latin typeface="Arial"/>
                <a:cs typeface="Arial"/>
              </a:rPr>
              <a:t>P</a:t>
            </a:r>
            <a:r>
              <a:rPr sz="2100" dirty="0">
                <a:solidFill>
                  <a:srgbClr val="BBE0E3"/>
                </a:solidFill>
                <a:latin typeface="Arial"/>
                <a:cs typeface="Arial"/>
              </a:rPr>
              <a:t>r</a:t>
            </a:r>
            <a:r>
              <a:rPr sz="2100" spc="30" dirty="0">
                <a:solidFill>
                  <a:srgbClr val="BBE0E3"/>
                </a:solidFill>
                <a:latin typeface="Arial"/>
                <a:cs typeface="Arial"/>
              </a:rPr>
              <a:t>ie</a:t>
            </a:r>
            <a:r>
              <a:rPr sz="2100" spc="45" dirty="0">
                <a:solidFill>
                  <a:srgbClr val="BBE0E3"/>
                </a:solidFill>
                <a:latin typeface="Arial"/>
                <a:cs typeface="Arial"/>
              </a:rPr>
              <a:t>s</a:t>
            </a:r>
            <a:r>
              <a:rPr sz="2100" spc="-10" dirty="0">
                <a:solidFill>
                  <a:srgbClr val="BBE0E3"/>
                </a:solidFill>
                <a:latin typeface="Arial"/>
                <a:cs typeface="Arial"/>
              </a:rPr>
              <a:t>t</a:t>
            </a:r>
            <a:r>
              <a:rPr sz="2100" spc="30" dirty="0">
                <a:solidFill>
                  <a:srgbClr val="BBE0E3"/>
                </a:solidFill>
                <a:latin typeface="Arial"/>
                <a:cs typeface="Arial"/>
              </a:rPr>
              <a:t> o</a:t>
            </a:r>
            <a:r>
              <a:rPr sz="2100" spc="0" dirty="0">
                <a:solidFill>
                  <a:srgbClr val="BBE0E3"/>
                </a:solidFill>
                <a:latin typeface="Arial"/>
                <a:cs typeface="Arial"/>
              </a:rPr>
              <a:t>ff</a:t>
            </a:r>
            <a:r>
              <a:rPr sz="2100" spc="30" dirty="0">
                <a:solidFill>
                  <a:srgbClr val="BBE0E3"/>
                </a:solidFill>
                <a:latin typeface="Arial"/>
                <a:cs typeface="Arial"/>
              </a:rPr>
              <a:t>e</a:t>
            </a:r>
            <a:r>
              <a:rPr sz="2100" dirty="0">
                <a:solidFill>
                  <a:srgbClr val="BBE0E3"/>
                </a:solidFill>
                <a:latin typeface="Arial"/>
                <a:cs typeface="Arial"/>
              </a:rPr>
              <a:t>r</a:t>
            </a:r>
            <a:r>
              <a:rPr sz="2100" spc="30" dirty="0">
                <a:solidFill>
                  <a:srgbClr val="BBE0E3"/>
                </a:solidFill>
                <a:latin typeface="Arial"/>
                <a:cs typeface="Arial"/>
              </a:rPr>
              <a:t>in</a:t>
            </a:r>
            <a:r>
              <a:rPr sz="2100" dirty="0">
                <a:solidFill>
                  <a:srgbClr val="BBE0E3"/>
                </a:solidFill>
                <a:latin typeface="Arial"/>
                <a:cs typeface="Arial"/>
              </a:rPr>
              <a:t>g</a:t>
            </a:r>
            <a:r>
              <a:rPr sz="2100" spc="-15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 </a:t>
            </a:r>
            <a:r>
              <a:rPr sz="2100" spc="50" dirty="0">
                <a:solidFill>
                  <a:srgbClr val="BBE0E3"/>
                </a:solidFill>
                <a:latin typeface="Arial"/>
                <a:cs typeface="Arial"/>
              </a:rPr>
              <a:t>s</a:t>
            </a:r>
            <a:r>
              <a:rPr sz="2100" spc="30" dirty="0">
                <a:solidFill>
                  <a:srgbClr val="BBE0E3"/>
                </a:solidFill>
                <a:latin typeface="Arial"/>
                <a:cs typeface="Arial"/>
              </a:rPr>
              <a:t>a</a:t>
            </a:r>
            <a:r>
              <a:rPr sz="2100" spc="50" dirty="0">
                <a:solidFill>
                  <a:srgbClr val="BBE0E3"/>
                </a:solidFill>
                <a:latin typeface="Arial"/>
                <a:cs typeface="Arial"/>
              </a:rPr>
              <a:t>c</a:t>
            </a:r>
            <a:r>
              <a:rPr sz="2100" spc="-5" dirty="0">
                <a:solidFill>
                  <a:srgbClr val="BBE0E3"/>
                </a:solidFill>
                <a:latin typeface="Arial"/>
                <a:cs typeface="Arial"/>
              </a:rPr>
              <a:t>r</a:t>
            </a:r>
            <a:r>
              <a:rPr sz="2100" spc="30" dirty="0">
                <a:solidFill>
                  <a:srgbClr val="BBE0E3"/>
                </a:solidFill>
                <a:latin typeface="Arial"/>
                <a:cs typeface="Arial"/>
              </a:rPr>
              <a:t>i</a:t>
            </a:r>
            <a:r>
              <a:rPr sz="2100" spc="0" dirty="0">
                <a:solidFill>
                  <a:srgbClr val="BBE0E3"/>
                </a:solidFill>
                <a:latin typeface="Arial"/>
                <a:cs typeface="Arial"/>
              </a:rPr>
              <a:t>f</a:t>
            </a:r>
            <a:r>
              <a:rPr sz="2100" spc="30" dirty="0">
                <a:solidFill>
                  <a:srgbClr val="BBE0E3"/>
                </a:solidFill>
                <a:latin typeface="Arial"/>
                <a:cs typeface="Arial"/>
              </a:rPr>
              <a:t>i</a:t>
            </a:r>
            <a:r>
              <a:rPr sz="2100" spc="50" dirty="0">
                <a:solidFill>
                  <a:srgbClr val="BBE0E3"/>
                </a:solidFill>
                <a:latin typeface="Arial"/>
                <a:cs typeface="Arial"/>
              </a:rPr>
              <a:t>c</a:t>
            </a:r>
            <a:r>
              <a:rPr sz="2100" spc="30" dirty="0">
                <a:solidFill>
                  <a:srgbClr val="BBE0E3"/>
                </a:solidFill>
                <a:latin typeface="Arial"/>
                <a:cs typeface="Arial"/>
              </a:rPr>
              <a:t>e</a:t>
            </a:r>
            <a:r>
              <a:rPr sz="2100" spc="-10" dirty="0">
                <a:solidFill>
                  <a:srgbClr val="BBE0E3"/>
                </a:solidFill>
                <a:latin typeface="Arial"/>
                <a:cs typeface="Arial"/>
              </a:rPr>
              <a:t>.</a:t>
            </a:r>
            <a:endParaRPr sz="2100">
              <a:latin typeface="Arial"/>
              <a:cs typeface="Arial"/>
            </a:endParaRPr>
          </a:p>
          <a:p>
            <a:pPr marL="12700">
              <a:lnSpc>
                <a:spcPts val="2500"/>
              </a:lnSpc>
            </a:pPr>
            <a:r>
              <a:rPr sz="2100" spc="50" dirty="0">
                <a:solidFill>
                  <a:srgbClr val="FFFF00"/>
                </a:solidFill>
                <a:latin typeface="Arial"/>
                <a:cs typeface="Arial"/>
              </a:rPr>
              <a:t>J</a:t>
            </a:r>
            <a:r>
              <a:rPr sz="2100" spc="30" dirty="0">
                <a:solidFill>
                  <a:srgbClr val="FFFF00"/>
                </a:solidFill>
                <a:latin typeface="Arial"/>
                <a:cs typeface="Arial"/>
              </a:rPr>
              <a:t>oh</a:t>
            </a:r>
            <a:r>
              <a:rPr sz="2100" dirty="0">
                <a:solidFill>
                  <a:srgbClr val="FFFF00"/>
                </a:solidFill>
                <a:latin typeface="Arial"/>
                <a:cs typeface="Arial"/>
              </a:rPr>
              <a:t>n</a:t>
            </a:r>
            <a:r>
              <a:rPr sz="2100" spc="-55" dirty="0">
                <a:solidFill>
                  <a:srgbClr val="FFFF00"/>
                </a:solidFill>
                <a:latin typeface="Arial"/>
                <a:cs typeface="Arial"/>
              </a:rPr>
              <a:t> </a:t>
            </a:r>
            <a:r>
              <a:rPr sz="2100" spc="-5" dirty="0">
                <a:solidFill>
                  <a:srgbClr val="FFFF00"/>
                </a:solidFill>
                <a:latin typeface="Arial"/>
                <a:cs typeface="Arial"/>
              </a:rPr>
              <a:t>(</a:t>
            </a:r>
            <a:r>
              <a:rPr sz="2100" spc="-20" dirty="0">
                <a:solidFill>
                  <a:srgbClr val="FFFF00"/>
                </a:solidFill>
                <a:latin typeface="Arial"/>
                <a:cs typeface="Arial"/>
              </a:rPr>
              <a:t>EA</a:t>
            </a:r>
            <a:r>
              <a:rPr sz="2100" spc="-55" dirty="0">
                <a:solidFill>
                  <a:srgbClr val="FFFF00"/>
                </a:solidFill>
                <a:latin typeface="Arial"/>
                <a:cs typeface="Arial"/>
              </a:rPr>
              <a:t>G</a:t>
            </a:r>
            <a:r>
              <a:rPr sz="2100" spc="30" dirty="0">
                <a:solidFill>
                  <a:srgbClr val="FFFF00"/>
                </a:solidFill>
                <a:latin typeface="Arial"/>
                <a:cs typeface="Arial"/>
              </a:rPr>
              <a:t>L</a:t>
            </a:r>
            <a:r>
              <a:rPr sz="2100" spc="-20" dirty="0">
                <a:solidFill>
                  <a:srgbClr val="FFFF00"/>
                </a:solidFill>
                <a:latin typeface="Arial"/>
                <a:cs typeface="Arial"/>
              </a:rPr>
              <a:t>E</a:t>
            </a:r>
            <a:r>
              <a:rPr sz="2100" spc="-5" dirty="0">
                <a:solidFill>
                  <a:srgbClr val="FFFF00"/>
                </a:solidFill>
                <a:latin typeface="Arial"/>
                <a:cs typeface="Arial"/>
              </a:rPr>
              <a:t>)</a:t>
            </a:r>
            <a:r>
              <a:rPr sz="2100" spc="-10" dirty="0">
                <a:solidFill>
                  <a:srgbClr val="FFFF00"/>
                </a:solidFill>
                <a:latin typeface="Arial"/>
                <a:cs typeface="Arial"/>
              </a:rPr>
              <a:t>:</a:t>
            </a:r>
            <a:r>
              <a:rPr sz="2100" spc="229" dirty="0">
                <a:solidFill>
                  <a:srgbClr val="FFFF00"/>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I</a:t>
            </a:r>
            <a:r>
              <a:rPr sz="2100" spc="15" dirty="0">
                <a:solidFill>
                  <a:srgbClr val="BBE0E3"/>
                </a:solidFill>
                <a:latin typeface="Arial"/>
                <a:cs typeface="Arial"/>
              </a:rPr>
              <a:t>n</a:t>
            </a:r>
            <a:r>
              <a:rPr sz="2100" spc="45" dirty="0">
                <a:solidFill>
                  <a:srgbClr val="BBE0E3"/>
                </a:solidFill>
                <a:latin typeface="Arial"/>
                <a:cs typeface="Arial"/>
              </a:rPr>
              <a:t>c</a:t>
            </a:r>
            <a:r>
              <a:rPr sz="2100" spc="30" dirty="0">
                <a:solidFill>
                  <a:srgbClr val="BBE0E3"/>
                </a:solidFill>
                <a:latin typeface="Arial"/>
                <a:cs typeface="Arial"/>
              </a:rPr>
              <a:t>a</a:t>
            </a:r>
            <a:r>
              <a:rPr sz="2100" dirty="0">
                <a:solidFill>
                  <a:srgbClr val="BBE0E3"/>
                </a:solidFill>
                <a:latin typeface="Arial"/>
                <a:cs typeface="Arial"/>
              </a:rPr>
              <a:t>r</a:t>
            </a:r>
            <a:r>
              <a:rPr sz="2100" spc="30" dirty="0">
                <a:solidFill>
                  <a:srgbClr val="BBE0E3"/>
                </a:solidFill>
                <a:latin typeface="Arial"/>
                <a:cs typeface="Arial"/>
              </a:rPr>
              <a:t>na</a:t>
            </a:r>
            <a:r>
              <a:rPr sz="2100" spc="0" dirty="0">
                <a:solidFill>
                  <a:srgbClr val="BBE0E3"/>
                </a:solidFill>
                <a:latin typeface="Arial"/>
                <a:cs typeface="Arial"/>
              </a:rPr>
              <a:t>t</a:t>
            </a:r>
            <a:r>
              <a:rPr sz="2100" spc="15" dirty="0">
                <a:solidFill>
                  <a:srgbClr val="BBE0E3"/>
                </a:solidFill>
                <a:latin typeface="Arial"/>
                <a:cs typeface="Arial"/>
              </a:rPr>
              <a:t>e</a:t>
            </a:r>
            <a:r>
              <a:rPr sz="2100" dirty="0">
                <a:solidFill>
                  <a:srgbClr val="BBE0E3"/>
                </a:solidFill>
                <a:latin typeface="Arial"/>
                <a:cs typeface="Arial"/>
              </a:rPr>
              <a:t>d</a:t>
            </a:r>
            <a:r>
              <a:rPr sz="2100" spc="-55" dirty="0">
                <a:solidFill>
                  <a:srgbClr val="BBE0E3"/>
                </a:solidFill>
                <a:latin typeface="Arial"/>
                <a:cs typeface="Arial"/>
              </a:rPr>
              <a:t> </a:t>
            </a:r>
            <a:r>
              <a:rPr sz="2100" spc="-5" dirty="0">
                <a:solidFill>
                  <a:srgbClr val="BBE0E3"/>
                </a:solidFill>
                <a:latin typeface="Arial"/>
                <a:cs typeface="Arial"/>
              </a:rPr>
              <a:t>W</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d</a:t>
            </a:r>
            <a:r>
              <a:rPr sz="2100" spc="-10" dirty="0">
                <a:solidFill>
                  <a:srgbClr val="BBE0E3"/>
                </a:solidFill>
                <a:latin typeface="Arial"/>
                <a:cs typeface="Arial"/>
              </a:rPr>
              <a:t>.</a:t>
            </a:r>
            <a:endParaRPr sz="2100">
              <a:latin typeface="Arial"/>
              <a:cs typeface="Arial"/>
            </a:endParaRPr>
          </a:p>
        </p:txBody>
      </p:sp>
      <p:sp>
        <p:nvSpPr>
          <p:cNvPr id="4" name="object 4"/>
          <p:cNvSpPr/>
          <p:nvPr/>
        </p:nvSpPr>
        <p:spPr>
          <a:xfrm>
            <a:off x="6731001" y="3479799"/>
            <a:ext cx="2692400" cy="3822699"/>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20" dirty="0"/>
              <a:t>I</a:t>
            </a:r>
            <a:r>
              <a:rPr spc="-40" dirty="0"/>
              <a:t>n</a:t>
            </a:r>
            <a:r>
              <a:rPr spc="-35" dirty="0"/>
              <a:t> </a:t>
            </a:r>
            <a:r>
              <a:rPr spc="-30" dirty="0"/>
              <a:t>S</a:t>
            </a:r>
            <a:r>
              <a:rPr spc="-10" dirty="0"/>
              <a:t>u</a:t>
            </a:r>
            <a:r>
              <a:rPr spc="-95" dirty="0"/>
              <a:t>mm</a:t>
            </a:r>
            <a:r>
              <a:rPr spc="-30" dirty="0"/>
              <a:t>a</a:t>
            </a:r>
            <a:r>
              <a:rPr spc="-75" dirty="0"/>
              <a:t>r</a:t>
            </a:r>
            <a:r>
              <a:rPr spc="-35" dirty="0"/>
              <a:t>y</a:t>
            </a:r>
            <a:r>
              <a:rPr spc="155" dirty="0"/>
              <a:t> </a:t>
            </a:r>
            <a:r>
              <a:rPr b="0" dirty="0">
                <a:latin typeface="Times New Roman"/>
                <a:cs typeface="Times New Roman"/>
              </a:rPr>
              <a:t>…</a:t>
            </a:r>
          </a:p>
        </p:txBody>
      </p:sp>
      <p:sp>
        <p:nvSpPr>
          <p:cNvPr id="3" name="object 3"/>
          <p:cNvSpPr txBox="1"/>
          <p:nvPr/>
        </p:nvSpPr>
        <p:spPr>
          <a:xfrm>
            <a:off x="2559050" y="3409950"/>
            <a:ext cx="1028700" cy="406400"/>
          </a:xfrm>
          <a:prstGeom prst="rect">
            <a:avLst/>
          </a:prstGeom>
          <a:solidFill>
            <a:srgbClr val="000000"/>
          </a:solidFill>
          <a:ln w="12699">
            <a:solidFill>
              <a:srgbClr val="FFFF00"/>
            </a:solidFill>
          </a:ln>
        </p:spPr>
        <p:txBody>
          <a:bodyPr vert="horz" wrap="square" lIns="0" tIns="0" rIns="0" bIns="0" rtlCol="0">
            <a:spAutoFit/>
          </a:bodyPr>
          <a:lstStyle/>
          <a:p>
            <a:pPr marL="258445">
              <a:lnSpc>
                <a:spcPct val="100000"/>
              </a:lnSpc>
            </a:pPr>
            <a:r>
              <a:rPr sz="1700" b="1" spc="-20" dirty="0">
                <a:solidFill>
                  <a:srgbClr val="FFFF00"/>
                </a:solidFill>
                <a:latin typeface="Arial"/>
                <a:cs typeface="Arial"/>
              </a:rPr>
              <a:t>M</a:t>
            </a:r>
            <a:r>
              <a:rPr sz="1700" b="1" spc="-30" dirty="0">
                <a:solidFill>
                  <a:srgbClr val="FFFF00"/>
                </a:solidFill>
                <a:latin typeface="Arial"/>
                <a:cs typeface="Arial"/>
              </a:rPr>
              <a:t>A</a:t>
            </a:r>
            <a:r>
              <a:rPr sz="1700" b="1" dirty="0">
                <a:solidFill>
                  <a:srgbClr val="FFFF00"/>
                </a:solidFill>
                <a:latin typeface="Arial"/>
                <a:cs typeface="Arial"/>
              </a:rPr>
              <a:t>N</a:t>
            </a:r>
            <a:endParaRPr sz="1700">
              <a:latin typeface="Arial"/>
              <a:cs typeface="Arial"/>
            </a:endParaRPr>
          </a:p>
        </p:txBody>
      </p:sp>
      <p:sp>
        <p:nvSpPr>
          <p:cNvPr id="4" name="object 4"/>
          <p:cNvSpPr txBox="1"/>
          <p:nvPr/>
        </p:nvSpPr>
        <p:spPr>
          <a:xfrm>
            <a:off x="4476750" y="3244850"/>
            <a:ext cx="1600200" cy="635000"/>
          </a:xfrm>
          <a:prstGeom prst="rect">
            <a:avLst/>
          </a:prstGeom>
          <a:solidFill>
            <a:srgbClr val="000000"/>
          </a:solidFill>
          <a:ln w="12699">
            <a:solidFill>
              <a:srgbClr val="FFFF00"/>
            </a:solidFill>
          </a:ln>
        </p:spPr>
        <p:txBody>
          <a:bodyPr vert="horz" wrap="square" lIns="0" tIns="0" rIns="0" bIns="0" rtlCol="0">
            <a:spAutoFit/>
          </a:bodyPr>
          <a:lstStyle/>
          <a:p>
            <a:pPr marL="166370" marR="116205" indent="-50800">
              <a:lnSpc>
                <a:spcPts val="2000"/>
              </a:lnSpc>
            </a:pPr>
            <a:r>
              <a:rPr sz="1700" b="1" spc="-40" dirty="0">
                <a:solidFill>
                  <a:srgbClr val="FFFF00"/>
                </a:solidFill>
                <a:latin typeface="Arial"/>
                <a:cs typeface="Arial"/>
              </a:rPr>
              <a:t>G</a:t>
            </a:r>
            <a:r>
              <a:rPr sz="1700" b="1" spc="-50" dirty="0">
                <a:solidFill>
                  <a:srgbClr val="FFFF00"/>
                </a:solidFill>
                <a:latin typeface="Arial"/>
                <a:cs typeface="Arial"/>
              </a:rPr>
              <a:t>E</a:t>
            </a:r>
            <a:r>
              <a:rPr sz="1700" b="1" spc="-30" dirty="0">
                <a:solidFill>
                  <a:srgbClr val="FFFF00"/>
                </a:solidFill>
                <a:latin typeface="Arial"/>
                <a:cs typeface="Arial"/>
              </a:rPr>
              <a:t>N</a:t>
            </a:r>
            <a:r>
              <a:rPr sz="1700" b="1" spc="-50" dirty="0">
                <a:solidFill>
                  <a:srgbClr val="FFFF00"/>
                </a:solidFill>
                <a:latin typeface="Arial"/>
                <a:cs typeface="Arial"/>
              </a:rPr>
              <a:t>E</a:t>
            </a:r>
            <a:r>
              <a:rPr sz="1700" b="1" spc="-30" dirty="0">
                <a:solidFill>
                  <a:srgbClr val="FFFF00"/>
                </a:solidFill>
                <a:latin typeface="Arial"/>
                <a:cs typeface="Arial"/>
              </a:rPr>
              <a:t>A</a:t>
            </a:r>
            <a:r>
              <a:rPr sz="1700" b="1" spc="-55" dirty="0">
                <a:solidFill>
                  <a:srgbClr val="FFFF00"/>
                </a:solidFill>
                <a:latin typeface="Arial"/>
                <a:cs typeface="Arial"/>
              </a:rPr>
              <a:t>L</a:t>
            </a:r>
            <a:r>
              <a:rPr sz="1700" b="1" spc="-40" dirty="0">
                <a:solidFill>
                  <a:srgbClr val="FFFF00"/>
                </a:solidFill>
                <a:latin typeface="Arial"/>
                <a:cs typeface="Arial"/>
              </a:rPr>
              <a:t>OGY</a:t>
            </a:r>
            <a:r>
              <a:rPr sz="1700" b="1" spc="-35" dirty="0">
                <a:solidFill>
                  <a:srgbClr val="FFFF00"/>
                </a:solidFill>
                <a:latin typeface="Arial"/>
                <a:cs typeface="Arial"/>
              </a:rPr>
              <a:t> O</a:t>
            </a:r>
            <a:r>
              <a:rPr sz="1700" b="1" spc="-15" dirty="0">
                <a:solidFill>
                  <a:srgbClr val="FFFF00"/>
                </a:solidFill>
                <a:latin typeface="Arial"/>
                <a:cs typeface="Arial"/>
              </a:rPr>
              <a:t>F</a:t>
            </a:r>
            <a:r>
              <a:rPr sz="1700" b="1" spc="85" dirty="0">
                <a:solidFill>
                  <a:srgbClr val="FFFF00"/>
                </a:solidFill>
                <a:latin typeface="Arial"/>
                <a:cs typeface="Arial"/>
              </a:rPr>
              <a:t> </a:t>
            </a:r>
            <a:r>
              <a:rPr sz="1700" b="1" spc="-30" dirty="0">
                <a:solidFill>
                  <a:srgbClr val="FFFF00"/>
                </a:solidFill>
                <a:latin typeface="Arial"/>
                <a:cs typeface="Arial"/>
              </a:rPr>
              <a:t>CHR</a:t>
            </a:r>
            <a:r>
              <a:rPr sz="1700" b="1" spc="20" dirty="0">
                <a:solidFill>
                  <a:srgbClr val="FFFF00"/>
                </a:solidFill>
                <a:latin typeface="Arial"/>
                <a:cs typeface="Arial"/>
              </a:rPr>
              <a:t>I</a:t>
            </a:r>
            <a:r>
              <a:rPr sz="1700" b="1" spc="-50" dirty="0">
                <a:solidFill>
                  <a:srgbClr val="FFFF00"/>
                </a:solidFill>
                <a:latin typeface="Arial"/>
                <a:cs typeface="Arial"/>
              </a:rPr>
              <a:t>S</a:t>
            </a:r>
            <a:r>
              <a:rPr sz="1700" b="1" spc="-15" dirty="0">
                <a:solidFill>
                  <a:srgbClr val="FFFF00"/>
                </a:solidFill>
                <a:latin typeface="Arial"/>
                <a:cs typeface="Arial"/>
              </a:rPr>
              <a:t>T</a:t>
            </a:r>
            <a:endParaRPr sz="1700">
              <a:latin typeface="Arial"/>
              <a:cs typeface="Arial"/>
            </a:endParaRPr>
          </a:p>
        </p:txBody>
      </p:sp>
      <p:sp>
        <p:nvSpPr>
          <p:cNvPr id="5" name="object 5"/>
          <p:cNvSpPr txBox="1"/>
          <p:nvPr/>
        </p:nvSpPr>
        <p:spPr>
          <a:xfrm>
            <a:off x="6889750" y="3409950"/>
            <a:ext cx="2679700" cy="431800"/>
          </a:xfrm>
          <a:prstGeom prst="rect">
            <a:avLst/>
          </a:prstGeom>
          <a:solidFill>
            <a:srgbClr val="000000"/>
          </a:solidFill>
          <a:ln w="12699">
            <a:solidFill>
              <a:srgbClr val="FFFF00"/>
            </a:solidFill>
          </a:ln>
        </p:spPr>
        <p:txBody>
          <a:bodyPr vert="horz" wrap="square" lIns="0" tIns="0" rIns="0" bIns="0" rtlCol="0">
            <a:spAutoFit/>
          </a:bodyPr>
          <a:lstStyle/>
          <a:p>
            <a:pPr marR="3810" algn="ctr">
              <a:lnSpc>
                <a:spcPct val="100000"/>
              </a:lnSpc>
            </a:pPr>
            <a:r>
              <a:rPr sz="2100" spc="-20" dirty="0">
                <a:solidFill>
                  <a:srgbClr val="FFFF00"/>
                </a:solidFill>
                <a:latin typeface="Arial"/>
                <a:cs typeface="Arial"/>
              </a:rPr>
              <a:t>K</a:t>
            </a:r>
            <a:r>
              <a:rPr sz="2100" spc="0" dirty="0">
                <a:solidFill>
                  <a:srgbClr val="FFFF00"/>
                </a:solidFill>
                <a:latin typeface="Arial"/>
                <a:cs typeface="Arial"/>
              </a:rPr>
              <a:t>I</a:t>
            </a:r>
            <a:r>
              <a:rPr sz="2100" spc="-20" dirty="0">
                <a:solidFill>
                  <a:srgbClr val="FFFF00"/>
                </a:solidFill>
                <a:latin typeface="Arial"/>
                <a:cs typeface="Arial"/>
              </a:rPr>
              <a:t>NG</a:t>
            </a:r>
            <a:endParaRPr sz="2100">
              <a:latin typeface="Arial"/>
              <a:cs typeface="Arial"/>
            </a:endParaRPr>
          </a:p>
        </p:txBody>
      </p:sp>
      <p:sp>
        <p:nvSpPr>
          <p:cNvPr id="6" name="object 6"/>
          <p:cNvSpPr/>
          <p:nvPr/>
        </p:nvSpPr>
        <p:spPr>
          <a:xfrm>
            <a:off x="1809750" y="3435350"/>
            <a:ext cx="647700" cy="241300"/>
          </a:xfrm>
          <a:custGeom>
            <a:avLst/>
            <a:gdLst/>
            <a:ahLst/>
            <a:cxnLst/>
            <a:rect l="l" t="t" r="r" b="b"/>
            <a:pathLst>
              <a:path w="647700" h="241300">
                <a:moveTo>
                  <a:pt x="486832" y="0"/>
                </a:moveTo>
                <a:lnTo>
                  <a:pt x="486832" y="60325"/>
                </a:lnTo>
                <a:lnTo>
                  <a:pt x="0" y="60325"/>
                </a:lnTo>
                <a:lnTo>
                  <a:pt x="0" y="180975"/>
                </a:lnTo>
                <a:lnTo>
                  <a:pt x="486832" y="180975"/>
                </a:lnTo>
                <a:lnTo>
                  <a:pt x="486832" y="241300"/>
                </a:lnTo>
                <a:lnTo>
                  <a:pt x="647700" y="120650"/>
                </a:lnTo>
                <a:lnTo>
                  <a:pt x="486832" y="0"/>
                </a:lnTo>
                <a:close/>
              </a:path>
            </a:pathLst>
          </a:custGeom>
          <a:solidFill>
            <a:srgbClr val="BBE0E3"/>
          </a:solidFill>
        </p:spPr>
        <p:txBody>
          <a:bodyPr wrap="square" lIns="0" tIns="0" rIns="0" bIns="0" rtlCol="0"/>
          <a:lstStyle/>
          <a:p>
            <a:endParaRPr/>
          </a:p>
        </p:txBody>
      </p:sp>
      <p:sp>
        <p:nvSpPr>
          <p:cNvPr id="7" name="object 7"/>
          <p:cNvSpPr/>
          <p:nvPr/>
        </p:nvSpPr>
        <p:spPr>
          <a:xfrm>
            <a:off x="1809750" y="3435350"/>
            <a:ext cx="647700" cy="241300"/>
          </a:xfrm>
          <a:custGeom>
            <a:avLst/>
            <a:gdLst/>
            <a:ahLst/>
            <a:cxnLst/>
            <a:rect l="l" t="t" r="r" b="b"/>
            <a:pathLst>
              <a:path w="647700" h="241300">
                <a:moveTo>
                  <a:pt x="0" y="60325"/>
                </a:moveTo>
                <a:lnTo>
                  <a:pt x="486831" y="60325"/>
                </a:lnTo>
                <a:lnTo>
                  <a:pt x="486831" y="0"/>
                </a:lnTo>
                <a:lnTo>
                  <a:pt x="647699" y="120650"/>
                </a:lnTo>
                <a:lnTo>
                  <a:pt x="486831" y="241300"/>
                </a:lnTo>
                <a:lnTo>
                  <a:pt x="486831"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8" name="object 8"/>
          <p:cNvSpPr/>
          <p:nvPr/>
        </p:nvSpPr>
        <p:spPr>
          <a:xfrm>
            <a:off x="3689350" y="3448050"/>
            <a:ext cx="647700" cy="241300"/>
          </a:xfrm>
          <a:custGeom>
            <a:avLst/>
            <a:gdLst/>
            <a:ahLst/>
            <a:cxnLst/>
            <a:rect l="l" t="t" r="r" b="b"/>
            <a:pathLst>
              <a:path w="647700" h="241300">
                <a:moveTo>
                  <a:pt x="486832" y="0"/>
                </a:moveTo>
                <a:lnTo>
                  <a:pt x="486832" y="60325"/>
                </a:lnTo>
                <a:lnTo>
                  <a:pt x="0" y="60325"/>
                </a:lnTo>
                <a:lnTo>
                  <a:pt x="0" y="180975"/>
                </a:lnTo>
                <a:lnTo>
                  <a:pt x="486832" y="180975"/>
                </a:lnTo>
                <a:lnTo>
                  <a:pt x="486832" y="241300"/>
                </a:lnTo>
                <a:lnTo>
                  <a:pt x="647700" y="120650"/>
                </a:lnTo>
                <a:lnTo>
                  <a:pt x="486832" y="0"/>
                </a:lnTo>
                <a:close/>
              </a:path>
            </a:pathLst>
          </a:custGeom>
          <a:solidFill>
            <a:srgbClr val="BBE0E3"/>
          </a:solidFill>
        </p:spPr>
        <p:txBody>
          <a:bodyPr wrap="square" lIns="0" tIns="0" rIns="0" bIns="0" rtlCol="0"/>
          <a:lstStyle/>
          <a:p>
            <a:endParaRPr/>
          </a:p>
        </p:txBody>
      </p:sp>
      <p:sp>
        <p:nvSpPr>
          <p:cNvPr id="9" name="object 9"/>
          <p:cNvSpPr/>
          <p:nvPr/>
        </p:nvSpPr>
        <p:spPr>
          <a:xfrm>
            <a:off x="3689350" y="3448050"/>
            <a:ext cx="647700" cy="241300"/>
          </a:xfrm>
          <a:custGeom>
            <a:avLst/>
            <a:gdLst/>
            <a:ahLst/>
            <a:cxnLst/>
            <a:rect l="l" t="t" r="r" b="b"/>
            <a:pathLst>
              <a:path w="647700" h="241300">
                <a:moveTo>
                  <a:pt x="0" y="60325"/>
                </a:moveTo>
                <a:lnTo>
                  <a:pt x="486831" y="60325"/>
                </a:lnTo>
                <a:lnTo>
                  <a:pt x="486831" y="0"/>
                </a:lnTo>
                <a:lnTo>
                  <a:pt x="647699" y="120650"/>
                </a:lnTo>
                <a:lnTo>
                  <a:pt x="486831" y="241300"/>
                </a:lnTo>
                <a:lnTo>
                  <a:pt x="486831"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10" name="object 10"/>
          <p:cNvSpPr/>
          <p:nvPr/>
        </p:nvSpPr>
        <p:spPr>
          <a:xfrm>
            <a:off x="6178550" y="3498850"/>
            <a:ext cx="647700" cy="241300"/>
          </a:xfrm>
          <a:custGeom>
            <a:avLst/>
            <a:gdLst/>
            <a:ahLst/>
            <a:cxnLst/>
            <a:rect l="l" t="t" r="r" b="b"/>
            <a:pathLst>
              <a:path w="647700" h="241300">
                <a:moveTo>
                  <a:pt x="486832" y="0"/>
                </a:moveTo>
                <a:lnTo>
                  <a:pt x="486832" y="60325"/>
                </a:lnTo>
                <a:lnTo>
                  <a:pt x="0" y="60325"/>
                </a:lnTo>
                <a:lnTo>
                  <a:pt x="0" y="180975"/>
                </a:lnTo>
                <a:lnTo>
                  <a:pt x="486832" y="180975"/>
                </a:lnTo>
                <a:lnTo>
                  <a:pt x="486832" y="241300"/>
                </a:lnTo>
                <a:lnTo>
                  <a:pt x="647698" y="120650"/>
                </a:lnTo>
                <a:lnTo>
                  <a:pt x="486832" y="0"/>
                </a:lnTo>
                <a:close/>
              </a:path>
            </a:pathLst>
          </a:custGeom>
          <a:solidFill>
            <a:srgbClr val="BBE0E3"/>
          </a:solidFill>
        </p:spPr>
        <p:txBody>
          <a:bodyPr wrap="square" lIns="0" tIns="0" rIns="0" bIns="0" rtlCol="0"/>
          <a:lstStyle/>
          <a:p>
            <a:endParaRPr/>
          </a:p>
        </p:txBody>
      </p:sp>
      <p:sp>
        <p:nvSpPr>
          <p:cNvPr id="11" name="object 11"/>
          <p:cNvSpPr/>
          <p:nvPr/>
        </p:nvSpPr>
        <p:spPr>
          <a:xfrm>
            <a:off x="6178550" y="3498850"/>
            <a:ext cx="647700" cy="241300"/>
          </a:xfrm>
          <a:custGeom>
            <a:avLst/>
            <a:gdLst/>
            <a:ahLst/>
            <a:cxnLst/>
            <a:rect l="l" t="t" r="r" b="b"/>
            <a:pathLst>
              <a:path w="647700" h="241300">
                <a:moveTo>
                  <a:pt x="0" y="60325"/>
                </a:moveTo>
                <a:lnTo>
                  <a:pt x="486831" y="60325"/>
                </a:lnTo>
                <a:lnTo>
                  <a:pt x="486831" y="0"/>
                </a:lnTo>
                <a:lnTo>
                  <a:pt x="647698" y="120650"/>
                </a:lnTo>
                <a:lnTo>
                  <a:pt x="486831" y="241300"/>
                </a:lnTo>
                <a:lnTo>
                  <a:pt x="486831"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12" name="object 12"/>
          <p:cNvSpPr txBox="1"/>
          <p:nvPr/>
        </p:nvSpPr>
        <p:spPr>
          <a:xfrm>
            <a:off x="2546350" y="4540250"/>
            <a:ext cx="1028700" cy="406400"/>
          </a:xfrm>
          <a:prstGeom prst="rect">
            <a:avLst/>
          </a:prstGeom>
          <a:solidFill>
            <a:srgbClr val="000000"/>
          </a:solidFill>
          <a:ln w="12699">
            <a:solidFill>
              <a:srgbClr val="FFFF00"/>
            </a:solidFill>
          </a:ln>
        </p:spPr>
        <p:txBody>
          <a:bodyPr vert="horz" wrap="square" lIns="0" tIns="0" rIns="0" bIns="0" rtlCol="0">
            <a:spAutoFit/>
          </a:bodyPr>
          <a:lstStyle/>
          <a:p>
            <a:pPr marL="250190">
              <a:lnSpc>
                <a:spcPct val="100000"/>
              </a:lnSpc>
            </a:pPr>
            <a:r>
              <a:rPr sz="1700" b="1" spc="-55" dirty="0">
                <a:solidFill>
                  <a:srgbClr val="FFFF00"/>
                </a:solidFill>
                <a:latin typeface="Arial"/>
                <a:cs typeface="Arial"/>
              </a:rPr>
              <a:t>L</a:t>
            </a:r>
            <a:r>
              <a:rPr sz="1700" b="1" spc="20" dirty="0">
                <a:solidFill>
                  <a:srgbClr val="FFFF00"/>
                </a:solidFill>
                <a:latin typeface="Arial"/>
                <a:cs typeface="Arial"/>
              </a:rPr>
              <a:t>I</a:t>
            </a:r>
            <a:r>
              <a:rPr sz="1700" b="1" spc="-40" dirty="0">
                <a:solidFill>
                  <a:srgbClr val="FFFF00"/>
                </a:solidFill>
                <a:latin typeface="Arial"/>
                <a:cs typeface="Arial"/>
              </a:rPr>
              <a:t>O</a:t>
            </a:r>
            <a:r>
              <a:rPr sz="1700" b="1" dirty="0">
                <a:solidFill>
                  <a:srgbClr val="FFFF00"/>
                </a:solidFill>
                <a:latin typeface="Arial"/>
                <a:cs typeface="Arial"/>
              </a:rPr>
              <a:t>N</a:t>
            </a:r>
            <a:endParaRPr sz="1700">
              <a:latin typeface="Arial"/>
              <a:cs typeface="Arial"/>
            </a:endParaRPr>
          </a:p>
        </p:txBody>
      </p:sp>
      <p:sp>
        <p:nvSpPr>
          <p:cNvPr id="13" name="object 13"/>
          <p:cNvSpPr txBox="1"/>
          <p:nvPr/>
        </p:nvSpPr>
        <p:spPr>
          <a:xfrm>
            <a:off x="4476750" y="4260850"/>
            <a:ext cx="1600200" cy="1016000"/>
          </a:xfrm>
          <a:prstGeom prst="rect">
            <a:avLst/>
          </a:prstGeom>
          <a:solidFill>
            <a:srgbClr val="000000"/>
          </a:solidFill>
          <a:ln w="12699">
            <a:solidFill>
              <a:srgbClr val="FFFF00"/>
            </a:solidFill>
          </a:ln>
        </p:spPr>
        <p:txBody>
          <a:bodyPr vert="horz" wrap="square" lIns="0" tIns="0" rIns="0" bIns="0" rtlCol="0">
            <a:spAutoFit/>
          </a:bodyPr>
          <a:lstStyle/>
          <a:p>
            <a:pPr marL="88265" marR="110489" algn="ctr">
              <a:lnSpc>
                <a:spcPct val="100000"/>
              </a:lnSpc>
            </a:pPr>
            <a:r>
              <a:rPr sz="1500" b="1" spc="-15" dirty="0">
                <a:solidFill>
                  <a:srgbClr val="FFFF00"/>
                </a:solidFill>
                <a:latin typeface="Arial"/>
                <a:cs typeface="Arial"/>
              </a:rPr>
              <a:t>V</a:t>
            </a:r>
            <a:r>
              <a:rPr sz="1500" b="1" spc="15" dirty="0">
                <a:solidFill>
                  <a:srgbClr val="FFFF00"/>
                </a:solidFill>
                <a:latin typeface="Arial"/>
                <a:cs typeface="Arial"/>
              </a:rPr>
              <a:t>O</a:t>
            </a:r>
            <a:r>
              <a:rPr sz="1500" b="1" spc="-25" dirty="0">
                <a:solidFill>
                  <a:srgbClr val="FFFF00"/>
                </a:solidFill>
                <a:latin typeface="Arial"/>
                <a:cs typeface="Arial"/>
              </a:rPr>
              <a:t>I</a:t>
            </a:r>
            <a:r>
              <a:rPr sz="1500" b="1" spc="15" dirty="0">
                <a:solidFill>
                  <a:srgbClr val="FFFF00"/>
                </a:solidFill>
                <a:latin typeface="Arial"/>
                <a:cs typeface="Arial"/>
              </a:rPr>
              <a:t>C</a:t>
            </a:r>
            <a:r>
              <a:rPr sz="1500" b="1" spc="-10" dirty="0">
                <a:solidFill>
                  <a:srgbClr val="FFFF00"/>
                </a:solidFill>
                <a:latin typeface="Arial"/>
                <a:cs typeface="Arial"/>
              </a:rPr>
              <a:t>E</a:t>
            </a:r>
            <a:r>
              <a:rPr sz="1500" b="1" spc="-20" dirty="0">
                <a:solidFill>
                  <a:srgbClr val="FFFF00"/>
                </a:solidFill>
                <a:latin typeface="Arial"/>
                <a:cs typeface="Arial"/>
              </a:rPr>
              <a:t> </a:t>
            </a:r>
            <a:r>
              <a:rPr sz="1500" b="1" spc="15" dirty="0">
                <a:solidFill>
                  <a:srgbClr val="FFFF00"/>
                </a:solidFill>
                <a:latin typeface="Arial"/>
                <a:cs typeface="Arial"/>
              </a:rPr>
              <a:t>C</a:t>
            </a:r>
            <a:r>
              <a:rPr sz="1500" b="1" spc="-85" dirty="0">
                <a:solidFill>
                  <a:srgbClr val="FFFF00"/>
                </a:solidFill>
                <a:latin typeface="Arial"/>
                <a:cs typeface="Arial"/>
              </a:rPr>
              <a:t>R</a:t>
            </a:r>
            <a:r>
              <a:rPr sz="1500" b="1" spc="-15" dirty="0">
                <a:solidFill>
                  <a:srgbClr val="FFFF00"/>
                </a:solidFill>
                <a:latin typeface="Arial"/>
                <a:cs typeface="Arial"/>
              </a:rPr>
              <a:t>Y</a:t>
            </a:r>
            <a:r>
              <a:rPr sz="1500" b="1" spc="-25" dirty="0">
                <a:solidFill>
                  <a:srgbClr val="FFFF00"/>
                </a:solidFill>
                <a:latin typeface="Arial"/>
                <a:cs typeface="Arial"/>
              </a:rPr>
              <a:t>I</a:t>
            </a:r>
            <a:r>
              <a:rPr sz="1500" b="1" spc="15" dirty="0">
                <a:solidFill>
                  <a:srgbClr val="FFFF00"/>
                </a:solidFill>
                <a:latin typeface="Arial"/>
                <a:cs typeface="Arial"/>
              </a:rPr>
              <a:t>N</a:t>
            </a:r>
            <a:r>
              <a:rPr sz="1500" b="1" spc="-15" dirty="0">
                <a:solidFill>
                  <a:srgbClr val="FFFF00"/>
                </a:solidFill>
                <a:latin typeface="Arial"/>
                <a:cs typeface="Arial"/>
              </a:rPr>
              <a:t>G</a:t>
            </a:r>
            <a:r>
              <a:rPr sz="1500" b="1" spc="-5" dirty="0">
                <a:solidFill>
                  <a:srgbClr val="FFFF00"/>
                </a:solidFill>
                <a:latin typeface="Arial"/>
                <a:cs typeface="Arial"/>
              </a:rPr>
              <a:t> </a:t>
            </a:r>
            <a:r>
              <a:rPr sz="1500" b="1" spc="-20" dirty="0">
                <a:solidFill>
                  <a:srgbClr val="FFFF00"/>
                </a:solidFill>
                <a:latin typeface="Arial"/>
                <a:cs typeface="Arial"/>
              </a:rPr>
              <a:t>IN</a:t>
            </a:r>
            <a:endParaRPr sz="1500">
              <a:latin typeface="Arial"/>
              <a:cs typeface="Arial"/>
            </a:endParaRPr>
          </a:p>
          <a:p>
            <a:pPr marR="5080" algn="ctr">
              <a:lnSpc>
                <a:spcPts val="1700"/>
              </a:lnSpc>
            </a:pPr>
            <a:r>
              <a:rPr sz="1500" b="1" spc="-30" dirty="0">
                <a:solidFill>
                  <a:srgbClr val="FFFF00"/>
                </a:solidFill>
                <a:latin typeface="Arial"/>
                <a:cs typeface="Arial"/>
              </a:rPr>
              <a:t>T</a:t>
            </a:r>
            <a:r>
              <a:rPr sz="1500" b="1" spc="15" dirty="0">
                <a:solidFill>
                  <a:srgbClr val="FFFF00"/>
                </a:solidFill>
                <a:latin typeface="Arial"/>
                <a:cs typeface="Arial"/>
              </a:rPr>
              <a:t>H</a:t>
            </a:r>
            <a:r>
              <a:rPr sz="1500" b="1" spc="-10" dirty="0">
                <a:solidFill>
                  <a:srgbClr val="FFFF00"/>
                </a:solidFill>
                <a:latin typeface="Arial"/>
                <a:cs typeface="Arial"/>
              </a:rPr>
              <a:t>E</a:t>
            </a:r>
            <a:endParaRPr sz="1500">
              <a:latin typeface="Arial"/>
              <a:cs typeface="Arial"/>
            </a:endParaRPr>
          </a:p>
          <a:p>
            <a:pPr marR="5080" algn="ctr">
              <a:lnSpc>
                <a:spcPct val="100000"/>
              </a:lnSpc>
            </a:pPr>
            <a:r>
              <a:rPr sz="1500" b="1" spc="-30" dirty="0">
                <a:solidFill>
                  <a:srgbClr val="FFFF00"/>
                </a:solidFill>
                <a:latin typeface="Arial"/>
                <a:cs typeface="Arial"/>
              </a:rPr>
              <a:t>WI</a:t>
            </a:r>
            <a:r>
              <a:rPr sz="1500" b="1" spc="-20" dirty="0">
                <a:solidFill>
                  <a:srgbClr val="FFFF00"/>
                </a:solidFill>
                <a:latin typeface="Arial"/>
                <a:cs typeface="Arial"/>
              </a:rPr>
              <a:t>L</a:t>
            </a:r>
            <a:r>
              <a:rPr sz="1500" b="1" spc="15" dirty="0">
                <a:solidFill>
                  <a:srgbClr val="FFFF00"/>
                </a:solidFill>
                <a:latin typeface="Arial"/>
                <a:cs typeface="Arial"/>
              </a:rPr>
              <a:t>D</a:t>
            </a:r>
            <a:r>
              <a:rPr sz="1500" b="1" spc="-15" dirty="0">
                <a:solidFill>
                  <a:srgbClr val="FFFF00"/>
                </a:solidFill>
                <a:latin typeface="Arial"/>
                <a:cs typeface="Arial"/>
              </a:rPr>
              <a:t>E</a:t>
            </a:r>
            <a:r>
              <a:rPr sz="1500" b="1" spc="15" dirty="0">
                <a:solidFill>
                  <a:srgbClr val="FFFF00"/>
                </a:solidFill>
                <a:latin typeface="Arial"/>
                <a:cs typeface="Arial"/>
              </a:rPr>
              <a:t>RN</a:t>
            </a:r>
            <a:r>
              <a:rPr sz="1500" b="1" spc="-15" dirty="0">
                <a:solidFill>
                  <a:srgbClr val="FFFF00"/>
                </a:solidFill>
                <a:latin typeface="Arial"/>
                <a:cs typeface="Arial"/>
              </a:rPr>
              <a:t>ES</a:t>
            </a:r>
            <a:r>
              <a:rPr sz="1500" b="1" spc="-10" dirty="0">
                <a:solidFill>
                  <a:srgbClr val="FFFF00"/>
                </a:solidFill>
                <a:latin typeface="Arial"/>
                <a:cs typeface="Arial"/>
              </a:rPr>
              <a:t>S</a:t>
            </a:r>
            <a:endParaRPr sz="1500">
              <a:latin typeface="Arial"/>
              <a:cs typeface="Arial"/>
            </a:endParaRPr>
          </a:p>
        </p:txBody>
      </p:sp>
      <p:sp>
        <p:nvSpPr>
          <p:cNvPr id="14" name="object 14"/>
          <p:cNvSpPr txBox="1"/>
          <p:nvPr/>
        </p:nvSpPr>
        <p:spPr>
          <a:xfrm>
            <a:off x="6902450" y="4311650"/>
            <a:ext cx="2679700" cy="419100"/>
          </a:xfrm>
          <a:prstGeom prst="rect">
            <a:avLst/>
          </a:prstGeom>
          <a:solidFill>
            <a:srgbClr val="000000"/>
          </a:solidFill>
          <a:ln w="12699">
            <a:solidFill>
              <a:srgbClr val="FFFF00"/>
            </a:solidFill>
          </a:ln>
        </p:spPr>
        <p:txBody>
          <a:bodyPr vert="horz" wrap="square" lIns="0" tIns="0" rIns="0" bIns="0" rtlCol="0">
            <a:spAutoFit/>
          </a:bodyPr>
          <a:lstStyle/>
          <a:p>
            <a:pPr marR="13970" algn="ctr">
              <a:lnSpc>
                <a:spcPct val="100000"/>
              </a:lnSpc>
            </a:pPr>
            <a:r>
              <a:rPr sz="2100" spc="-20" dirty="0">
                <a:solidFill>
                  <a:srgbClr val="FFFF00"/>
                </a:solidFill>
                <a:latin typeface="Arial"/>
                <a:cs typeface="Arial"/>
              </a:rPr>
              <a:t>S</a:t>
            </a:r>
            <a:r>
              <a:rPr sz="2100" spc="0" dirty="0">
                <a:solidFill>
                  <a:srgbClr val="FFFF00"/>
                </a:solidFill>
                <a:latin typeface="Arial"/>
                <a:cs typeface="Arial"/>
              </a:rPr>
              <a:t>t</a:t>
            </a:r>
            <a:r>
              <a:rPr sz="2100" dirty="0">
                <a:solidFill>
                  <a:srgbClr val="FFFF00"/>
                </a:solidFill>
                <a:latin typeface="Arial"/>
                <a:cs typeface="Arial"/>
              </a:rPr>
              <a:t>r</a:t>
            </a:r>
            <a:r>
              <a:rPr sz="2100" spc="30" dirty="0">
                <a:solidFill>
                  <a:srgbClr val="FFFF00"/>
                </a:solidFill>
                <a:latin typeface="Arial"/>
                <a:cs typeface="Arial"/>
              </a:rPr>
              <a:t>on</a:t>
            </a:r>
            <a:r>
              <a:rPr sz="2100" dirty="0">
                <a:solidFill>
                  <a:srgbClr val="FFFF00"/>
                </a:solidFill>
                <a:latin typeface="Arial"/>
                <a:cs typeface="Arial"/>
              </a:rPr>
              <a:t>g</a:t>
            </a:r>
            <a:endParaRPr sz="2100">
              <a:latin typeface="Arial"/>
              <a:cs typeface="Arial"/>
            </a:endParaRPr>
          </a:p>
        </p:txBody>
      </p:sp>
      <p:sp>
        <p:nvSpPr>
          <p:cNvPr id="15" name="object 15"/>
          <p:cNvSpPr/>
          <p:nvPr/>
        </p:nvSpPr>
        <p:spPr>
          <a:xfrm>
            <a:off x="1809750" y="4616450"/>
            <a:ext cx="647700" cy="241300"/>
          </a:xfrm>
          <a:custGeom>
            <a:avLst/>
            <a:gdLst/>
            <a:ahLst/>
            <a:cxnLst/>
            <a:rect l="l" t="t" r="r" b="b"/>
            <a:pathLst>
              <a:path w="647700" h="241300">
                <a:moveTo>
                  <a:pt x="486832" y="0"/>
                </a:moveTo>
                <a:lnTo>
                  <a:pt x="486832" y="60325"/>
                </a:lnTo>
                <a:lnTo>
                  <a:pt x="0" y="60325"/>
                </a:lnTo>
                <a:lnTo>
                  <a:pt x="0" y="180975"/>
                </a:lnTo>
                <a:lnTo>
                  <a:pt x="486832" y="180975"/>
                </a:lnTo>
                <a:lnTo>
                  <a:pt x="486832" y="241300"/>
                </a:lnTo>
                <a:lnTo>
                  <a:pt x="647700" y="120650"/>
                </a:lnTo>
                <a:lnTo>
                  <a:pt x="486832" y="0"/>
                </a:lnTo>
                <a:close/>
              </a:path>
            </a:pathLst>
          </a:custGeom>
          <a:solidFill>
            <a:srgbClr val="BBE0E3"/>
          </a:solidFill>
        </p:spPr>
        <p:txBody>
          <a:bodyPr wrap="square" lIns="0" tIns="0" rIns="0" bIns="0" rtlCol="0"/>
          <a:lstStyle/>
          <a:p>
            <a:endParaRPr/>
          </a:p>
        </p:txBody>
      </p:sp>
      <p:sp>
        <p:nvSpPr>
          <p:cNvPr id="16" name="object 16"/>
          <p:cNvSpPr/>
          <p:nvPr/>
        </p:nvSpPr>
        <p:spPr>
          <a:xfrm>
            <a:off x="1809750" y="4616450"/>
            <a:ext cx="647700" cy="241300"/>
          </a:xfrm>
          <a:custGeom>
            <a:avLst/>
            <a:gdLst/>
            <a:ahLst/>
            <a:cxnLst/>
            <a:rect l="l" t="t" r="r" b="b"/>
            <a:pathLst>
              <a:path w="647700" h="241300">
                <a:moveTo>
                  <a:pt x="0" y="60325"/>
                </a:moveTo>
                <a:lnTo>
                  <a:pt x="486831" y="60325"/>
                </a:lnTo>
                <a:lnTo>
                  <a:pt x="486831" y="0"/>
                </a:lnTo>
                <a:lnTo>
                  <a:pt x="647699" y="120650"/>
                </a:lnTo>
                <a:lnTo>
                  <a:pt x="486831" y="241300"/>
                </a:lnTo>
                <a:lnTo>
                  <a:pt x="486831"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17" name="object 17"/>
          <p:cNvSpPr/>
          <p:nvPr/>
        </p:nvSpPr>
        <p:spPr>
          <a:xfrm>
            <a:off x="3714750" y="4629150"/>
            <a:ext cx="647700" cy="241300"/>
          </a:xfrm>
          <a:custGeom>
            <a:avLst/>
            <a:gdLst/>
            <a:ahLst/>
            <a:cxnLst/>
            <a:rect l="l" t="t" r="r" b="b"/>
            <a:pathLst>
              <a:path w="647700" h="241300">
                <a:moveTo>
                  <a:pt x="486832" y="0"/>
                </a:moveTo>
                <a:lnTo>
                  <a:pt x="486832" y="60326"/>
                </a:lnTo>
                <a:lnTo>
                  <a:pt x="0" y="60326"/>
                </a:lnTo>
                <a:lnTo>
                  <a:pt x="0" y="180975"/>
                </a:lnTo>
                <a:lnTo>
                  <a:pt x="486832" y="180975"/>
                </a:lnTo>
                <a:lnTo>
                  <a:pt x="486832" y="241301"/>
                </a:lnTo>
                <a:lnTo>
                  <a:pt x="647700" y="120651"/>
                </a:lnTo>
                <a:lnTo>
                  <a:pt x="486832" y="0"/>
                </a:lnTo>
                <a:close/>
              </a:path>
            </a:pathLst>
          </a:custGeom>
          <a:solidFill>
            <a:srgbClr val="BBE0E3"/>
          </a:solidFill>
        </p:spPr>
        <p:txBody>
          <a:bodyPr wrap="square" lIns="0" tIns="0" rIns="0" bIns="0" rtlCol="0"/>
          <a:lstStyle/>
          <a:p>
            <a:endParaRPr/>
          </a:p>
        </p:txBody>
      </p:sp>
      <p:sp>
        <p:nvSpPr>
          <p:cNvPr id="18" name="object 18"/>
          <p:cNvSpPr/>
          <p:nvPr/>
        </p:nvSpPr>
        <p:spPr>
          <a:xfrm>
            <a:off x="3714750" y="4629150"/>
            <a:ext cx="647700" cy="241300"/>
          </a:xfrm>
          <a:custGeom>
            <a:avLst/>
            <a:gdLst/>
            <a:ahLst/>
            <a:cxnLst/>
            <a:rect l="l" t="t" r="r" b="b"/>
            <a:pathLst>
              <a:path w="647700" h="241300">
                <a:moveTo>
                  <a:pt x="0" y="60325"/>
                </a:moveTo>
                <a:lnTo>
                  <a:pt x="486832" y="60325"/>
                </a:lnTo>
                <a:lnTo>
                  <a:pt x="486832" y="0"/>
                </a:lnTo>
                <a:lnTo>
                  <a:pt x="647700" y="120650"/>
                </a:lnTo>
                <a:lnTo>
                  <a:pt x="486832" y="241300"/>
                </a:lnTo>
                <a:lnTo>
                  <a:pt x="486832"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19" name="object 19"/>
          <p:cNvSpPr/>
          <p:nvPr/>
        </p:nvSpPr>
        <p:spPr>
          <a:xfrm>
            <a:off x="6153150" y="4667250"/>
            <a:ext cx="647700" cy="241300"/>
          </a:xfrm>
          <a:custGeom>
            <a:avLst/>
            <a:gdLst/>
            <a:ahLst/>
            <a:cxnLst/>
            <a:rect l="l" t="t" r="r" b="b"/>
            <a:pathLst>
              <a:path w="647700" h="241300">
                <a:moveTo>
                  <a:pt x="486832" y="0"/>
                </a:moveTo>
                <a:lnTo>
                  <a:pt x="486832" y="60325"/>
                </a:lnTo>
                <a:lnTo>
                  <a:pt x="0" y="60325"/>
                </a:lnTo>
                <a:lnTo>
                  <a:pt x="0" y="180975"/>
                </a:lnTo>
                <a:lnTo>
                  <a:pt x="486832" y="180975"/>
                </a:lnTo>
                <a:lnTo>
                  <a:pt x="486832" y="241300"/>
                </a:lnTo>
                <a:lnTo>
                  <a:pt x="647700" y="120650"/>
                </a:lnTo>
                <a:lnTo>
                  <a:pt x="486832" y="0"/>
                </a:lnTo>
                <a:close/>
              </a:path>
            </a:pathLst>
          </a:custGeom>
          <a:solidFill>
            <a:srgbClr val="BBE0E3"/>
          </a:solidFill>
        </p:spPr>
        <p:txBody>
          <a:bodyPr wrap="square" lIns="0" tIns="0" rIns="0" bIns="0" rtlCol="0"/>
          <a:lstStyle/>
          <a:p>
            <a:endParaRPr/>
          </a:p>
        </p:txBody>
      </p:sp>
      <p:sp>
        <p:nvSpPr>
          <p:cNvPr id="20" name="object 20"/>
          <p:cNvSpPr/>
          <p:nvPr/>
        </p:nvSpPr>
        <p:spPr>
          <a:xfrm>
            <a:off x="6153150" y="4667250"/>
            <a:ext cx="647700" cy="241300"/>
          </a:xfrm>
          <a:custGeom>
            <a:avLst/>
            <a:gdLst/>
            <a:ahLst/>
            <a:cxnLst/>
            <a:rect l="l" t="t" r="r" b="b"/>
            <a:pathLst>
              <a:path w="647700" h="241300">
                <a:moveTo>
                  <a:pt x="0" y="60325"/>
                </a:moveTo>
                <a:lnTo>
                  <a:pt x="486833" y="60325"/>
                </a:lnTo>
                <a:lnTo>
                  <a:pt x="486833" y="0"/>
                </a:lnTo>
                <a:lnTo>
                  <a:pt x="647700" y="120650"/>
                </a:lnTo>
                <a:lnTo>
                  <a:pt x="486833" y="241300"/>
                </a:lnTo>
                <a:lnTo>
                  <a:pt x="486833"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21" name="object 21"/>
          <p:cNvSpPr txBox="1"/>
          <p:nvPr/>
        </p:nvSpPr>
        <p:spPr>
          <a:xfrm>
            <a:off x="2546350" y="5759450"/>
            <a:ext cx="1028700" cy="406400"/>
          </a:xfrm>
          <a:prstGeom prst="rect">
            <a:avLst/>
          </a:prstGeom>
          <a:solidFill>
            <a:srgbClr val="000000"/>
          </a:solidFill>
          <a:ln w="12699">
            <a:solidFill>
              <a:srgbClr val="FFFF00"/>
            </a:solidFill>
          </a:ln>
        </p:spPr>
        <p:txBody>
          <a:bodyPr vert="horz" wrap="square" lIns="0" tIns="0" rIns="0" bIns="0" rtlCol="0">
            <a:spAutoFit/>
          </a:bodyPr>
          <a:lstStyle/>
          <a:p>
            <a:pPr marR="3810" algn="ctr">
              <a:lnSpc>
                <a:spcPct val="100000"/>
              </a:lnSpc>
            </a:pPr>
            <a:r>
              <a:rPr sz="1700" b="1" spc="-40" dirty="0">
                <a:solidFill>
                  <a:srgbClr val="FFFF00"/>
                </a:solidFill>
                <a:latin typeface="Arial"/>
                <a:cs typeface="Arial"/>
              </a:rPr>
              <a:t>OX</a:t>
            </a:r>
            <a:endParaRPr sz="1700">
              <a:latin typeface="Arial"/>
              <a:cs typeface="Arial"/>
            </a:endParaRPr>
          </a:p>
        </p:txBody>
      </p:sp>
      <p:sp>
        <p:nvSpPr>
          <p:cNvPr id="22" name="object 22"/>
          <p:cNvSpPr txBox="1"/>
          <p:nvPr/>
        </p:nvSpPr>
        <p:spPr>
          <a:xfrm>
            <a:off x="4464050" y="5810250"/>
            <a:ext cx="1600200" cy="368300"/>
          </a:xfrm>
          <a:prstGeom prst="rect">
            <a:avLst/>
          </a:prstGeom>
          <a:solidFill>
            <a:srgbClr val="000000"/>
          </a:solidFill>
          <a:ln w="12699">
            <a:solidFill>
              <a:srgbClr val="FFFF00"/>
            </a:solidFill>
          </a:ln>
        </p:spPr>
        <p:txBody>
          <a:bodyPr vert="horz" wrap="square" lIns="0" tIns="0" rIns="0" bIns="0" rtlCol="0">
            <a:spAutoFit/>
          </a:bodyPr>
          <a:lstStyle/>
          <a:p>
            <a:pPr marL="142240">
              <a:lnSpc>
                <a:spcPct val="100000"/>
              </a:lnSpc>
            </a:pPr>
            <a:r>
              <a:rPr sz="1700" b="1" spc="-35" dirty="0">
                <a:solidFill>
                  <a:srgbClr val="FFFF00"/>
                </a:solidFill>
                <a:latin typeface="Arial"/>
                <a:cs typeface="Arial"/>
              </a:rPr>
              <a:t>S</a:t>
            </a:r>
            <a:r>
              <a:rPr sz="1700" b="1" spc="-30" dirty="0">
                <a:solidFill>
                  <a:srgbClr val="FFFF00"/>
                </a:solidFill>
                <a:latin typeface="Arial"/>
                <a:cs typeface="Arial"/>
              </a:rPr>
              <a:t>ACR</a:t>
            </a:r>
            <a:r>
              <a:rPr sz="1700" b="1" spc="20" dirty="0">
                <a:solidFill>
                  <a:srgbClr val="FFFF00"/>
                </a:solidFill>
                <a:latin typeface="Arial"/>
                <a:cs typeface="Arial"/>
              </a:rPr>
              <a:t>I</a:t>
            </a:r>
            <a:r>
              <a:rPr sz="1700" b="1" spc="-55" dirty="0">
                <a:solidFill>
                  <a:srgbClr val="FFFF00"/>
                </a:solidFill>
                <a:latin typeface="Arial"/>
                <a:cs typeface="Arial"/>
              </a:rPr>
              <a:t>F</a:t>
            </a:r>
            <a:r>
              <a:rPr sz="1700" b="1" spc="20" dirty="0">
                <a:solidFill>
                  <a:srgbClr val="FFFF00"/>
                </a:solidFill>
                <a:latin typeface="Arial"/>
                <a:cs typeface="Arial"/>
              </a:rPr>
              <a:t>I</a:t>
            </a:r>
            <a:r>
              <a:rPr sz="1700" b="1" spc="-30" dirty="0">
                <a:solidFill>
                  <a:srgbClr val="FFFF00"/>
                </a:solidFill>
                <a:latin typeface="Arial"/>
                <a:cs typeface="Arial"/>
              </a:rPr>
              <a:t>C</a:t>
            </a:r>
            <a:r>
              <a:rPr sz="1700" b="1" spc="-50" dirty="0">
                <a:solidFill>
                  <a:srgbClr val="FFFF00"/>
                </a:solidFill>
                <a:latin typeface="Arial"/>
                <a:cs typeface="Arial"/>
              </a:rPr>
              <a:t>ES</a:t>
            </a:r>
            <a:endParaRPr sz="1700">
              <a:latin typeface="Arial"/>
              <a:cs typeface="Arial"/>
            </a:endParaRPr>
          </a:p>
        </p:txBody>
      </p:sp>
      <p:sp>
        <p:nvSpPr>
          <p:cNvPr id="23" name="object 23"/>
          <p:cNvSpPr txBox="1"/>
          <p:nvPr/>
        </p:nvSpPr>
        <p:spPr>
          <a:xfrm>
            <a:off x="6902450" y="5721350"/>
            <a:ext cx="2679700" cy="393700"/>
          </a:xfrm>
          <a:prstGeom prst="rect">
            <a:avLst/>
          </a:prstGeom>
          <a:solidFill>
            <a:srgbClr val="000000"/>
          </a:solidFill>
          <a:ln w="12699">
            <a:solidFill>
              <a:srgbClr val="FFFF00"/>
            </a:solidFill>
          </a:ln>
        </p:spPr>
        <p:txBody>
          <a:bodyPr vert="horz" wrap="square" lIns="0" tIns="0" rIns="0" bIns="0" rtlCol="0">
            <a:spAutoFit/>
          </a:bodyPr>
          <a:lstStyle/>
          <a:p>
            <a:pPr marL="670560">
              <a:lnSpc>
                <a:spcPct val="100000"/>
              </a:lnSpc>
            </a:pPr>
            <a:r>
              <a:rPr sz="1900" b="1" spc="30" dirty="0">
                <a:solidFill>
                  <a:srgbClr val="FFFF00"/>
                </a:solidFill>
                <a:latin typeface="Arial"/>
                <a:cs typeface="Arial"/>
              </a:rPr>
              <a:t>S</a:t>
            </a:r>
            <a:r>
              <a:rPr sz="1900" b="1" spc="25" dirty="0">
                <a:solidFill>
                  <a:srgbClr val="FFFF00"/>
                </a:solidFill>
                <a:latin typeface="Arial"/>
                <a:cs typeface="Arial"/>
              </a:rPr>
              <a:t>ACR</a:t>
            </a:r>
            <a:r>
              <a:rPr sz="1900" b="1" spc="-40" dirty="0">
                <a:solidFill>
                  <a:srgbClr val="FFFF00"/>
                </a:solidFill>
                <a:latin typeface="Arial"/>
                <a:cs typeface="Arial"/>
              </a:rPr>
              <a:t>I</a:t>
            </a:r>
            <a:r>
              <a:rPr sz="1900" b="1" spc="20" dirty="0">
                <a:solidFill>
                  <a:srgbClr val="FFFF00"/>
                </a:solidFill>
                <a:latin typeface="Arial"/>
                <a:cs typeface="Arial"/>
              </a:rPr>
              <a:t>F</a:t>
            </a:r>
            <a:r>
              <a:rPr sz="1900" b="1" spc="-40" dirty="0">
                <a:solidFill>
                  <a:srgbClr val="FFFF00"/>
                </a:solidFill>
                <a:latin typeface="Arial"/>
                <a:cs typeface="Arial"/>
              </a:rPr>
              <a:t>I</a:t>
            </a:r>
            <a:r>
              <a:rPr sz="1900" b="1" spc="25" dirty="0">
                <a:solidFill>
                  <a:srgbClr val="FFFF00"/>
                </a:solidFill>
                <a:latin typeface="Arial"/>
                <a:cs typeface="Arial"/>
              </a:rPr>
              <a:t>C</a:t>
            </a:r>
            <a:r>
              <a:rPr sz="1900" b="1" spc="-15" dirty="0">
                <a:solidFill>
                  <a:srgbClr val="FFFF00"/>
                </a:solidFill>
                <a:latin typeface="Arial"/>
                <a:cs typeface="Arial"/>
              </a:rPr>
              <a:t>E</a:t>
            </a:r>
            <a:endParaRPr sz="1900">
              <a:latin typeface="Arial"/>
              <a:cs typeface="Arial"/>
            </a:endParaRPr>
          </a:p>
        </p:txBody>
      </p:sp>
      <p:sp>
        <p:nvSpPr>
          <p:cNvPr id="24" name="object 24"/>
          <p:cNvSpPr/>
          <p:nvPr/>
        </p:nvSpPr>
        <p:spPr>
          <a:xfrm>
            <a:off x="1784350" y="5835650"/>
            <a:ext cx="647700" cy="241300"/>
          </a:xfrm>
          <a:custGeom>
            <a:avLst/>
            <a:gdLst/>
            <a:ahLst/>
            <a:cxnLst/>
            <a:rect l="l" t="t" r="r" b="b"/>
            <a:pathLst>
              <a:path w="647700" h="241300">
                <a:moveTo>
                  <a:pt x="486832" y="0"/>
                </a:moveTo>
                <a:lnTo>
                  <a:pt x="486832" y="60325"/>
                </a:lnTo>
                <a:lnTo>
                  <a:pt x="0" y="60325"/>
                </a:lnTo>
                <a:lnTo>
                  <a:pt x="0" y="180975"/>
                </a:lnTo>
                <a:lnTo>
                  <a:pt x="486832" y="180975"/>
                </a:lnTo>
                <a:lnTo>
                  <a:pt x="486832" y="241300"/>
                </a:lnTo>
                <a:lnTo>
                  <a:pt x="647700" y="120650"/>
                </a:lnTo>
                <a:lnTo>
                  <a:pt x="486832" y="0"/>
                </a:lnTo>
                <a:close/>
              </a:path>
            </a:pathLst>
          </a:custGeom>
          <a:solidFill>
            <a:srgbClr val="BBE0E3"/>
          </a:solidFill>
        </p:spPr>
        <p:txBody>
          <a:bodyPr wrap="square" lIns="0" tIns="0" rIns="0" bIns="0" rtlCol="0"/>
          <a:lstStyle/>
          <a:p>
            <a:endParaRPr/>
          </a:p>
        </p:txBody>
      </p:sp>
      <p:sp>
        <p:nvSpPr>
          <p:cNvPr id="25" name="object 25"/>
          <p:cNvSpPr/>
          <p:nvPr/>
        </p:nvSpPr>
        <p:spPr>
          <a:xfrm>
            <a:off x="1784350" y="5835650"/>
            <a:ext cx="647700" cy="241300"/>
          </a:xfrm>
          <a:custGeom>
            <a:avLst/>
            <a:gdLst/>
            <a:ahLst/>
            <a:cxnLst/>
            <a:rect l="l" t="t" r="r" b="b"/>
            <a:pathLst>
              <a:path w="647700" h="241300">
                <a:moveTo>
                  <a:pt x="0" y="60325"/>
                </a:moveTo>
                <a:lnTo>
                  <a:pt x="486832" y="60325"/>
                </a:lnTo>
                <a:lnTo>
                  <a:pt x="486832" y="0"/>
                </a:lnTo>
                <a:lnTo>
                  <a:pt x="647700" y="120650"/>
                </a:lnTo>
                <a:lnTo>
                  <a:pt x="486832" y="241300"/>
                </a:lnTo>
                <a:lnTo>
                  <a:pt x="486832"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26" name="object 26"/>
          <p:cNvSpPr/>
          <p:nvPr/>
        </p:nvSpPr>
        <p:spPr>
          <a:xfrm>
            <a:off x="3702050" y="5848350"/>
            <a:ext cx="660400" cy="241300"/>
          </a:xfrm>
          <a:custGeom>
            <a:avLst/>
            <a:gdLst/>
            <a:ahLst/>
            <a:cxnLst/>
            <a:rect l="l" t="t" r="r" b="b"/>
            <a:pathLst>
              <a:path w="660400" h="241300">
                <a:moveTo>
                  <a:pt x="499534" y="0"/>
                </a:moveTo>
                <a:lnTo>
                  <a:pt x="499534" y="60325"/>
                </a:lnTo>
                <a:lnTo>
                  <a:pt x="0" y="60325"/>
                </a:lnTo>
                <a:lnTo>
                  <a:pt x="0" y="180975"/>
                </a:lnTo>
                <a:lnTo>
                  <a:pt x="499534" y="180975"/>
                </a:lnTo>
                <a:lnTo>
                  <a:pt x="499534" y="241300"/>
                </a:lnTo>
                <a:lnTo>
                  <a:pt x="660400" y="120650"/>
                </a:lnTo>
                <a:lnTo>
                  <a:pt x="499534" y="0"/>
                </a:lnTo>
                <a:close/>
              </a:path>
            </a:pathLst>
          </a:custGeom>
          <a:solidFill>
            <a:srgbClr val="BBE0E3"/>
          </a:solidFill>
        </p:spPr>
        <p:txBody>
          <a:bodyPr wrap="square" lIns="0" tIns="0" rIns="0" bIns="0" rtlCol="0"/>
          <a:lstStyle/>
          <a:p>
            <a:endParaRPr/>
          </a:p>
        </p:txBody>
      </p:sp>
      <p:sp>
        <p:nvSpPr>
          <p:cNvPr id="27" name="object 27"/>
          <p:cNvSpPr/>
          <p:nvPr/>
        </p:nvSpPr>
        <p:spPr>
          <a:xfrm>
            <a:off x="3702050" y="5848350"/>
            <a:ext cx="660400" cy="241300"/>
          </a:xfrm>
          <a:custGeom>
            <a:avLst/>
            <a:gdLst/>
            <a:ahLst/>
            <a:cxnLst/>
            <a:rect l="l" t="t" r="r" b="b"/>
            <a:pathLst>
              <a:path w="660400" h="241300">
                <a:moveTo>
                  <a:pt x="0" y="60325"/>
                </a:moveTo>
                <a:lnTo>
                  <a:pt x="499533" y="60325"/>
                </a:lnTo>
                <a:lnTo>
                  <a:pt x="499533" y="0"/>
                </a:lnTo>
                <a:lnTo>
                  <a:pt x="660400" y="120649"/>
                </a:lnTo>
                <a:lnTo>
                  <a:pt x="499533" y="241299"/>
                </a:lnTo>
                <a:lnTo>
                  <a:pt x="499533" y="180974"/>
                </a:lnTo>
                <a:lnTo>
                  <a:pt x="0" y="180974"/>
                </a:lnTo>
                <a:lnTo>
                  <a:pt x="0" y="60325"/>
                </a:lnTo>
                <a:close/>
              </a:path>
            </a:pathLst>
          </a:custGeom>
          <a:ln w="12699">
            <a:solidFill>
              <a:srgbClr val="000000"/>
            </a:solidFill>
          </a:ln>
        </p:spPr>
        <p:txBody>
          <a:bodyPr wrap="square" lIns="0" tIns="0" rIns="0" bIns="0" rtlCol="0"/>
          <a:lstStyle/>
          <a:p>
            <a:endParaRPr/>
          </a:p>
        </p:txBody>
      </p:sp>
      <p:sp>
        <p:nvSpPr>
          <p:cNvPr id="28" name="object 28"/>
          <p:cNvSpPr/>
          <p:nvPr/>
        </p:nvSpPr>
        <p:spPr>
          <a:xfrm>
            <a:off x="6140450" y="5886450"/>
            <a:ext cx="660400" cy="241300"/>
          </a:xfrm>
          <a:custGeom>
            <a:avLst/>
            <a:gdLst/>
            <a:ahLst/>
            <a:cxnLst/>
            <a:rect l="l" t="t" r="r" b="b"/>
            <a:pathLst>
              <a:path w="660400" h="241300">
                <a:moveTo>
                  <a:pt x="499534" y="0"/>
                </a:moveTo>
                <a:lnTo>
                  <a:pt x="499534" y="60325"/>
                </a:lnTo>
                <a:lnTo>
                  <a:pt x="0" y="60325"/>
                </a:lnTo>
                <a:lnTo>
                  <a:pt x="0" y="180973"/>
                </a:lnTo>
                <a:lnTo>
                  <a:pt x="499534" y="180973"/>
                </a:lnTo>
                <a:lnTo>
                  <a:pt x="499534" y="241298"/>
                </a:lnTo>
                <a:lnTo>
                  <a:pt x="660400" y="120648"/>
                </a:lnTo>
                <a:lnTo>
                  <a:pt x="499534" y="0"/>
                </a:lnTo>
                <a:close/>
              </a:path>
            </a:pathLst>
          </a:custGeom>
          <a:solidFill>
            <a:srgbClr val="BBE0E3"/>
          </a:solidFill>
        </p:spPr>
        <p:txBody>
          <a:bodyPr wrap="square" lIns="0" tIns="0" rIns="0" bIns="0" rtlCol="0"/>
          <a:lstStyle/>
          <a:p>
            <a:endParaRPr/>
          </a:p>
        </p:txBody>
      </p:sp>
      <p:sp>
        <p:nvSpPr>
          <p:cNvPr id="29" name="object 29"/>
          <p:cNvSpPr/>
          <p:nvPr/>
        </p:nvSpPr>
        <p:spPr>
          <a:xfrm>
            <a:off x="6140450" y="5886450"/>
            <a:ext cx="660400" cy="241300"/>
          </a:xfrm>
          <a:custGeom>
            <a:avLst/>
            <a:gdLst/>
            <a:ahLst/>
            <a:cxnLst/>
            <a:rect l="l" t="t" r="r" b="b"/>
            <a:pathLst>
              <a:path w="660400" h="241300">
                <a:moveTo>
                  <a:pt x="0" y="60325"/>
                </a:moveTo>
                <a:lnTo>
                  <a:pt x="499533" y="60325"/>
                </a:lnTo>
                <a:lnTo>
                  <a:pt x="499533" y="0"/>
                </a:lnTo>
                <a:lnTo>
                  <a:pt x="660400" y="120649"/>
                </a:lnTo>
                <a:lnTo>
                  <a:pt x="499533" y="241298"/>
                </a:lnTo>
                <a:lnTo>
                  <a:pt x="499533" y="180974"/>
                </a:lnTo>
                <a:lnTo>
                  <a:pt x="0" y="180974"/>
                </a:lnTo>
                <a:lnTo>
                  <a:pt x="0" y="60325"/>
                </a:lnTo>
                <a:close/>
              </a:path>
            </a:pathLst>
          </a:custGeom>
          <a:ln w="12699">
            <a:solidFill>
              <a:srgbClr val="000000"/>
            </a:solidFill>
          </a:ln>
        </p:spPr>
        <p:txBody>
          <a:bodyPr wrap="square" lIns="0" tIns="0" rIns="0" bIns="0" rtlCol="0"/>
          <a:lstStyle/>
          <a:p>
            <a:endParaRPr/>
          </a:p>
        </p:txBody>
      </p:sp>
      <p:sp>
        <p:nvSpPr>
          <p:cNvPr id="30" name="object 30"/>
          <p:cNvSpPr txBox="1"/>
          <p:nvPr/>
        </p:nvSpPr>
        <p:spPr>
          <a:xfrm>
            <a:off x="2559050" y="6775450"/>
            <a:ext cx="1016000" cy="406400"/>
          </a:xfrm>
          <a:prstGeom prst="rect">
            <a:avLst/>
          </a:prstGeom>
          <a:solidFill>
            <a:srgbClr val="000000"/>
          </a:solidFill>
          <a:ln w="12699">
            <a:solidFill>
              <a:srgbClr val="FFFF00"/>
            </a:solidFill>
          </a:ln>
        </p:spPr>
        <p:txBody>
          <a:bodyPr vert="horz" wrap="square" lIns="0" tIns="0" rIns="0" bIns="0" rtlCol="0">
            <a:spAutoFit/>
          </a:bodyPr>
          <a:lstStyle/>
          <a:p>
            <a:pPr marL="78740">
              <a:lnSpc>
                <a:spcPct val="100000"/>
              </a:lnSpc>
            </a:pPr>
            <a:r>
              <a:rPr sz="1700" b="1" spc="-35" dirty="0">
                <a:solidFill>
                  <a:srgbClr val="FFFF00"/>
                </a:solidFill>
                <a:latin typeface="Arial"/>
                <a:cs typeface="Arial"/>
              </a:rPr>
              <a:t>E</a:t>
            </a:r>
            <a:r>
              <a:rPr sz="1700" b="1" spc="-30" dirty="0">
                <a:solidFill>
                  <a:srgbClr val="FFFF00"/>
                </a:solidFill>
                <a:latin typeface="Arial"/>
                <a:cs typeface="Arial"/>
              </a:rPr>
              <a:t>A</a:t>
            </a:r>
            <a:r>
              <a:rPr sz="1700" b="1" spc="-40" dirty="0">
                <a:solidFill>
                  <a:srgbClr val="FFFF00"/>
                </a:solidFill>
                <a:latin typeface="Arial"/>
                <a:cs typeface="Arial"/>
              </a:rPr>
              <a:t>G</a:t>
            </a:r>
            <a:r>
              <a:rPr sz="1700" b="1" spc="-55" dirty="0">
                <a:solidFill>
                  <a:srgbClr val="FFFF00"/>
                </a:solidFill>
                <a:latin typeface="Arial"/>
                <a:cs typeface="Arial"/>
              </a:rPr>
              <a:t>L</a:t>
            </a:r>
            <a:r>
              <a:rPr sz="1700" b="1" spc="-15" dirty="0">
                <a:solidFill>
                  <a:srgbClr val="FFFF00"/>
                </a:solidFill>
                <a:latin typeface="Arial"/>
                <a:cs typeface="Arial"/>
              </a:rPr>
              <a:t>E</a:t>
            </a:r>
            <a:endParaRPr sz="1700">
              <a:latin typeface="Arial"/>
              <a:cs typeface="Arial"/>
            </a:endParaRPr>
          </a:p>
        </p:txBody>
      </p:sp>
      <p:sp>
        <p:nvSpPr>
          <p:cNvPr id="31" name="object 31"/>
          <p:cNvSpPr txBox="1"/>
          <p:nvPr/>
        </p:nvSpPr>
        <p:spPr>
          <a:xfrm>
            <a:off x="4464050" y="6826250"/>
            <a:ext cx="1600200" cy="635000"/>
          </a:xfrm>
          <a:prstGeom prst="rect">
            <a:avLst/>
          </a:prstGeom>
          <a:solidFill>
            <a:srgbClr val="000000"/>
          </a:solidFill>
          <a:ln w="12699">
            <a:solidFill>
              <a:srgbClr val="FFFF00"/>
            </a:solidFill>
          </a:ln>
        </p:spPr>
        <p:txBody>
          <a:bodyPr vert="horz" wrap="square" lIns="0" tIns="0" rIns="0" bIns="0" rtlCol="0">
            <a:spAutoFit/>
          </a:bodyPr>
          <a:lstStyle/>
          <a:p>
            <a:pPr marL="180340" marR="193675" indent="254000">
              <a:lnSpc>
                <a:spcPts val="2000"/>
              </a:lnSpc>
            </a:pPr>
            <a:r>
              <a:rPr sz="1700" b="1" spc="25" dirty="0">
                <a:solidFill>
                  <a:srgbClr val="FFFF00"/>
                </a:solidFill>
                <a:latin typeface="Arial"/>
                <a:cs typeface="Arial"/>
              </a:rPr>
              <a:t>I</a:t>
            </a:r>
            <a:r>
              <a:rPr sz="1700" b="1" dirty="0">
                <a:solidFill>
                  <a:srgbClr val="FFFF00"/>
                </a:solidFill>
                <a:latin typeface="Arial"/>
                <a:cs typeface="Arial"/>
              </a:rPr>
              <a:t>N </a:t>
            </a:r>
            <a:r>
              <a:rPr sz="1700" b="1" spc="-55" dirty="0">
                <a:solidFill>
                  <a:srgbClr val="FFFF00"/>
                </a:solidFill>
                <a:latin typeface="Arial"/>
                <a:cs typeface="Arial"/>
              </a:rPr>
              <a:t>T</a:t>
            </a:r>
            <a:r>
              <a:rPr sz="1700" b="1" spc="-30" dirty="0">
                <a:solidFill>
                  <a:srgbClr val="FFFF00"/>
                </a:solidFill>
                <a:latin typeface="Arial"/>
                <a:cs typeface="Arial"/>
              </a:rPr>
              <a:t>H</a:t>
            </a:r>
            <a:r>
              <a:rPr sz="1700" b="1" spc="-15" dirty="0">
                <a:solidFill>
                  <a:srgbClr val="FFFF00"/>
                </a:solidFill>
                <a:latin typeface="Arial"/>
                <a:cs typeface="Arial"/>
              </a:rPr>
              <a:t>E</a:t>
            </a:r>
            <a:r>
              <a:rPr sz="1700" b="1" spc="-5" dirty="0">
                <a:solidFill>
                  <a:srgbClr val="FFFF00"/>
                </a:solidFill>
                <a:latin typeface="Arial"/>
                <a:cs typeface="Arial"/>
              </a:rPr>
              <a:t> </a:t>
            </a:r>
            <a:r>
              <a:rPr sz="1700" b="1" spc="-30" dirty="0">
                <a:solidFill>
                  <a:srgbClr val="FFFF00"/>
                </a:solidFill>
                <a:latin typeface="Arial"/>
                <a:cs typeface="Arial"/>
              </a:rPr>
              <a:t>B</a:t>
            </a:r>
            <a:r>
              <a:rPr sz="1700" b="1" spc="-35" dirty="0">
                <a:solidFill>
                  <a:srgbClr val="FFFF00"/>
                </a:solidFill>
                <a:latin typeface="Arial"/>
                <a:cs typeface="Arial"/>
              </a:rPr>
              <a:t>E</a:t>
            </a:r>
            <a:r>
              <a:rPr sz="1700" b="1" spc="-40" dirty="0">
                <a:solidFill>
                  <a:srgbClr val="FFFF00"/>
                </a:solidFill>
                <a:latin typeface="Arial"/>
                <a:cs typeface="Arial"/>
              </a:rPr>
              <a:t>G</a:t>
            </a:r>
            <a:r>
              <a:rPr sz="1700" b="1" spc="20" dirty="0">
                <a:solidFill>
                  <a:srgbClr val="FFFF00"/>
                </a:solidFill>
                <a:latin typeface="Arial"/>
                <a:cs typeface="Arial"/>
              </a:rPr>
              <a:t>I</a:t>
            </a:r>
            <a:r>
              <a:rPr sz="1700" b="1" spc="-30" dirty="0">
                <a:solidFill>
                  <a:srgbClr val="FFFF00"/>
                </a:solidFill>
                <a:latin typeface="Arial"/>
                <a:cs typeface="Arial"/>
              </a:rPr>
              <a:t>NN</a:t>
            </a:r>
            <a:r>
              <a:rPr sz="1700" b="1" spc="25" dirty="0">
                <a:solidFill>
                  <a:srgbClr val="FFFF00"/>
                </a:solidFill>
                <a:latin typeface="Arial"/>
                <a:cs typeface="Arial"/>
              </a:rPr>
              <a:t>I</a:t>
            </a:r>
            <a:r>
              <a:rPr sz="1700" b="1" spc="-30" dirty="0">
                <a:solidFill>
                  <a:srgbClr val="FFFF00"/>
                </a:solidFill>
                <a:latin typeface="Arial"/>
                <a:cs typeface="Arial"/>
              </a:rPr>
              <a:t>NG</a:t>
            </a:r>
            <a:endParaRPr sz="1700">
              <a:latin typeface="Arial"/>
              <a:cs typeface="Arial"/>
            </a:endParaRPr>
          </a:p>
        </p:txBody>
      </p:sp>
      <p:sp>
        <p:nvSpPr>
          <p:cNvPr id="32" name="object 32"/>
          <p:cNvSpPr txBox="1"/>
          <p:nvPr/>
        </p:nvSpPr>
        <p:spPr>
          <a:xfrm>
            <a:off x="6889750" y="6686550"/>
            <a:ext cx="2679700" cy="698500"/>
          </a:xfrm>
          <a:prstGeom prst="rect">
            <a:avLst/>
          </a:prstGeom>
          <a:solidFill>
            <a:srgbClr val="000000"/>
          </a:solidFill>
          <a:ln w="12699">
            <a:solidFill>
              <a:srgbClr val="FFFF00"/>
            </a:solidFill>
          </a:ln>
        </p:spPr>
        <p:txBody>
          <a:bodyPr vert="horz" wrap="square" lIns="0" tIns="0" rIns="0" bIns="0" rtlCol="0">
            <a:spAutoFit/>
          </a:bodyPr>
          <a:lstStyle/>
          <a:p>
            <a:pPr marL="889000" marR="529590" indent="-368300">
              <a:lnSpc>
                <a:spcPct val="100899"/>
              </a:lnSpc>
            </a:pPr>
            <a:r>
              <a:rPr sz="1900" b="1" spc="-30" dirty="0">
                <a:solidFill>
                  <a:srgbClr val="FFFF00"/>
                </a:solidFill>
                <a:latin typeface="Arial"/>
                <a:cs typeface="Arial"/>
              </a:rPr>
              <a:t>I</a:t>
            </a:r>
            <a:r>
              <a:rPr sz="1900" b="1" spc="25" dirty="0">
                <a:solidFill>
                  <a:srgbClr val="FFFF00"/>
                </a:solidFill>
                <a:latin typeface="Arial"/>
                <a:cs typeface="Arial"/>
              </a:rPr>
              <a:t>NCARN</a:t>
            </a:r>
            <a:r>
              <a:rPr sz="1900" b="1" spc="-75" dirty="0">
                <a:solidFill>
                  <a:srgbClr val="FFFF00"/>
                </a:solidFill>
                <a:latin typeface="Arial"/>
                <a:cs typeface="Arial"/>
              </a:rPr>
              <a:t>A</a:t>
            </a:r>
            <a:r>
              <a:rPr sz="1900" b="1" spc="20" dirty="0">
                <a:solidFill>
                  <a:srgbClr val="FFFF00"/>
                </a:solidFill>
                <a:latin typeface="Arial"/>
                <a:cs typeface="Arial"/>
              </a:rPr>
              <a:t>T</a:t>
            </a:r>
            <a:r>
              <a:rPr sz="1900" b="1" spc="15" dirty="0">
                <a:solidFill>
                  <a:srgbClr val="FFFF00"/>
                </a:solidFill>
                <a:latin typeface="Arial"/>
                <a:cs typeface="Arial"/>
              </a:rPr>
              <a:t>E</a:t>
            </a:r>
            <a:r>
              <a:rPr sz="1900" b="1" dirty="0">
                <a:solidFill>
                  <a:srgbClr val="FFFF00"/>
                </a:solidFill>
                <a:latin typeface="Arial"/>
                <a:cs typeface="Arial"/>
              </a:rPr>
              <a:t>D </a:t>
            </a:r>
            <a:r>
              <a:rPr sz="1900" b="1" spc="20" dirty="0">
                <a:solidFill>
                  <a:srgbClr val="FFFF00"/>
                </a:solidFill>
                <a:latin typeface="Arial"/>
                <a:cs typeface="Arial"/>
              </a:rPr>
              <a:t>L</a:t>
            </a:r>
            <a:r>
              <a:rPr sz="1900" b="1" spc="0" dirty="0">
                <a:solidFill>
                  <a:srgbClr val="FFFF00"/>
                </a:solidFill>
                <a:latin typeface="Arial"/>
                <a:cs typeface="Arial"/>
              </a:rPr>
              <a:t>OGO</a:t>
            </a:r>
            <a:r>
              <a:rPr sz="1900" b="1" spc="-15" dirty="0">
                <a:solidFill>
                  <a:srgbClr val="FFFF00"/>
                </a:solidFill>
                <a:latin typeface="Arial"/>
                <a:cs typeface="Arial"/>
              </a:rPr>
              <a:t>S</a:t>
            </a:r>
            <a:endParaRPr sz="1900">
              <a:latin typeface="Arial"/>
              <a:cs typeface="Arial"/>
            </a:endParaRPr>
          </a:p>
        </p:txBody>
      </p:sp>
      <p:sp>
        <p:nvSpPr>
          <p:cNvPr id="33" name="object 33"/>
          <p:cNvSpPr/>
          <p:nvPr/>
        </p:nvSpPr>
        <p:spPr>
          <a:xfrm>
            <a:off x="1822450" y="6864350"/>
            <a:ext cx="647700" cy="241300"/>
          </a:xfrm>
          <a:custGeom>
            <a:avLst/>
            <a:gdLst/>
            <a:ahLst/>
            <a:cxnLst/>
            <a:rect l="l" t="t" r="r" b="b"/>
            <a:pathLst>
              <a:path w="647700" h="241300">
                <a:moveTo>
                  <a:pt x="486832" y="0"/>
                </a:moveTo>
                <a:lnTo>
                  <a:pt x="486832" y="60325"/>
                </a:lnTo>
                <a:lnTo>
                  <a:pt x="0" y="60325"/>
                </a:lnTo>
                <a:lnTo>
                  <a:pt x="0" y="180975"/>
                </a:lnTo>
                <a:lnTo>
                  <a:pt x="486832" y="180975"/>
                </a:lnTo>
                <a:lnTo>
                  <a:pt x="486832" y="241300"/>
                </a:lnTo>
                <a:lnTo>
                  <a:pt x="647700" y="120650"/>
                </a:lnTo>
                <a:lnTo>
                  <a:pt x="486832" y="0"/>
                </a:lnTo>
                <a:close/>
              </a:path>
            </a:pathLst>
          </a:custGeom>
          <a:solidFill>
            <a:srgbClr val="BBE0E3"/>
          </a:solidFill>
        </p:spPr>
        <p:txBody>
          <a:bodyPr wrap="square" lIns="0" tIns="0" rIns="0" bIns="0" rtlCol="0"/>
          <a:lstStyle/>
          <a:p>
            <a:endParaRPr/>
          </a:p>
        </p:txBody>
      </p:sp>
      <p:sp>
        <p:nvSpPr>
          <p:cNvPr id="34" name="object 34"/>
          <p:cNvSpPr/>
          <p:nvPr/>
        </p:nvSpPr>
        <p:spPr>
          <a:xfrm>
            <a:off x="1822450" y="6864350"/>
            <a:ext cx="647700" cy="241300"/>
          </a:xfrm>
          <a:custGeom>
            <a:avLst/>
            <a:gdLst/>
            <a:ahLst/>
            <a:cxnLst/>
            <a:rect l="l" t="t" r="r" b="b"/>
            <a:pathLst>
              <a:path w="647700" h="241300">
                <a:moveTo>
                  <a:pt x="0" y="60325"/>
                </a:moveTo>
                <a:lnTo>
                  <a:pt x="486832" y="60325"/>
                </a:lnTo>
                <a:lnTo>
                  <a:pt x="486832" y="0"/>
                </a:lnTo>
                <a:lnTo>
                  <a:pt x="647700" y="120650"/>
                </a:lnTo>
                <a:lnTo>
                  <a:pt x="486832" y="241300"/>
                </a:lnTo>
                <a:lnTo>
                  <a:pt x="486832" y="180975"/>
                </a:lnTo>
                <a:lnTo>
                  <a:pt x="0" y="180975"/>
                </a:lnTo>
                <a:lnTo>
                  <a:pt x="0" y="60325"/>
                </a:lnTo>
                <a:close/>
              </a:path>
            </a:pathLst>
          </a:custGeom>
          <a:ln w="12699">
            <a:solidFill>
              <a:srgbClr val="000000"/>
            </a:solidFill>
          </a:ln>
        </p:spPr>
        <p:txBody>
          <a:bodyPr wrap="square" lIns="0" tIns="0" rIns="0" bIns="0" rtlCol="0"/>
          <a:lstStyle/>
          <a:p>
            <a:endParaRPr/>
          </a:p>
        </p:txBody>
      </p:sp>
      <p:sp>
        <p:nvSpPr>
          <p:cNvPr id="35" name="object 35"/>
          <p:cNvSpPr/>
          <p:nvPr/>
        </p:nvSpPr>
        <p:spPr>
          <a:xfrm>
            <a:off x="3702050" y="6877050"/>
            <a:ext cx="660400" cy="241300"/>
          </a:xfrm>
          <a:custGeom>
            <a:avLst/>
            <a:gdLst/>
            <a:ahLst/>
            <a:cxnLst/>
            <a:rect l="l" t="t" r="r" b="b"/>
            <a:pathLst>
              <a:path w="660400" h="241300">
                <a:moveTo>
                  <a:pt x="499534" y="0"/>
                </a:moveTo>
                <a:lnTo>
                  <a:pt x="499534" y="60325"/>
                </a:lnTo>
                <a:lnTo>
                  <a:pt x="0" y="60325"/>
                </a:lnTo>
                <a:lnTo>
                  <a:pt x="0" y="180974"/>
                </a:lnTo>
                <a:lnTo>
                  <a:pt x="499534" y="180974"/>
                </a:lnTo>
                <a:lnTo>
                  <a:pt x="499534" y="241298"/>
                </a:lnTo>
                <a:lnTo>
                  <a:pt x="660400" y="120649"/>
                </a:lnTo>
                <a:lnTo>
                  <a:pt x="499534" y="0"/>
                </a:lnTo>
                <a:close/>
              </a:path>
            </a:pathLst>
          </a:custGeom>
          <a:solidFill>
            <a:srgbClr val="BBE0E3"/>
          </a:solidFill>
        </p:spPr>
        <p:txBody>
          <a:bodyPr wrap="square" lIns="0" tIns="0" rIns="0" bIns="0" rtlCol="0"/>
          <a:lstStyle/>
          <a:p>
            <a:endParaRPr/>
          </a:p>
        </p:txBody>
      </p:sp>
      <p:sp>
        <p:nvSpPr>
          <p:cNvPr id="36" name="object 36"/>
          <p:cNvSpPr/>
          <p:nvPr/>
        </p:nvSpPr>
        <p:spPr>
          <a:xfrm>
            <a:off x="3702050" y="6877050"/>
            <a:ext cx="660400" cy="241300"/>
          </a:xfrm>
          <a:custGeom>
            <a:avLst/>
            <a:gdLst/>
            <a:ahLst/>
            <a:cxnLst/>
            <a:rect l="l" t="t" r="r" b="b"/>
            <a:pathLst>
              <a:path w="660400" h="241300">
                <a:moveTo>
                  <a:pt x="0" y="60325"/>
                </a:moveTo>
                <a:lnTo>
                  <a:pt x="499533" y="60325"/>
                </a:lnTo>
                <a:lnTo>
                  <a:pt x="499533" y="0"/>
                </a:lnTo>
                <a:lnTo>
                  <a:pt x="660400" y="120649"/>
                </a:lnTo>
                <a:lnTo>
                  <a:pt x="499533" y="241298"/>
                </a:lnTo>
                <a:lnTo>
                  <a:pt x="499533" y="180974"/>
                </a:lnTo>
                <a:lnTo>
                  <a:pt x="0" y="180974"/>
                </a:lnTo>
                <a:lnTo>
                  <a:pt x="0" y="60325"/>
                </a:lnTo>
                <a:close/>
              </a:path>
            </a:pathLst>
          </a:custGeom>
          <a:ln w="12699">
            <a:solidFill>
              <a:srgbClr val="000000"/>
            </a:solidFill>
          </a:ln>
        </p:spPr>
        <p:txBody>
          <a:bodyPr wrap="square" lIns="0" tIns="0" rIns="0" bIns="0" rtlCol="0"/>
          <a:lstStyle/>
          <a:p>
            <a:endParaRPr/>
          </a:p>
        </p:txBody>
      </p:sp>
      <p:sp>
        <p:nvSpPr>
          <p:cNvPr id="37" name="object 37"/>
          <p:cNvSpPr/>
          <p:nvPr/>
        </p:nvSpPr>
        <p:spPr>
          <a:xfrm>
            <a:off x="6140450" y="6902449"/>
            <a:ext cx="660400" cy="254000"/>
          </a:xfrm>
          <a:custGeom>
            <a:avLst/>
            <a:gdLst/>
            <a:ahLst/>
            <a:cxnLst/>
            <a:rect l="l" t="t" r="r" b="b"/>
            <a:pathLst>
              <a:path w="660400" h="254000">
                <a:moveTo>
                  <a:pt x="491065" y="0"/>
                </a:moveTo>
                <a:lnTo>
                  <a:pt x="491065" y="63499"/>
                </a:lnTo>
                <a:lnTo>
                  <a:pt x="0" y="63499"/>
                </a:lnTo>
                <a:lnTo>
                  <a:pt x="0" y="190499"/>
                </a:lnTo>
                <a:lnTo>
                  <a:pt x="491065" y="190499"/>
                </a:lnTo>
                <a:lnTo>
                  <a:pt x="491065" y="253999"/>
                </a:lnTo>
                <a:lnTo>
                  <a:pt x="660400" y="126999"/>
                </a:lnTo>
                <a:lnTo>
                  <a:pt x="491065" y="0"/>
                </a:lnTo>
                <a:close/>
              </a:path>
            </a:pathLst>
          </a:custGeom>
          <a:solidFill>
            <a:srgbClr val="BBE0E3"/>
          </a:solidFill>
        </p:spPr>
        <p:txBody>
          <a:bodyPr wrap="square" lIns="0" tIns="0" rIns="0" bIns="0" rtlCol="0"/>
          <a:lstStyle/>
          <a:p>
            <a:endParaRPr/>
          </a:p>
        </p:txBody>
      </p:sp>
      <p:sp>
        <p:nvSpPr>
          <p:cNvPr id="38" name="object 38"/>
          <p:cNvSpPr/>
          <p:nvPr/>
        </p:nvSpPr>
        <p:spPr>
          <a:xfrm>
            <a:off x="6140450" y="6902449"/>
            <a:ext cx="660400" cy="254000"/>
          </a:xfrm>
          <a:custGeom>
            <a:avLst/>
            <a:gdLst/>
            <a:ahLst/>
            <a:cxnLst/>
            <a:rect l="l" t="t" r="r" b="b"/>
            <a:pathLst>
              <a:path w="660400" h="254000">
                <a:moveTo>
                  <a:pt x="0" y="63499"/>
                </a:moveTo>
                <a:lnTo>
                  <a:pt x="491065" y="63499"/>
                </a:lnTo>
                <a:lnTo>
                  <a:pt x="491065" y="0"/>
                </a:lnTo>
                <a:lnTo>
                  <a:pt x="660400" y="126999"/>
                </a:lnTo>
                <a:lnTo>
                  <a:pt x="491065" y="253999"/>
                </a:lnTo>
                <a:lnTo>
                  <a:pt x="491065" y="190500"/>
                </a:lnTo>
                <a:lnTo>
                  <a:pt x="0" y="190500"/>
                </a:lnTo>
                <a:lnTo>
                  <a:pt x="0" y="63499"/>
                </a:lnTo>
                <a:close/>
              </a:path>
            </a:pathLst>
          </a:custGeom>
          <a:ln w="12699">
            <a:solidFill>
              <a:srgbClr val="000000"/>
            </a:solidFill>
          </a:ln>
        </p:spPr>
        <p:txBody>
          <a:bodyPr wrap="square" lIns="0" tIns="0" rIns="0" bIns="0" rtlCol="0"/>
          <a:lstStyle/>
          <a:p>
            <a:endParaRPr/>
          </a:p>
        </p:txBody>
      </p:sp>
      <p:sp>
        <p:nvSpPr>
          <p:cNvPr id="39" name="object 39"/>
          <p:cNvSpPr/>
          <p:nvPr/>
        </p:nvSpPr>
        <p:spPr>
          <a:xfrm>
            <a:off x="4711700" y="1447800"/>
            <a:ext cx="1130299" cy="1625600"/>
          </a:xfrm>
          <a:prstGeom prst="rect">
            <a:avLst/>
          </a:prstGeom>
          <a:blipFill>
            <a:blip r:embed="rId3" cstate="print"/>
            <a:stretch>
              <a:fillRect/>
            </a:stretch>
          </a:blipFill>
        </p:spPr>
        <p:txBody>
          <a:bodyPr wrap="square" lIns="0" tIns="0" rIns="0" bIns="0" rtlCol="0"/>
          <a:lstStyle/>
          <a:p>
            <a:endParaRPr/>
          </a:p>
        </p:txBody>
      </p:sp>
      <p:sp>
        <p:nvSpPr>
          <p:cNvPr id="40" name="object 40"/>
          <p:cNvSpPr txBox="1"/>
          <p:nvPr/>
        </p:nvSpPr>
        <p:spPr>
          <a:xfrm>
            <a:off x="323849" y="3321050"/>
            <a:ext cx="1384300" cy="406400"/>
          </a:xfrm>
          <a:prstGeom prst="rect">
            <a:avLst/>
          </a:prstGeom>
          <a:solidFill>
            <a:srgbClr val="CC0000"/>
          </a:solidFill>
          <a:ln w="12699">
            <a:solidFill>
              <a:srgbClr val="FFFF00"/>
            </a:solidFill>
          </a:ln>
        </p:spPr>
        <p:txBody>
          <a:bodyPr vert="horz" wrap="square" lIns="0" tIns="0" rIns="0" bIns="0" rtlCol="0">
            <a:spAutoFit/>
          </a:bodyPr>
          <a:lstStyle/>
          <a:p>
            <a:pPr marL="95250">
              <a:lnSpc>
                <a:spcPct val="100000"/>
              </a:lnSpc>
            </a:pPr>
            <a:r>
              <a:rPr sz="1700" b="1" spc="-20" dirty="0">
                <a:solidFill>
                  <a:srgbClr val="FFFFFF"/>
                </a:solidFill>
                <a:latin typeface="Arial"/>
                <a:cs typeface="Arial"/>
              </a:rPr>
              <a:t>M</a:t>
            </a:r>
            <a:r>
              <a:rPr sz="1700" b="1" spc="-130" dirty="0">
                <a:solidFill>
                  <a:srgbClr val="FFFFFF"/>
                </a:solidFill>
                <a:latin typeface="Arial"/>
                <a:cs typeface="Arial"/>
              </a:rPr>
              <a:t>A</a:t>
            </a:r>
            <a:r>
              <a:rPr sz="1700" b="1" spc="-55" dirty="0">
                <a:solidFill>
                  <a:srgbClr val="FFFFFF"/>
                </a:solidFill>
                <a:latin typeface="Arial"/>
                <a:cs typeface="Arial"/>
              </a:rPr>
              <a:t>TT</a:t>
            </a:r>
            <a:r>
              <a:rPr sz="1700" b="1" spc="-30" dirty="0">
                <a:solidFill>
                  <a:srgbClr val="FFFFFF"/>
                </a:solidFill>
                <a:latin typeface="Arial"/>
                <a:cs typeface="Arial"/>
              </a:rPr>
              <a:t>H</a:t>
            </a:r>
            <a:r>
              <a:rPr sz="1700" b="1" spc="-50" dirty="0">
                <a:solidFill>
                  <a:srgbClr val="FFFFFF"/>
                </a:solidFill>
                <a:latin typeface="Arial"/>
                <a:cs typeface="Arial"/>
              </a:rPr>
              <a:t>E</a:t>
            </a:r>
            <a:r>
              <a:rPr sz="1700" b="1" spc="-20" dirty="0">
                <a:solidFill>
                  <a:srgbClr val="FFFFFF"/>
                </a:solidFill>
                <a:latin typeface="Arial"/>
                <a:cs typeface="Arial"/>
              </a:rPr>
              <a:t>W</a:t>
            </a:r>
            <a:endParaRPr sz="1700">
              <a:latin typeface="Arial"/>
              <a:cs typeface="Arial"/>
            </a:endParaRPr>
          </a:p>
        </p:txBody>
      </p:sp>
      <p:sp>
        <p:nvSpPr>
          <p:cNvPr id="41" name="object 41"/>
          <p:cNvSpPr txBox="1"/>
          <p:nvPr/>
        </p:nvSpPr>
        <p:spPr>
          <a:xfrm>
            <a:off x="323849" y="4578350"/>
            <a:ext cx="1384300" cy="368300"/>
          </a:xfrm>
          <a:prstGeom prst="rect">
            <a:avLst/>
          </a:prstGeom>
          <a:solidFill>
            <a:srgbClr val="CC0000"/>
          </a:solidFill>
          <a:ln w="12699">
            <a:solidFill>
              <a:srgbClr val="FFFF00"/>
            </a:solidFill>
          </a:ln>
        </p:spPr>
        <p:txBody>
          <a:bodyPr vert="horz" wrap="square" lIns="0" tIns="0" rIns="0" bIns="0" rtlCol="0">
            <a:spAutoFit/>
          </a:bodyPr>
          <a:lstStyle/>
          <a:p>
            <a:pPr marL="351155">
              <a:lnSpc>
                <a:spcPct val="100000"/>
              </a:lnSpc>
            </a:pPr>
            <a:r>
              <a:rPr sz="1700" b="1" spc="-20" dirty="0">
                <a:solidFill>
                  <a:srgbClr val="FFFFFF"/>
                </a:solidFill>
                <a:latin typeface="Arial"/>
                <a:cs typeface="Arial"/>
              </a:rPr>
              <a:t>M</a:t>
            </a:r>
            <a:r>
              <a:rPr sz="1700" b="1" spc="-30" dirty="0">
                <a:solidFill>
                  <a:srgbClr val="FFFFFF"/>
                </a:solidFill>
                <a:latin typeface="Arial"/>
                <a:cs typeface="Arial"/>
              </a:rPr>
              <a:t>AR</a:t>
            </a:r>
            <a:r>
              <a:rPr sz="1700" b="1" dirty="0">
                <a:solidFill>
                  <a:srgbClr val="FFFFFF"/>
                </a:solidFill>
                <a:latin typeface="Arial"/>
                <a:cs typeface="Arial"/>
              </a:rPr>
              <a:t>K</a:t>
            </a:r>
            <a:endParaRPr sz="1700">
              <a:latin typeface="Arial"/>
              <a:cs typeface="Arial"/>
            </a:endParaRPr>
          </a:p>
        </p:txBody>
      </p:sp>
      <p:sp>
        <p:nvSpPr>
          <p:cNvPr id="42" name="object 42"/>
          <p:cNvSpPr txBox="1"/>
          <p:nvPr/>
        </p:nvSpPr>
        <p:spPr>
          <a:xfrm>
            <a:off x="323849" y="5759450"/>
            <a:ext cx="1371600" cy="381000"/>
          </a:xfrm>
          <a:prstGeom prst="rect">
            <a:avLst/>
          </a:prstGeom>
          <a:solidFill>
            <a:srgbClr val="CC0000"/>
          </a:solidFill>
          <a:ln w="12699">
            <a:solidFill>
              <a:srgbClr val="FFFF00"/>
            </a:solidFill>
          </a:ln>
        </p:spPr>
        <p:txBody>
          <a:bodyPr vert="horz" wrap="square" lIns="0" tIns="0" rIns="0" bIns="0" rtlCol="0">
            <a:spAutoFit/>
          </a:bodyPr>
          <a:lstStyle/>
          <a:p>
            <a:pPr marL="387350">
              <a:lnSpc>
                <a:spcPct val="100000"/>
              </a:lnSpc>
            </a:pPr>
            <a:r>
              <a:rPr sz="1700" b="1" spc="-40" dirty="0">
                <a:solidFill>
                  <a:srgbClr val="FFFFFF"/>
                </a:solidFill>
                <a:latin typeface="Arial"/>
                <a:cs typeface="Arial"/>
              </a:rPr>
              <a:t>L</a:t>
            </a:r>
            <a:r>
              <a:rPr sz="1700" b="1" spc="-30" dirty="0">
                <a:solidFill>
                  <a:srgbClr val="FFFFFF"/>
                </a:solidFill>
                <a:latin typeface="Arial"/>
                <a:cs typeface="Arial"/>
              </a:rPr>
              <a:t>UK</a:t>
            </a:r>
            <a:r>
              <a:rPr sz="1700" b="1" spc="-15" dirty="0">
                <a:solidFill>
                  <a:srgbClr val="FFFFFF"/>
                </a:solidFill>
                <a:latin typeface="Arial"/>
                <a:cs typeface="Arial"/>
              </a:rPr>
              <a:t>E</a:t>
            </a:r>
            <a:endParaRPr sz="1700">
              <a:latin typeface="Arial"/>
              <a:cs typeface="Arial"/>
            </a:endParaRPr>
          </a:p>
        </p:txBody>
      </p:sp>
      <p:sp>
        <p:nvSpPr>
          <p:cNvPr id="43" name="object 43"/>
          <p:cNvSpPr txBox="1"/>
          <p:nvPr/>
        </p:nvSpPr>
        <p:spPr>
          <a:xfrm>
            <a:off x="323849" y="6813550"/>
            <a:ext cx="1371600" cy="381000"/>
          </a:xfrm>
          <a:prstGeom prst="rect">
            <a:avLst/>
          </a:prstGeom>
          <a:solidFill>
            <a:srgbClr val="CC0000"/>
          </a:solidFill>
          <a:ln w="12699">
            <a:solidFill>
              <a:srgbClr val="FFFF00"/>
            </a:solidFill>
          </a:ln>
        </p:spPr>
        <p:txBody>
          <a:bodyPr vert="horz" wrap="square" lIns="0" tIns="0" rIns="0" bIns="0" rtlCol="0">
            <a:spAutoFit/>
          </a:bodyPr>
          <a:lstStyle/>
          <a:p>
            <a:pPr marL="374650">
              <a:lnSpc>
                <a:spcPct val="100000"/>
              </a:lnSpc>
            </a:pPr>
            <a:r>
              <a:rPr sz="1700" b="1" spc="-60" dirty="0">
                <a:solidFill>
                  <a:srgbClr val="FFFFFF"/>
                </a:solidFill>
                <a:latin typeface="Arial"/>
                <a:cs typeface="Arial"/>
              </a:rPr>
              <a:t>J</a:t>
            </a:r>
            <a:r>
              <a:rPr sz="1700" b="1" spc="-40" dirty="0">
                <a:solidFill>
                  <a:srgbClr val="FFFFFF"/>
                </a:solidFill>
                <a:latin typeface="Arial"/>
                <a:cs typeface="Arial"/>
              </a:rPr>
              <a:t>O</a:t>
            </a:r>
            <a:r>
              <a:rPr sz="1700" b="1" spc="-30" dirty="0">
                <a:solidFill>
                  <a:srgbClr val="FFFFFF"/>
                </a:solidFill>
                <a:latin typeface="Arial"/>
                <a:cs typeface="Arial"/>
              </a:rPr>
              <a:t>H</a:t>
            </a:r>
            <a:r>
              <a:rPr sz="1700" b="1" dirty="0">
                <a:solidFill>
                  <a:srgbClr val="FFFFFF"/>
                </a:solidFill>
                <a:latin typeface="Arial"/>
                <a:cs typeface="Arial"/>
              </a:rPr>
              <a:t>N</a:t>
            </a:r>
            <a:endParaRPr sz="1700">
              <a:latin typeface="Arial"/>
              <a:cs typeface="Arial"/>
            </a:endParaRPr>
          </a:p>
        </p:txBody>
      </p:sp>
      <p:sp>
        <p:nvSpPr>
          <p:cNvPr id="44" name="object 44"/>
          <p:cNvSpPr/>
          <p:nvPr/>
        </p:nvSpPr>
        <p:spPr>
          <a:xfrm>
            <a:off x="7645401" y="1447800"/>
            <a:ext cx="1206499" cy="1625600"/>
          </a:xfrm>
          <a:prstGeom prst="rect">
            <a:avLst/>
          </a:prstGeom>
          <a:blipFill>
            <a:blip r:embed="rId4" cstate="print"/>
            <a:stretch>
              <a:fillRect/>
            </a:stretch>
          </a:blipFill>
        </p:spPr>
        <p:txBody>
          <a:bodyPr wrap="square" lIns="0" tIns="0" rIns="0" bIns="0" rtlCol="0"/>
          <a:lstStyle/>
          <a:p>
            <a:endParaRPr/>
          </a:p>
        </p:txBody>
      </p:sp>
      <p:sp>
        <p:nvSpPr>
          <p:cNvPr id="45" name="object 45"/>
          <p:cNvSpPr/>
          <p:nvPr/>
        </p:nvSpPr>
        <p:spPr>
          <a:xfrm>
            <a:off x="228600" y="1676401"/>
            <a:ext cx="1625600" cy="1219200"/>
          </a:xfrm>
          <a:prstGeom prst="rect">
            <a:avLst/>
          </a:prstGeom>
          <a:blipFill>
            <a:blip r:embed="rId5" cstate="print"/>
            <a:stretch>
              <a:fillRect/>
            </a:stretch>
          </a:blipFill>
        </p:spPr>
        <p:txBody>
          <a:bodyPr wrap="square" lIns="0" tIns="0" rIns="0" bIns="0" rtlCol="0"/>
          <a:lstStyle/>
          <a:p>
            <a:endParaRPr/>
          </a:p>
        </p:txBody>
      </p:sp>
      <p:sp>
        <p:nvSpPr>
          <p:cNvPr id="46" name="object 46"/>
          <p:cNvSpPr/>
          <p:nvPr/>
        </p:nvSpPr>
        <p:spPr>
          <a:xfrm>
            <a:off x="2425700" y="1524001"/>
            <a:ext cx="1155700" cy="1625600"/>
          </a:xfrm>
          <a:prstGeom prst="rect">
            <a:avLst/>
          </a:prstGeom>
          <a:blipFill>
            <a:blip r:embed="rId6" cstate="print"/>
            <a:stretch>
              <a:fillRect/>
            </a:stretch>
          </a:blipFill>
        </p:spPr>
        <p:txBody>
          <a:bodyPr wrap="square" lIns="0" tIns="0" rIns="0" bIns="0" rtlCol="0"/>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123950"/>
            <a:ext cx="8610600" cy="1308100"/>
          </a:xfrm>
          <a:custGeom>
            <a:avLst/>
            <a:gdLst/>
            <a:ahLst/>
            <a:cxnLst/>
            <a:rect l="l" t="t" r="r" b="b"/>
            <a:pathLst>
              <a:path w="8610600" h="1308100">
                <a:moveTo>
                  <a:pt x="0" y="0"/>
                </a:moveTo>
                <a:lnTo>
                  <a:pt x="8610598" y="0"/>
                </a:lnTo>
                <a:lnTo>
                  <a:pt x="8610598" y="1308099"/>
                </a:lnTo>
                <a:lnTo>
                  <a:pt x="0" y="13080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642532" y="1145479"/>
            <a:ext cx="7128509" cy="1333500"/>
          </a:xfrm>
          <a:prstGeom prst="rect">
            <a:avLst/>
          </a:prstGeom>
        </p:spPr>
        <p:txBody>
          <a:bodyPr vert="horz" wrap="square" lIns="0" tIns="0" rIns="0" bIns="0" rtlCol="0">
            <a:spAutoFit/>
          </a:bodyPr>
          <a:lstStyle/>
          <a:p>
            <a:pPr marL="2717800" marR="5080" indent="-2705100">
              <a:lnSpc>
                <a:spcPts val="5600"/>
              </a:lnSpc>
            </a:pPr>
            <a:r>
              <a:rPr sz="4700" spc="-5" dirty="0">
                <a:solidFill>
                  <a:srgbClr val="FFFF00"/>
                </a:solidFill>
                <a:latin typeface="Arial"/>
                <a:cs typeface="Arial"/>
              </a:rPr>
              <a:t>T</a:t>
            </a:r>
            <a:r>
              <a:rPr sz="4700" spc="-45" dirty="0">
                <a:solidFill>
                  <a:srgbClr val="FFFF00"/>
                </a:solidFill>
                <a:latin typeface="Arial"/>
                <a:cs typeface="Arial"/>
              </a:rPr>
              <a:t>hi</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50" dirty="0">
                <a:solidFill>
                  <a:srgbClr val="FFFF00"/>
                </a:solidFill>
                <a:latin typeface="Arial"/>
                <a:cs typeface="Arial"/>
              </a:rPr>
              <a:t>s</a:t>
            </a:r>
            <a:r>
              <a:rPr sz="4700" spc="-15" dirty="0">
                <a:solidFill>
                  <a:srgbClr val="FFFF00"/>
                </a:solidFill>
                <a:latin typeface="Arial"/>
                <a:cs typeface="Arial"/>
              </a:rPr>
              <a:t>pe</a:t>
            </a:r>
            <a:r>
              <a:rPr sz="4700" spc="-45" dirty="0">
                <a:solidFill>
                  <a:srgbClr val="FFFF00"/>
                </a:solidFill>
                <a:latin typeface="Arial"/>
                <a:cs typeface="Arial"/>
              </a:rPr>
              <a:t>l</a:t>
            </a:r>
            <a:r>
              <a:rPr sz="4700" spc="-150" dirty="0">
                <a:solidFill>
                  <a:srgbClr val="FFFF00"/>
                </a:solidFill>
                <a:latin typeface="Arial"/>
                <a:cs typeface="Arial"/>
              </a:rPr>
              <a:t>’</a:t>
            </a:r>
            <a:r>
              <a:rPr sz="4700" dirty="0">
                <a:solidFill>
                  <a:srgbClr val="FFFF00"/>
                </a:solidFill>
                <a:latin typeface="Arial"/>
                <a:cs typeface="Arial"/>
              </a:rPr>
              <a:t>s</a:t>
            </a:r>
            <a:r>
              <a:rPr sz="4700" spc="45" dirty="0">
                <a:solidFill>
                  <a:srgbClr val="FFFF00"/>
                </a:solidFill>
                <a:latin typeface="Arial"/>
                <a:cs typeface="Arial"/>
              </a:rPr>
              <a:t> </a:t>
            </a:r>
            <a:r>
              <a:rPr sz="4700" spc="50" dirty="0">
                <a:solidFill>
                  <a:srgbClr val="FFFF00"/>
                </a:solidFill>
                <a:latin typeface="Arial"/>
                <a:cs typeface="Arial"/>
              </a:rPr>
              <a:t>sy</a:t>
            </a:r>
            <a:r>
              <a:rPr sz="4700" spc="-15" dirty="0">
                <a:solidFill>
                  <a:srgbClr val="FFFF00"/>
                </a:solidFill>
                <a:latin typeface="Arial"/>
                <a:cs typeface="Arial"/>
              </a:rPr>
              <a:t>mbo</a:t>
            </a:r>
            <a:r>
              <a:rPr sz="4700" dirty="0">
                <a:solidFill>
                  <a:srgbClr val="FFFF00"/>
                </a:solidFill>
                <a:latin typeface="Arial"/>
                <a:cs typeface="Arial"/>
              </a:rPr>
              <a:t>l</a:t>
            </a:r>
            <a:r>
              <a:rPr sz="4700" spc="50" dirty="0">
                <a:solidFill>
                  <a:srgbClr val="FFFF00"/>
                </a:solidFill>
                <a:latin typeface="Arial"/>
                <a:cs typeface="Arial"/>
              </a:rPr>
              <a:t> </a:t>
            </a:r>
            <a:r>
              <a:rPr sz="4700" spc="-45" dirty="0">
                <a:solidFill>
                  <a:srgbClr val="FFFF00"/>
                </a:solidFill>
                <a:latin typeface="Arial"/>
                <a:cs typeface="Arial"/>
              </a:rPr>
              <a:t>i</a:t>
            </a:r>
            <a:r>
              <a:rPr sz="4700" dirty="0">
                <a:solidFill>
                  <a:srgbClr val="FFFF00"/>
                </a:solidFill>
                <a:latin typeface="Arial"/>
                <a:cs typeface="Arial"/>
              </a:rPr>
              <a:t>s</a:t>
            </a:r>
            <a:r>
              <a:rPr sz="4700" spc="45" dirty="0">
                <a:solidFill>
                  <a:srgbClr val="FFFF00"/>
                </a:solidFill>
                <a:latin typeface="Arial"/>
                <a:cs typeface="Arial"/>
              </a:rPr>
              <a:t> </a:t>
            </a:r>
            <a:r>
              <a:rPr sz="4700" spc="-15" dirty="0">
                <a:solidFill>
                  <a:srgbClr val="FFFF00"/>
                </a:solidFill>
                <a:latin typeface="Arial"/>
                <a:cs typeface="Arial"/>
              </a:rPr>
              <a:t>a</a:t>
            </a:r>
            <a:r>
              <a:rPr sz="4700" dirty="0">
                <a:solidFill>
                  <a:srgbClr val="FFFF00"/>
                </a:solidFill>
                <a:latin typeface="Arial"/>
                <a:cs typeface="Arial"/>
              </a:rPr>
              <a:t>n </a:t>
            </a:r>
            <a:r>
              <a:rPr sz="4700" spc="-35" dirty="0">
                <a:solidFill>
                  <a:srgbClr val="FFFF00"/>
                </a:solidFill>
                <a:latin typeface="Arial"/>
                <a:cs typeface="Arial"/>
              </a:rPr>
              <a:t>E</a:t>
            </a:r>
            <a:r>
              <a:rPr sz="4700" spc="-15" dirty="0">
                <a:solidFill>
                  <a:srgbClr val="FFFF00"/>
                </a:solidFill>
                <a:latin typeface="Arial"/>
                <a:cs typeface="Arial"/>
              </a:rPr>
              <a:t>ag</a:t>
            </a:r>
            <a:r>
              <a:rPr sz="4700" spc="-45" dirty="0">
                <a:solidFill>
                  <a:srgbClr val="FFFF00"/>
                </a:solidFill>
                <a:latin typeface="Arial"/>
                <a:cs typeface="Arial"/>
              </a:rPr>
              <a:t>l</a:t>
            </a:r>
            <a:r>
              <a:rPr sz="4700" spc="-15" dirty="0">
                <a:solidFill>
                  <a:srgbClr val="FFFF00"/>
                </a:solidFill>
                <a:latin typeface="Arial"/>
                <a:cs typeface="Arial"/>
              </a:rPr>
              <a:t>e.</a:t>
            </a:r>
            <a:endParaRPr sz="470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123950"/>
            <a:ext cx="8610600" cy="1308100"/>
          </a:xfrm>
          <a:custGeom>
            <a:avLst/>
            <a:gdLst/>
            <a:ahLst/>
            <a:cxnLst/>
            <a:rect l="l" t="t" r="r" b="b"/>
            <a:pathLst>
              <a:path w="8610600" h="1308100">
                <a:moveTo>
                  <a:pt x="0" y="0"/>
                </a:moveTo>
                <a:lnTo>
                  <a:pt x="8610598" y="0"/>
                </a:lnTo>
                <a:lnTo>
                  <a:pt x="8610598" y="1308099"/>
                </a:lnTo>
                <a:lnTo>
                  <a:pt x="0" y="13080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642532" y="1145479"/>
            <a:ext cx="7128509" cy="1436291"/>
          </a:xfrm>
          <a:prstGeom prst="rect">
            <a:avLst/>
          </a:prstGeom>
        </p:spPr>
        <p:txBody>
          <a:bodyPr vert="horz" wrap="square" lIns="0" tIns="0" rIns="0" bIns="0" rtlCol="0">
            <a:spAutoFit/>
          </a:bodyPr>
          <a:lstStyle/>
          <a:p>
            <a:pPr marL="2717800" marR="5080" indent="-2705100">
              <a:lnSpc>
                <a:spcPts val="5600"/>
              </a:lnSpc>
            </a:pPr>
            <a:r>
              <a:rPr sz="4700" spc="-5" dirty="0">
                <a:solidFill>
                  <a:srgbClr val="FFFF00"/>
                </a:solidFill>
                <a:latin typeface="Arial"/>
                <a:cs typeface="Arial"/>
              </a:rPr>
              <a:t>T</a:t>
            </a:r>
            <a:r>
              <a:rPr sz="4700" spc="-45" dirty="0">
                <a:solidFill>
                  <a:srgbClr val="FFFF00"/>
                </a:solidFill>
                <a:latin typeface="Arial"/>
                <a:cs typeface="Arial"/>
              </a:rPr>
              <a:t>hi</a:t>
            </a:r>
            <a:r>
              <a:rPr sz="4700" dirty="0">
                <a:solidFill>
                  <a:srgbClr val="FFFF00"/>
                </a:solidFill>
                <a:latin typeface="Arial"/>
                <a:cs typeface="Arial"/>
              </a:rPr>
              <a:t>s</a:t>
            </a:r>
            <a:r>
              <a:rPr sz="4700" spc="4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50" dirty="0">
                <a:solidFill>
                  <a:srgbClr val="FFFF00"/>
                </a:solidFill>
                <a:latin typeface="Arial"/>
                <a:cs typeface="Arial"/>
              </a:rPr>
              <a:t>s</a:t>
            </a:r>
            <a:r>
              <a:rPr sz="4700" spc="-15" dirty="0">
                <a:solidFill>
                  <a:srgbClr val="FFFF00"/>
                </a:solidFill>
                <a:latin typeface="Arial"/>
                <a:cs typeface="Arial"/>
              </a:rPr>
              <a:t>pe</a:t>
            </a:r>
            <a:r>
              <a:rPr sz="4700" spc="-45" dirty="0">
                <a:solidFill>
                  <a:srgbClr val="FFFF00"/>
                </a:solidFill>
                <a:latin typeface="Arial"/>
                <a:cs typeface="Arial"/>
              </a:rPr>
              <a:t>l</a:t>
            </a:r>
            <a:r>
              <a:rPr sz="4700" spc="-150" dirty="0">
                <a:solidFill>
                  <a:srgbClr val="FFFF00"/>
                </a:solidFill>
                <a:latin typeface="Arial"/>
                <a:cs typeface="Arial"/>
              </a:rPr>
              <a:t>’</a:t>
            </a:r>
            <a:r>
              <a:rPr sz="4700" dirty="0">
                <a:solidFill>
                  <a:srgbClr val="FFFF00"/>
                </a:solidFill>
                <a:latin typeface="Arial"/>
                <a:cs typeface="Arial"/>
              </a:rPr>
              <a:t>s</a:t>
            </a:r>
            <a:r>
              <a:rPr sz="4700" spc="45" dirty="0">
                <a:solidFill>
                  <a:srgbClr val="FFFF00"/>
                </a:solidFill>
                <a:latin typeface="Arial"/>
                <a:cs typeface="Arial"/>
              </a:rPr>
              <a:t> </a:t>
            </a:r>
            <a:r>
              <a:rPr sz="4700" spc="50" dirty="0">
                <a:solidFill>
                  <a:srgbClr val="FFFF00"/>
                </a:solidFill>
                <a:latin typeface="Arial"/>
                <a:cs typeface="Arial"/>
              </a:rPr>
              <a:t>sy</a:t>
            </a:r>
            <a:r>
              <a:rPr sz="4700" spc="-15" dirty="0">
                <a:solidFill>
                  <a:srgbClr val="FFFF00"/>
                </a:solidFill>
                <a:latin typeface="Arial"/>
                <a:cs typeface="Arial"/>
              </a:rPr>
              <a:t>mbo</a:t>
            </a:r>
            <a:r>
              <a:rPr sz="4700" dirty="0">
                <a:solidFill>
                  <a:srgbClr val="FFFF00"/>
                </a:solidFill>
                <a:latin typeface="Arial"/>
                <a:cs typeface="Arial"/>
              </a:rPr>
              <a:t>l</a:t>
            </a:r>
            <a:r>
              <a:rPr sz="4700" spc="50" dirty="0">
                <a:solidFill>
                  <a:srgbClr val="FFFF00"/>
                </a:solidFill>
                <a:latin typeface="Arial"/>
                <a:cs typeface="Arial"/>
              </a:rPr>
              <a:t> </a:t>
            </a:r>
            <a:r>
              <a:rPr sz="4700" spc="-45" dirty="0">
                <a:solidFill>
                  <a:srgbClr val="FFFF00"/>
                </a:solidFill>
                <a:latin typeface="Arial"/>
                <a:cs typeface="Arial"/>
              </a:rPr>
              <a:t>i</a:t>
            </a:r>
            <a:r>
              <a:rPr sz="4700" dirty="0">
                <a:solidFill>
                  <a:srgbClr val="FFFF00"/>
                </a:solidFill>
                <a:latin typeface="Arial"/>
                <a:cs typeface="Arial"/>
              </a:rPr>
              <a:t>s</a:t>
            </a:r>
            <a:r>
              <a:rPr sz="4700" spc="45" dirty="0">
                <a:solidFill>
                  <a:srgbClr val="FFFF00"/>
                </a:solidFill>
                <a:latin typeface="Arial"/>
                <a:cs typeface="Arial"/>
              </a:rPr>
              <a:t> </a:t>
            </a:r>
            <a:r>
              <a:rPr sz="4700" spc="-15" dirty="0">
                <a:solidFill>
                  <a:srgbClr val="FFFF00"/>
                </a:solidFill>
                <a:latin typeface="Arial"/>
                <a:cs typeface="Arial"/>
              </a:rPr>
              <a:t>a</a:t>
            </a:r>
            <a:r>
              <a:rPr lang="en-US" sz="4700" spc="-15" dirty="0">
                <a:solidFill>
                  <a:srgbClr val="FFFF00"/>
                </a:solidFill>
                <a:latin typeface="Arial"/>
                <a:cs typeface="Arial"/>
              </a:rPr>
              <a:t>n</a:t>
            </a:r>
            <a:r>
              <a:rPr sz="4700" dirty="0">
                <a:solidFill>
                  <a:srgbClr val="FFFF00"/>
                </a:solidFill>
                <a:latin typeface="Arial"/>
                <a:cs typeface="Arial"/>
              </a:rPr>
              <a:t> </a:t>
            </a:r>
            <a:r>
              <a:rPr lang="en-US" sz="4700" spc="-35" dirty="0">
                <a:solidFill>
                  <a:srgbClr val="FFFF00"/>
                </a:solidFill>
                <a:latin typeface="Arial"/>
                <a:cs typeface="Arial"/>
              </a:rPr>
              <a:t>ox</a:t>
            </a:r>
            <a:r>
              <a:rPr sz="4700" spc="-15" dirty="0">
                <a:solidFill>
                  <a:srgbClr val="FFFF00"/>
                </a:solidFill>
                <a:latin typeface="Arial"/>
                <a:cs typeface="Arial"/>
              </a:rPr>
              <a:t>.</a:t>
            </a:r>
            <a:endParaRPr sz="4700" dirty="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extLst>
      <p:ext uri="{BB962C8B-B14F-4D97-AF65-F5344CB8AC3E}">
        <p14:creationId xmlns:p14="http://schemas.microsoft.com/office/powerpoint/2010/main" val="126268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10" dirty="0"/>
              <a:t>H</a:t>
            </a:r>
            <a:r>
              <a:rPr spc="-215" dirty="0"/>
              <a:t>O</a:t>
            </a:r>
            <a:r>
              <a:rPr dirty="0"/>
              <a:t>W</a:t>
            </a:r>
            <a:r>
              <a:rPr spc="-50" dirty="0"/>
              <a:t> </a:t>
            </a:r>
            <a:r>
              <a:rPr spc="-95" dirty="0"/>
              <a:t>M</a:t>
            </a:r>
            <a:r>
              <a:rPr spc="-5" dirty="0"/>
              <a:t>ANY</a:t>
            </a:r>
            <a:r>
              <a:rPr spc="-30" dirty="0"/>
              <a:t>?</a:t>
            </a:r>
            <a:r>
              <a:rPr spc="-65" dirty="0"/>
              <a:t> </a:t>
            </a:r>
            <a:r>
              <a:rPr spc="-20" dirty="0"/>
              <a:t>.</a:t>
            </a:r>
            <a:r>
              <a:rPr spc="-270" dirty="0"/>
              <a:t> </a:t>
            </a:r>
            <a:r>
              <a:rPr spc="-20" dirty="0"/>
              <a:t>.</a:t>
            </a:r>
            <a:r>
              <a:rPr spc="-270" dirty="0"/>
              <a:t> </a:t>
            </a:r>
            <a:r>
              <a:rPr spc="-20" dirty="0"/>
              <a:t>.</a:t>
            </a:r>
            <a:r>
              <a:rPr spc="-270" dirty="0"/>
              <a:t> </a:t>
            </a:r>
            <a:r>
              <a:rPr spc="-20" dirty="0"/>
              <a:t>O</a:t>
            </a:r>
            <a:r>
              <a:rPr spc="-5" dirty="0"/>
              <a:t>N</a:t>
            </a:r>
            <a:r>
              <a:rPr spc="-819" dirty="0"/>
              <a:t>L</a:t>
            </a:r>
            <a:r>
              <a:rPr spc="-45" dirty="0"/>
              <a:t>Y</a:t>
            </a:r>
            <a:r>
              <a:rPr spc="-30" dirty="0"/>
              <a:t> </a:t>
            </a:r>
            <a:r>
              <a:rPr dirty="0"/>
              <a:t>4</a:t>
            </a:r>
          </a:p>
        </p:txBody>
      </p:sp>
      <p:sp>
        <p:nvSpPr>
          <p:cNvPr id="3" name="object 3"/>
          <p:cNvSpPr txBox="1"/>
          <p:nvPr/>
        </p:nvSpPr>
        <p:spPr>
          <a:xfrm>
            <a:off x="481076" y="1777642"/>
            <a:ext cx="1723389" cy="355600"/>
          </a:xfrm>
          <a:prstGeom prst="rect">
            <a:avLst/>
          </a:prstGeom>
        </p:spPr>
        <p:txBody>
          <a:bodyPr vert="horz" wrap="square" lIns="0" tIns="0" rIns="0" bIns="0" rtlCol="0">
            <a:spAutoFit/>
          </a:bodyPr>
          <a:lstStyle/>
          <a:p>
            <a:pPr marL="12700">
              <a:lnSpc>
                <a:spcPct val="100000"/>
              </a:lnSpc>
            </a:pPr>
            <a:r>
              <a:rPr sz="2600" b="1" spc="-155" dirty="0">
                <a:solidFill>
                  <a:srgbClr val="FF3300"/>
                </a:solidFill>
                <a:latin typeface="Arial"/>
                <a:cs typeface="Arial"/>
              </a:rPr>
              <a:t>W</a:t>
            </a:r>
            <a:r>
              <a:rPr sz="2600" b="1" spc="20" dirty="0">
                <a:solidFill>
                  <a:srgbClr val="FF3300"/>
                </a:solidFill>
                <a:latin typeface="Arial"/>
                <a:cs typeface="Arial"/>
              </a:rPr>
              <a:t>ARN</a:t>
            </a:r>
            <a:r>
              <a:rPr sz="2600" b="1" spc="-135" dirty="0">
                <a:solidFill>
                  <a:srgbClr val="FF3300"/>
                </a:solidFill>
                <a:latin typeface="Arial"/>
                <a:cs typeface="Arial"/>
              </a:rPr>
              <a:t>I</a:t>
            </a:r>
            <a:r>
              <a:rPr sz="2600" b="1" spc="20" dirty="0">
                <a:solidFill>
                  <a:srgbClr val="FF3300"/>
                </a:solidFill>
                <a:latin typeface="Arial"/>
                <a:cs typeface="Arial"/>
              </a:rPr>
              <a:t>N</a:t>
            </a:r>
            <a:r>
              <a:rPr sz="2600" b="1" spc="-50" dirty="0">
                <a:solidFill>
                  <a:srgbClr val="FF3300"/>
                </a:solidFill>
                <a:latin typeface="Arial"/>
                <a:cs typeface="Arial"/>
              </a:rPr>
              <a:t>G</a:t>
            </a:r>
            <a:r>
              <a:rPr sz="2600" b="1" dirty="0">
                <a:solidFill>
                  <a:srgbClr val="FF3300"/>
                </a:solidFill>
                <a:latin typeface="Arial"/>
                <a:cs typeface="Arial"/>
              </a:rPr>
              <a:t>:</a:t>
            </a:r>
            <a:endParaRPr sz="2600">
              <a:latin typeface="Arial"/>
              <a:cs typeface="Arial"/>
            </a:endParaRPr>
          </a:p>
        </p:txBody>
      </p:sp>
      <p:sp>
        <p:nvSpPr>
          <p:cNvPr id="4" name="object 4"/>
          <p:cNvSpPr txBox="1"/>
          <p:nvPr/>
        </p:nvSpPr>
        <p:spPr>
          <a:xfrm>
            <a:off x="2386076" y="1829097"/>
            <a:ext cx="1009650" cy="292100"/>
          </a:xfrm>
          <a:prstGeom prst="rect">
            <a:avLst/>
          </a:prstGeom>
        </p:spPr>
        <p:txBody>
          <a:bodyPr vert="horz" wrap="square" lIns="0" tIns="0" rIns="0" bIns="0" rtlCol="0">
            <a:spAutoFit/>
          </a:bodyPr>
          <a:lstStyle/>
          <a:p>
            <a:pPr marL="12700">
              <a:lnSpc>
                <a:spcPct val="100000"/>
              </a:lnSpc>
            </a:pPr>
            <a:r>
              <a:rPr sz="2100" spc="-20" dirty="0">
                <a:solidFill>
                  <a:srgbClr val="BBE0E3"/>
                </a:solidFill>
                <a:latin typeface="Arial"/>
                <a:cs typeface="Arial"/>
              </a:rPr>
              <a:t>H</a:t>
            </a:r>
            <a:r>
              <a:rPr sz="2100" spc="30" dirty="0">
                <a:solidFill>
                  <a:srgbClr val="BBE0E3"/>
                </a:solidFill>
                <a:latin typeface="Arial"/>
                <a:cs typeface="Arial"/>
              </a:rPr>
              <a:t>e</a:t>
            </a:r>
            <a:r>
              <a:rPr sz="2100" dirty="0">
                <a:solidFill>
                  <a:srgbClr val="BBE0E3"/>
                </a:solidFill>
                <a:latin typeface="Arial"/>
                <a:cs typeface="Arial"/>
              </a:rPr>
              <a:t>r</a:t>
            </a:r>
            <a:r>
              <a:rPr sz="2100" spc="30" dirty="0">
                <a:solidFill>
                  <a:srgbClr val="BBE0E3"/>
                </a:solidFill>
                <a:latin typeface="Arial"/>
                <a:cs typeface="Arial"/>
              </a:rPr>
              <a:t>e</a:t>
            </a:r>
            <a:r>
              <a:rPr sz="2100" spc="0" dirty="0">
                <a:solidFill>
                  <a:srgbClr val="BBE0E3"/>
                </a:solidFill>
                <a:latin typeface="Arial"/>
                <a:cs typeface="Arial"/>
              </a:rPr>
              <a:t>t</a:t>
            </a:r>
            <a:r>
              <a:rPr sz="2100" spc="-70" dirty="0">
                <a:solidFill>
                  <a:srgbClr val="BBE0E3"/>
                </a:solidFill>
                <a:latin typeface="Arial"/>
                <a:cs typeface="Arial"/>
              </a:rPr>
              <a:t>i</a:t>
            </a:r>
            <a:r>
              <a:rPr sz="2100" spc="50" dirty="0">
                <a:solidFill>
                  <a:srgbClr val="BBE0E3"/>
                </a:solidFill>
                <a:latin typeface="Arial"/>
                <a:cs typeface="Arial"/>
              </a:rPr>
              <a:t>c</a:t>
            </a:r>
            <a:r>
              <a:rPr sz="2100" dirty="0">
                <a:solidFill>
                  <a:srgbClr val="BBE0E3"/>
                </a:solidFill>
                <a:latin typeface="Arial"/>
                <a:cs typeface="Arial"/>
              </a:rPr>
              <a:t>s</a:t>
            </a:r>
            <a:endParaRPr sz="2100">
              <a:latin typeface="Arial"/>
              <a:cs typeface="Arial"/>
            </a:endParaRPr>
          </a:p>
        </p:txBody>
      </p:sp>
      <p:sp>
        <p:nvSpPr>
          <p:cNvPr id="5" name="object 5"/>
          <p:cNvSpPr txBox="1"/>
          <p:nvPr/>
        </p:nvSpPr>
        <p:spPr>
          <a:xfrm>
            <a:off x="3579876" y="1829097"/>
            <a:ext cx="1319530" cy="292100"/>
          </a:xfrm>
          <a:prstGeom prst="rect">
            <a:avLst/>
          </a:prstGeom>
        </p:spPr>
        <p:txBody>
          <a:bodyPr vert="horz" wrap="square" lIns="0" tIns="0" rIns="0" bIns="0" rtlCol="0">
            <a:spAutoFit/>
          </a:bodyPr>
          <a:lstStyle/>
          <a:p>
            <a:pPr marL="12700">
              <a:lnSpc>
                <a:spcPct val="100000"/>
              </a:lnSpc>
            </a:pP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r</a:t>
            </a:r>
            <a:r>
              <a:rPr sz="2100" spc="30" dirty="0">
                <a:solidFill>
                  <a:srgbClr val="BBE0E3"/>
                </a:solidFill>
                <a:latin typeface="Arial"/>
                <a:cs typeface="Arial"/>
              </a:rPr>
              <a:t>ough</a:t>
            </a:r>
            <a:r>
              <a:rPr sz="2100" spc="-70" dirty="0">
                <a:solidFill>
                  <a:srgbClr val="BBE0E3"/>
                </a:solidFill>
                <a:latin typeface="Arial"/>
                <a:cs typeface="Arial"/>
              </a:rPr>
              <a:t>o</a:t>
            </a:r>
            <a:r>
              <a:rPr sz="2100" spc="30" dirty="0">
                <a:solidFill>
                  <a:srgbClr val="BBE0E3"/>
                </a:solidFill>
                <a:latin typeface="Arial"/>
                <a:cs typeface="Arial"/>
              </a:rPr>
              <a:t>u</a:t>
            </a:r>
            <a:r>
              <a:rPr sz="2100" spc="-10" dirty="0">
                <a:solidFill>
                  <a:srgbClr val="BBE0E3"/>
                </a:solidFill>
                <a:latin typeface="Arial"/>
                <a:cs typeface="Arial"/>
              </a:rPr>
              <a:t>t</a:t>
            </a:r>
            <a:endParaRPr sz="2100">
              <a:latin typeface="Arial"/>
              <a:cs typeface="Arial"/>
            </a:endParaRPr>
          </a:p>
        </p:txBody>
      </p:sp>
      <p:sp>
        <p:nvSpPr>
          <p:cNvPr id="6" name="object 6"/>
          <p:cNvSpPr txBox="1"/>
          <p:nvPr/>
        </p:nvSpPr>
        <p:spPr>
          <a:xfrm>
            <a:off x="5078476" y="1829097"/>
            <a:ext cx="819785" cy="292100"/>
          </a:xfrm>
          <a:prstGeom prst="rect">
            <a:avLst/>
          </a:prstGeom>
        </p:spPr>
        <p:txBody>
          <a:bodyPr vert="horz" wrap="square" lIns="0" tIns="0" rIns="0" bIns="0" rtlCol="0">
            <a:spAutoFit/>
          </a:bodyPr>
          <a:lstStyle/>
          <a:p>
            <a:pPr marL="12700">
              <a:lnSpc>
                <a:spcPct val="100000"/>
              </a:lnSpc>
            </a:pPr>
            <a:r>
              <a:rPr sz="2100" spc="30" dirty="0">
                <a:solidFill>
                  <a:srgbClr val="BBE0E3"/>
                </a:solidFill>
                <a:latin typeface="Arial"/>
                <a:cs typeface="Arial"/>
              </a:rPr>
              <a:t>hi</a:t>
            </a:r>
            <a:r>
              <a:rPr sz="2100" spc="45" dirty="0">
                <a:solidFill>
                  <a:srgbClr val="BBE0E3"/>
                </a:solidFill>
                <a:latin typeface="Arial"/>
                <a:cs typeface="Arial"/>
              </a:rPr>
              <a:t>s</a:t>
            </a:r>
            <a:r>
              <a:rPr sz="2100" spc="-95" dirty="0">
                <a:solidFill>
                  <a:srgbClr val="BBE0E3"/>
                </a:solidFill>
                <a:latin typeface="Arial"/>
                <a:cs typeface="Arial"/>
              </a:rPr>
              <a:t>t</a:t>
            </a:r>
            <a:r>
              <a:rPr sz="2100" spc="30" dirty="0">
                <a:solidFill>
                  <a:srgbClr val="BBE0E3"/>
                </a:solidFill>
                <a:latin typeface="Arial"/>
                <a:cs typeface="Arial"/>
              </a:rPr>
              <a:t>o</a:t>
            </a:r>
            <a:r>
              <a:rPr sz="2100" dirty="0">
                <a:solidFill>
                  <a:srgbClr val="BBE0E3"/>
                </a:solidFill>
                <a:latin typeface="Arial"/>
                <a:cs typeface="Arial"/>
              </a:rPr>
              <a:t>ry</a:t>
            </a:r>
            <a:endParaRPr sz="2100">
              <a:latin typeface="Arial"/>
              <a:cs typeface="Arial"/>
            </a:endParaRPr>
          </a:p>
        </p:txBody>
      </p:sp>
      <p:sp>
        <p:nvSpPr>
          <p:cNvPr id="7" name="object 7"/>
          <p:cNvSpPr txBox="1"/>
          <p:nvPr/>
        </p:nvSpPr>
        <p:spPr>
          <a:xfrm>
            <a:off x="6081776" y="1829097"/>
            <a:ext cx="618490" cy="292100"/>
          </a:xfrm>
          <a:prstGeom prst="rect">
            <a:avLst/>
          </a:prstGeom>
        </p:spPr>
        <p:txBody>
          <a:bodyPr vert="horz" wrap="square" lIns="0" tIns="0" rIns="0" bIns="0" rtlCol="0">
            <a:spAutoFit/>
          </a:bodyPr>
          <a:lstStyle/>
          <a:p>
            <a:pPr marL="12700">
              <a:lnSpc>
                <a:spcPct val="100000"/>
              </a:lnSpc>
            </a:pPr>
            <a:r>
              <a:rPr sz="2100" spc="30" dirty="0">
                <a:solidFill>
                  <a:srgbClr val="BBE0E3"/>
                </a:solidFill>
                <a:latin typeface="Arial"/>
                <a:cs typeface="Arial"/>
              </a:rPr>
              <a:t>ha</a:t>
            </a:r>
            <a:r>
              <a:rPr sz="2100" spc="45" dirty="0">
                <a:solidFill>
                  <a:srgbClr val="BBE0E3"/>
                </a:solidFill>
                <a:latin typeface="Arial"/>
                <a:cs typeface="Arial"/>
              </a:rPr>
              <a:t>v</a:t>
            </a:r>
            <a:r>
              <a:rPr sz="2100" dirty="0">
                <a:solidFill>
                  <a:srgbClr val="BBE0E3"/>
                </a:solidFill>
                <a:latin typeface="Arial"/>
                <a:cs typeface="Arial"/>
              </a:rPr>
              <a:t>e</a:t>
            </a:r>
            <a:endParaRPr sz="2100">
              <a:latin typeface="Arial"/>
              <a:cs typeface="Arial"/>
            </a:endParaRPr>
          </a:p>
        </p:txBody>
      </p:sp>
      <p:sp>
        <p:nvSpPr>
          <p:cNvPr id="8" name="object 8"/>
          <p:cNvSpPr txBox="1"/>
          <p:nvPr/>
        </p:nvSpPr>
        <p:spPr>
          <a:xfrm>
            <a:off x="6881876" y="1829097"/>
            <a:ext cx="2802890" cy="292100"/>
          </a:xfrm>
          <a:prstGeom prst="rect">
            <a:avLst/>
          </a:prstGeom>
        </p:spPr>
        <p:txBody>
          <a:bodyPr vert="horz" wrap="square" lIns="0" tIns="0" rIns="0" bIns="0" rtlCol="0">
            <a:spAutoFit/>
          </a:bodyPr>
          <a:lstStyle/>
          <a:p>
            <a:pPr marL="12700">
              <a:lnSpc>
                <a:spcPct val="100000"/>
              </a:lnSpc>
              <a:tabLst>
                <a:tab pos="735965" algn="l"/>
                <a:tab pos="1167765" algn="l"/>
                <a:tab pos="1777364" algn="l"/>
                <a:tab pos="2425065" algn="l"/>
              </a:tabLst>
            </a:pPr>
            <a:r>
              <a:rPr sz="2100" spc="0" dirty="0">
                <a:solidFill>
                  <a:srgbClr val="BBE0E3"/>
                </a:solidFill>
                <a:latin typeface="Arial"/>
                <a:cs typeface="Arial"/>
              </a:rPr>
              <a:t>t</a:t>
            </a:r>
            <a:r>
              <a:rPr sz="2100" spc="-100" dirty="0">
                <a:solidFill>
                  <a:srgbClr val="BBE0E3"/>
                </a:solidFill>
                <a:latin typeface="Arial"/>
                <a:cs typeface="Arial"/>
              </a:rPr>
              <a:t>r</a:t>
            </a:r>
            <a:r>
              <a:rPr sz="2100" spc="30" dirty="0">
                <a:solidFill>
                  <a:srgbClr val="BBE0E3"/>
                </a:solidFill>
                <a:latin typeface="Arial"/>
                <a:cs typeface="Arial"/>
              </a:rPr>
              <a:t>ie</a:t>
            </a:r>
            <a:r>
              <a:rPr sz="2100" dirty="0">
                <a:solidFill>
                  <a:srgbClr val="BBE0E3"/>
                </a:solidFill>
                <a:latin typeface="Arial"/>
                <a:cs typeface="Arial"/>
              </a:rPr>
              <a:t>d	</a:t>
            </a:r>
            <a:r>
              <a:rPr sz="2100" spc="0" dirty="0">
                <a:solidFill>
                  <a:srgbClr val="BBE0E3"/>
                </a:solidFill>
                <a:latin typeface="Arial"/>
                <a:cs typeface="Arial"/>
              </a:rPr>
              <a:t>t</a:t>
            </a:r>
            <a:r>
              <a:rPr sz="2100" spc="-15" dirty="0">
                <a:solidFill>
                  <a:srgbClr val="BBE0E3"/>
                </a:solidFill>
                <a:latin typeface="Arial"/>
                <a:cs typeface="Arial"/>
              </a:rPr>
              <a:t>o</a:t>
            </a:r>
            <a:r>
              <a:rPr sz="2100" dirty="0">
                <a:solidFill>
                  <a:srgbClr val="BBE0E3"/>
                </a:solidFill>
                <a:latin typeface="Arial"/>
                <a:cs typeface="Arial"/>
              </a:rPr>
              <a:t>	</a:t>
            </a:r>
            <a:r>
              <a:rPr sz="2100" spc="50" dirty="0">
                <a:solidFill>
                  <a:srgbClr val="BBE0E3"/>
                </a:solidFill>
                <a:latin typeface="Arial"/>
                <a:cs typeface="Arial"/>
              </a:rPr>
              <a:t>s</a:t>
            </a:r>
            <a:r>
              <a:rPr sz="2100" spc="-70" dirty="0">
                <a:solidFill>
                  <a:srgbClr val="BBE0E3"/>
                </a:solidFill>
                <a:latin typeface="Arial"/>
                <a:cs typeface="Arial"/>
              </a:rPr>
              <a:t>l</a:t>
            </a:r>
            <a:r>
              <a:rPr sz="2100" spc="30" dirty="0">
                <a:solidFill>
                  <a:srgbClr val="BBE0E3"/>
                </a:solidFill>
                <a:latin typeface="Arial"/>
                <a:cs typeface="Arial"/>
              </a:rPr>
              <a:t>i</a:t>
            </a:r>
            <a:r>
              <a:rPr sz="2100" dirty="0">
                <a:solidFill>
                  <a:srgbClr val="BBE0E3"/>
                </a:solidFill>
                <a:latin typeface="Arial"/>
                <a:cs typeface="Arial"/>
              </a:rPr>
              <a:t>p	</a:t>
            </a:r>
            <a:r>
              <a:rPr sz="2100" spc="30" dirty="0">
                <a:solidFill>
                  <a:srgbClr val="BBE0E3"/>
                </a:solidFill>
                <a:latin typeface="Arial"/>
                <a:cs typeface="Arial"/>
              </a:rPr>
              <a:t>in</a:t>
            </a:r>
            <a:r>
              <a:rPr sz="2100" spc="0" dirty="0">
                <a:solidFill>
                  <a:srgbClr val="BBE0E3"/>
                </a:solidFill>
                <a:latin typeface="Arial"/>
                <a:cs typeface="Arial"/>
              </a:rPr>
              <a:t>t</a:t>
            </a:r>
            <a:r>
              <a:rPr sz="2100" dirty="0">
                <a:solidFill>
                  <a:srgbClr val="BBE0E3"/>
                </a:solidFill>
                <a:latin typeface="Arial"/>
                <a:cs typeface="Arial"/>
              </a:rPr>
              <a:t>o	</a:t>
            </a:r>
            <a:r>
              <a:rPr sz="2100" spc="0" dirty="0">
                <a:solidFill>
                  <a:srgbClr val="BBE0E3"/>
                </a:solidFill>
                <a:latin typeface="Arial"/>
                <a:cs typeface="Arial"/>
              </a:rPr>
              <a:t>t</a:t>
            </a:r>
            <a:r>
              <a:rPr sz="2100" spc="-85" dirty="0">
                <a:solidFill>
                  <a:srgbClr val="BBE0E3"/>
                </a:solidFill>
                <a:latin typeface="Arial"/>
                <a:cs typeface="Arial"/>
              </a:rPr>
              <a:t>h</a:t>
            </a:r>
            <a:r>
              <a:rPr sz="2100" dirty="0">
                <a:solidFill>
                  <a:srgbClr val="BBE0E3"/>
                </a:solidFill>
                <a:latin typeface="Arial"/>
                <a:cs typeface="Arial"/>
              </a:rPr>
              <a:t>e</a:t>
            </a:r>
            <a:endParaRPr sz="2100">
              <a:latin typeface="Arial"/>
              <a:cs typeface="Arial"/>
            </a:endParaRPr>
          </a:p>
        </p:txBody>
      </p:sp>
      <p:sp>
        <p:nvSpPr>
          <p:cNvPr id="9" name="object 9"/>
          <p:cNvSpPr txBox="1"/>
          <p:nvPr/>
        </p:nvSpPr>
        <p:spPr>
          <a:xfrm>
            <a:off x="481076" y="2171997"/>
            <a:ext cx="9203690" cy="292100"/>
          </a:xfrm>
          <a:prstGeom prst="rect">
            <a:avLst/>
          </a:prstGeom>
        </p:spPr>
        <p:txBody>
          <a:bodyPr vert="horz" wrap="square" lIns="0" tIns="0" rIns="0" bIns="0" rtlCol="0">
            <a:spAutoFit/>
          </a:bodyPr>
          <a:lstStyle/>
          <a:p>
            <a:pPr marL="12700">
              <a:lnSpc>
                <a:spcPct val="100000"/>
              </a:lnSpc>
            </a:pPr>
            <a:r>
              <a:rPr sz="2100" spc="-20" dirty="0">
                <a:solidFill>
                  <a:srgbClr val="BBE0E3"/>
                </a:solidFill>
                <a:latin typeface="Arial"/>
                <a:cs typeface="Arial"/>
              </a:rPr>
              <a:t>S</a:t>
            </a:r>
            <a:r>
              <a:rPr sz="2100" spc="25" dirty="0">
                <a:solidFill>
                  <a:srgbClr val="BBE0E3"/>
                </a:solidFill>
                <a:latin typeface="Arial"/>
                <a:cs typeface="Arial"/>
              </a:rPr>
              <a:t>c</a:t>
            </a:r>
            <a:r>
              <a:rPr sz="2100" dirty="0">
                <a:solidFill>
                  <a:srgbClr val="BBE0E3"/>
                </a:solidFill>
                <a:latin typeface="Arial"/>
                <a:cs typeface="Arial"/>
              </a:rPr>
              <a:t>r</a:t>
            </a:r>
            <a:r>
              <a:rPr sz="2100" spc="30" dirty="0">
                <a:solidFill>
                  <a:srgbClr val="BBE0E3"/>
                </a:solidFill>
                <a:latin typeface="Arial"/>
                <a:cs typeface="Arial"/>
              </a:rPr>
              <a:t>ip</a:t>
            </a:r>
            <a:r>
              <a:rPr sz="2100" spc="0" dirty="0">
                <a:solidFill>
                  <a:srgbClr val="BBE0E3"/>
                </a:solidFill>
                <a:latin typeface="Arial"/>
                <a:cs typeface="Arial"/>
              </a:rPr>
              <a:t>t</a:t>
            </a:r>
            <a:r>
              <a:rPr sz="2100" spc="30" dirty="0">
                <a:solidFill>
                  <a:srgbClr val="BBE0E3"/>
                </a:solidFill>
                <a:latin typeface="Arial"/>
                <a:cs typeface="Arial"/>
              </a:rPr>
              <a:t>u</a:t>
            </a:r>
            <a:r>
              <a:rPr sz="2100" dirty="0">
                <a:solidFill>
                  <a:srgbClr val="BBE0E3"/>
                </a:solidFill>
                <a:latin typeface="Arial"/>
                <a:cs typeface="Arial"/>
              </a:rPr>
              <a:t>r</a:t>
            </a:r>
            <a:r>
              <a:rPr sz="2100" spc="30" dirty="0">
                <a:solidFill>
                  <a:srgbClr val="BBE0E3"/>
                </a:solidFill>
                <a:latin typeface="Arial"/>
                <a:cs typeface="Arial"/>
              </a:rPr>
              <a:t>e</a:t>
            </a:r>
            <a:r>
              <a:rPr sz="2100" dirty="0">
                <a:solidFill>
                  <a:srgbClr val="BBE0E3"/>
                </a:solidFill>
                <a:latin typeface="Arial"/>
                <a:cs typeface="Arial"/>
              </a:rPr>
              <a:t>s</a:t>
            </a:r>
            <a:r>
              <a:rPr sz="2100" spc="160" dirty="0">
                <a:solidFill>
                  <a:srgbClr val="BBE0E3"/>
                </a:solidFill>
                <a:latin typeface="Arial"/>
                <a:cs typeface="Arial"/>
              </a:rPr>
              <a:t> </a:t>
            </a:r>
            <a:r>
              <a:rPr sz="2100" spc="0" dirty="0">
                <a:solidFill>
                  <a:srgbClr val="BBE0E3"/>
                </a:solidFill>
                <a:latin typeface="Arial"/>
                <a:cs typeface="Arial"/>
              </a:rPr>
              <a:t>f</a:t>
            </a:r>
            <a:r>
              <a:rPr sz="2100" spc="15" dirty="0">
                <a:solidFill>
                  <a:srgbClr val="BBE0E3"/>
                </a:solidFill>
                <a:latin typeface="Arial"/>
                <a:cs typeface="Arial"/>
              </a:rPr>
              <a:t>a</a:t>
            </a:r>
            <a:r>
              <a:rPr sz="2100" spc="45" dirty="0">
                <a:solidFill>
                  <a:srgbClr val="BBE0E3"/>
                </a:solidFill>
                <a:latin typeface="Arial"/>
                <a:cs typeface="Arial"/>
              </a:rPr>
              <a:t>k</a:t>
            </a:r>
            <a:r>
              <a:rPr sz="2100" dirty="0">
                <a:solidFill>
                  <a:srgbClr val="BBE0E3"/>
                </a:solidFill>
                <a:latin typeface="Arial"/>
                <a:cs typeface="Arial"/>
              </a:rPr>
              <a:t>e</a:t>
            </a:r>
            <a:r>
              <a:rPr sz="2100" spc="145" dirty="0">
                <a:solidFill>
                  <a:srgbClr val="BBE0E3"/>
                </a:solidFill>
                <a:latin typeface="Arial"/>
                <a:cs typeface="Arial"/>
              </a:rPr>
              <a:t> </a:t>
            </a:r>
            <a:r>
              <a:rPr sz="2100" spc="30" dirty="0">
                <a:solidFill>
                  <a:srgbClr val="BBE0E3"/>
                </a:solidFill>
                <a:latin typeface="Arial"/>
                <a:cs typeface="Arial"/>
              </a:rPr>
              <a:t>bo</a:t>
            </a:r>
            <a:r>
              <a:rPr sz="2100" spc="-70" dirty="0">
                <a:solidFill>
                  <a:srgbClr val="BBE0E3"/>
                </a:solidFill>
                <a:latin typeface="Arial"/>
                <a:cs typeface="Arial"/>
              </a:rPr>
              <a:t>o</a:t>
            </a:r>
            <a:r>
              <a:rPr sz="2100" spc="45" dirty="0">
                <a:solidFill>
                  <a:srgbClr val="BBE0E3"/>
                </a:solidFill>
                <a:latin typeface="Arial"/>
                <a:cs typeface="Arial"/>
              </a:rPr>
              <a:t>k</a:t>
            </a:r>
            <a:r>
              <a:rPr sz="2100" dirty="0">
                <a:solidFill>
                  <a:srgbClr val="BBE0E3"/>
                </a:solidFill>
                <a:latin typeface="Arial"/>
                <a:cs typeface="Arial"/>
              </a:rPr>
              <a:t>s</a:t>
            </a:r>
            <a:r>
              <a:rPr sz="2100" spc="16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145" dirty="0">
                <a:solidFill>
                  <a:srgbClr val="BBE0E3"/>
                </a:solidFill>
                <a:latin typeface="Arial"/>
                <a:cs typeface="Arial"/>
              </a:rPr>
              <a:t> </a:t>
            </a:r>
            <a:r>
              <a:rPr sz="2100" spc="30" dirty="0">
                <a:solidFill>
                  <a:srgbClr val="BBE0E3"/>
                </a:solidFill>
                <a:latin typeface="Arial"/>
                <a:cs typeface="Arial"/>
              </a:rPr>
              <a:t>g</a:t>
            </a:r>
            <a:r>
              <a:rPr sz="2100" spc="-70" dirty="0">
                <a:solidFill>
                  <a:srgbClr val="BBE0E3"/>
                </a:solidFill>
                <a:latin typeface="Arial"/>
                <a:cs typeface="Arial"/>
              </a:rPr>
              <a:t>a</a:t>
            </a:r>
            <a:r>
              <a:rPr sz="2100" spc="45" dirty="0">
                <a:solidFill>
                  <a:srgbClr val="BBE0E3"/>
                </a:solidFill>
                <a:latin typeface="Arial"/>
                <a:cs typeface="Arial"/>
              </a:rPr>
              <a:t>v</a:t>
            </a:r>
            <a:r>
              <a:rPr sz="2100" dirty="0">
                <a:solidFill>
                  <a:srgbClr val="BBE0E3"/>
                </a:solidFill>
                <a:latin typeface="Arial"/>
                <a:cs typeface="Arial"/>
              </a:rPr>
              <a:t>e</a:t>
            </a:r>
            <a:r>
              <a:rPr sz="2100" spc="15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spc="30" dirty="0">
                <a:solidFill>
                  <a:srgbClr val="BBE0E3"/>
                </a:solidFill>
                <a:latin typeface="Arial"/>
                <a:cs typeface="Arial"/>
              </a:rPr>
              <a:t>e</a:t>
            </a:r>
            <a:r>
              <a:rPr sz="2100" dirty="0">
                <a:solidFill>
                  <a:srgbClr val="BBE0E3"/>
                </a:solidFill>
                <a:latin typeface="Arial"/>
                <a:cs typeface="Arial"/>
              </a:rPr>
              <a:t>m</a:t>
            </a:r>
            <a:r>
              <a:rPr sz="2100" spc="65" dirty="0">
                <a:solidFill>
                  <a:srgbClr val="BBE0E3"/>
                </a:solidFill>
                <a:latin typeface="Arial"/>
                <a:cs typeface="Arial"/>
              </a:rPr>
              <a:t> </a:t>
            </a:r>
            <a:r>
              <a:rPr sz="2100" dirty="0">
                <a:solidFill>
                  <a:srgbClr val="BBE0E3"/>
                </a:solidFill>
                <a:latin typeface="Arial"/>
                <a:cs typeface="Arial"/>
              </a:rPr>
              <a:t>a</a:t>
            </a:r>
            <a:r>
              <a:rPr sz="2100" spc="145" dirty="0">
                <a:solidFill>
                  <a:srgbClr val="BBE0E3"/>
                </a:solidFill>
                <a:latin typeface="Arial"/>
                <a:cs typeface="Arial"/>
              </a:rPr>
              <a:t> </a:t>
            </a:r>
            <a:r>
              <a:rPr sz="2100" spc="-55" dirty="0">
                <a:solidFill>
                  <a:srgbClr val="BBE0E3"/>
                </a:solidFill>
                <a:latin typeface="Arial"/>
                <a:cs typeface="Arial"/>
              </a:rPr>
              <a:t>G</a:t>
            </a:r>
            <a:r>
              <a:rPr sz="2100" spc="15" dirty="0">
                <a:solidFill>
                  <a:srgbClr val="BBE0E3"/>
                </a:solidFill>
                <a:latin typeface="Arial"/>
                <a:cs typeface="Arial"/>
              </a:rPr>
              <a:t>o</a:t>
            </a:r>
            <a:r>
              <a:rPr sz="2100" spc="50" dirty="0">
                <a:solidFill>
                  <a:srgbClr val="BBE0E3"/>
                </a:solidFill>
                <a:latin typeface="Arial"/>
                <a:cs typeface="Arial"/>
              </a:rPr>
              <a:t>s</a:t>
            </a:r>
            <a:r>
              <a:rPr sz="2100" spc="30" dirty="0">
                <a:solidFill>
                  <a:srgbClr val="BBE0E3"/>
                </a:solidFill>
                <a:latin typeface="Arial"/>
                <a:cs typeface="Arial"/>
              </a:rPr>
              <a:t>pe</a:t>
            </a:r>
            <a:r>
              <a:rPr sz="2100" dirty="0">
                <a:solidFill>
                  <a:srgbClr val="BBE0E3"/>
                </a:solidFill>
                <a:latin typeface="Arial"/>
                <a:cs typeface="Arial"/>
              </a:rPr>
              <a:t>l</a:t>
            </a:r>
            <a:r>
              <a:rPr sz="2100" spc="145" dirty="0">
                <a:solidFill>
                  <a:srgbClr val="BBE0E3"/>
                </a:solidFill>
                <a:latin typeface="Arial"/>
                <a:cs typeface="Arial"/>
              </a:rPr>
              <a:t> </a:t>
            </a:r>
            <a:r>
              <a:rPr sz="2100" spc="15" dirty="0">
                <a:solidFill>
                  <a:srgbClr val="BBE0E3"/>
                </a:solidFill>
                <a:latin typeface="Arial"/>
                <a:cs typeface="Arial"/>
              </a:rPr>
              <a:t>t</a:t>
            </a:r>
            <a:r>
              <a:rPr sz="2100" spc="30" dirty="0">
                <a:solidFill>
                  <a:srgbClr val="BBE0E3"/>
                </a:solidFill>
                <a:latin typeface="Arial"/>
                <a:cs typeface="Arial"/>
              </a:rPr>
              <a:t>i</a:t>
            </a:r>
            <a:r>
              <a:rPr sz="2100" spc="15" dirty="0">
                <a:solidFill>
                  <a:srgbClr val="BBE0E3"/>
                </a:solidFill>
                <a:latin typeface="Arial"/>
                <a:cs typeface="Arial"/>
              </a:rPr>
              <a:t>t</a:t>
            </a:r>
            <a:r>
              <a:rPr sz="2100" spc="30" dirty="0">
                <a:solidFill>
                  <a:srgbClr val="BBE0E3"/>
                </a:solidFill>
                <a:latin typeface="Arial"/>
                <a:cs typeface="Arial"/>
              </a:rPr>
              <a:t>l</a:t>
            </a:r>
            <a:r>
              <a:rPr sz="2100" dirty="0">
                <a:solidFill>
                  <a:srgbClr val="BBE0E3"/>
                </a:solidFill>
                <a:latin typeface="Arial"/>
                <a:cs typeface="Arial"/>
              </a:rPr>
              <a:t>e</a:t>
            </a:r>
            <a:r>
              <a:rPr sz="2100" spc="150"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a:t>
            </a:r>
            <a:r>
              <a:rPr sz="2100" spc="145"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de</a:t>
            </a:r>
            <a:r>
              <a:rPr sz="2100" dirty="0">
                <a:solidFill>
                  <a:srgbClr val="BBE0E3"/>
                </a:solidFill>
                <a:latin typeface="Arial"/>
                <a:cs typeface="Arial"/>
              </a:rPr>
              <a:t>r</a:t>
            </a:r>
            <a:r>
              <a:rPr sz="2100" spc="114"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o</a:t>
            </a:r>
            <a:r>
              <a:rPr sz="2100" spc="145" dirty="0">
                <a:solidFill>
                  <a:srgbClr val="BBE0E3"/>
                </a:solidFill>
                <a:latin typeface="Arial"/>
                <a:cs typeface="Arial"/>
              </a:rPr>
              <a:t> </a:t>
            </a:r>
            <a:r>
              <a:rPr sz="2100" spc="30" dirty="0">
                <a:solidFill>
                  <a:srgbClr val="BBE0E3"/>
                </a:solidFill>
                <a:latin typeface="Arial"/>
                <a:cs typeface="Arial"/>
              </a:rPr>
              <a:t>d</a:t>
            </a:r>
            <a:r>
              <a:rPr sz="2100" spc="-70" dirty="0">
                <a:solidFill>
                  <a:srgbClr val="BBE0E3"/>
                </a:solidFill>
                <a:latin typeface="Arial"/>
                <a:cs typeface="Arial"/>
              </a:rPr>
              <a:t>e</a:t>
            </a:r>
            <a:r>
              <a:rPr sz="2100" spc="45" dirty="0">
                <a:solidFill>
                  <a:srgbClr val="BBE0E3"/>
                </a:solidFill>
                <a:latin typeface="Arial"/>
                <a:cs typeface="Arial"/>
              </a:rPr>
              <a:t>c</a:t>
            </a:r>
            <a:r>
              <a:rPr sz="2100" spc="30" dirty="0">
                <a:solidFill>
                  <a:srgbClr val="BBE0E3"/>
                </a:solidFill>
                <a:latin typeface="Arial"/>
                <a:cs typeface="Arial"/>
              </a:rPr>
              <a:t>ei</a:t>
            </a:r>
            <a:r>
              <a:rPr sz="2100" spc="45" dirty="0">
                <a:solidFill>
                  <a:srgbClr val="BBE0E3"/>
                </a:solidFill>
                <a:latin typeface="Arial"/>
                <a:cs typeface="Arial"/>
              </a:rPr>
              <a:t>v</a:t>
            </a:r>
            <a:r>
              <a:rPr sz="2100" dirty="0">
                <a:solidFill>
                  <a:srgbClr val="BBE0E3"/>
                </a:solidFill>
                <a:latin typeface="Arial"/>
                <a:cs typeface="Arial"/>
              </a:rPr>
              <a:t>e</a:t>
            </a:r>
            <a:r>
              <a:rPr sz="2100" spc="150" dirty="0">
                <a:solidFill>
                  <a:srgbClr val="BBE0E3"/>
                </a:solidFill>
                <a:latin typeface="Arial"/>
                <a:cs typeface="Arial"/>
              </a:rPr>
              <a:t> </a:t>
            </a:r>
            <a:r>
              <a:rPr sz="2100" spc="30" dirty="0">
                <a:solidFill>
                  <a:srgbClr val="BBE0E3"/>
                </a:solidFill>
                <a:latin typeface="Arial"/>
                <a:cs typeface="Arial"/>
              </a:rPr>
              <a:t>a</a:t>
            </a:r>
            <a:r>
              <a:rPr sz="2100" spc="-70" dirty="0">
                <a:solidFill>
                  <a:srgbClr val="BBE0E3"/>
                </a:solidFill>
                <a:latin typeface="Arial"/>
                <a:cs typeface="Arial"/>
              </a:rPr>
              <a:t>n</a:t>
            </a:r>
            <a:r>
              <a:rPr sz="2100" dirty="0">
                <a:solidFill>
                  <a:srgbClr val="BBE0E3"/>
                </a:solidFill>
                <a:latin typeface="Arial"/>
                <a:cs typeface="Arial"/>
              </a:rPr>
              <a:t>d</a:t>
            </a:r>
            <a:endParaRPr sz="2100">
              <a:latin typeface="Arial"/>
              <a:cs typeface="Arial"/>
            </a:endParaRPr>
          </a:p>
        </p:txBody>
      </p:sp>
      <p:sp>
        <p:nvSpPr>
          <p:cNvPr id="10" name="object 10"/>
          <p:cNvSpPr txBox="1"/>
          <p:nvPr/>
        </p:nvSpPr>
        <p:spPr>
          <a:xfrm>
            <a:off x="481076" y="2489497"/>
            <a:ext cx="8583295" cy="292100"/>
          </a:xfrm>
          <a:prstGeom prst="rect">
            <a:avLst/>
          </a:prstGeom>
        </p:spPr>
        <p:txBody>
          <a:bodyPr vert="horz" wrap="square" lIns="0" tIns="0" rIns="0" bIns="0" rtlCol="0">
            <a:spAutoFit/>
          </a:bodyPr>
          <a:lstStyle/>
          <a:p>
            <a:pPr marL="12700">
              <a:lnSpc>
                <a:spcPct val="100000"/>
              </a:lnSpc>
            </a:pPr>
            <a:r>
              <a:rPr sz="2100" spc="-50" dirty="0">
                <a:solidFill>
                  <a:srgbClr val="BBE0E3"/>
                </a:solidFill>
                <a:latin typeface="Arial"/>
                <a:cs typeface="Arial"/>
              </a:rPr>
              <a:t>m</a:t>
            </a:r>
            <a:r>
              <a:rPr sz="2100" spc="30" dirty="0">
                <a:solidFill>
                  <a:srgbClr val="BBE0E3"/>
                </a:solidFill>
                <a:latin typeface="Arial"/>
                <a:cs typeface="Arial"/>
              </a:rPr>
              <a:t>i</a:t>
            </a:r>
            <a:r>
              <a:rPr sz="2100" spc="45" dirty="0">
                <a:solidFill>
                  <a:srgbClr val="BBE0E3"/>
                </a:solidFill>
                <a:latin typeface="Arial"/>
                <a:cs typeface="Arial"/>
              </a:rPr>
              <a:t>s</a:t>
            </a:r>
            <a:r>
              <a:rPr sz="2100" spc="30" dirty="0">
                <a:solidFill>
                  <a:srgbClr val="BBE0E3"/>
                </a:solidFill>
                <a:latin typeface="Arial"/>
                <a:cs typeface="Arial"/>
              </a:rPr>
              <a:t>lea</a:t>
            </a:r>
            <a:r>
              <a:rPr sz="2100" dirty="0">
                <a:solidFill>
                  <a:srgbClr val="BBE0E3"/>
                </a:solidFill>
                <a:latin typeface="Arial"/>
                <a:cs typeface="Arial"/>
              </a:rPr>
              <a:t>d</a:t>
            </a:r>
            <a:r>
              <a:rPr sz="2100" spc="4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belie</a:t>
            </a:r>
            <a:r>
              <a:rPr sz="2100" spc="45" dirty="0">
                <a:solidFill>
                  <a:srgbClr val="BBE0E3"/>
                </a:solidFill>
                <a:latin typeface="Arial"/>
                <a:cs typeface="Arial"/>
              </a:rPr>
              <a:t>v</a:t>
            </a:r>
            <a:r>
              <a:rPr sz="2100" spc="30" dirty="0">
                <a:solidFill>
                  <a:srgbClr val="BBE0E3"/>
                </a:solidFill>
                <a:latin typeface="Arial"/>
                <a:cs typeface="Arial"/>
              </a:rPr>
              <a:t>e</a:t>
            </a:r>
            <a:r>
              <a:rPr sz="2100" dirty="0">
                <a:solidFill>
                  <a:srgbClr val="BBE0E3"/>
                </a:solidFill>
                <a:latin typeface="Arial"/>
                <a:cs typeface="Arial"/>
              </a:rPr>
              <a:t>r</a:t>
            </a:r>
            <a:r>
              <a:rPr sz="2100" spc="45" dirty="0">
                <a:solidFill>
                  <a:srgbClr val="BBE0E3"/>
                </a:solidFill>
                <a:latin typeface="Arial"/>
                <a:cs typeface="Arial"/>
              </a:rPr>
              <a:t>s</a:t>
            </a:r>
            <a:r>
              <a:rPr sz="2100" spc="-10" dirty="0">
                <a:solidFill>
                  <a:srgbClr val="BBE0E3"/>
                </a:solidFill>
                <a:latin typeface="Arial"/>
                <a:cs typeface="Arial"/>
              </a:rPr>
              <a:t>,</a:t>
            </a:r>
            <a:r>
              <a:rPr sz="2100" spc="-7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f</a:t>
            </a:r>
            <a:r>
              <a:rPr sz="2100" spc="15" dirty="0">
                <a:solidFill>
                  <a:srgbClr val="BBE0E3"/>
                </a:solidFill>
                <a:latin typeface="Arial"/>
                <a:cs typeface="Arial"/>
              </a:rPr>
              <a:t>o</a:t>
            </a:r>
            <a:r>
              <a:rPr sz="2100" spc="30" dirty="0">
                <a:solidFill>
                  <a:srgbClr val="BBE0E3"/>
                </a:solidFill>
                <a:latin typeface="Arial"/>
                <a:cs typeface="Arial"/>
              </a:rPr>
              <a:t>llo</a:t>
            </a:r>
            <a:r>
              <a:rPr sz="2100" spc="-20" dirty="0">
                <a:solidFill>
                  <a:srgbClr val="BBE0E3"/>
                </a:solidFill>
                <a:latin typeface="Arial"/>
                <a:cs typeface="Arial"/>
              </a:rPr>
              <a:t>w</a:t>
            </a:r>
            <a:r>
              <a:rPr sz="2100" spc="30" dirty="0">
                <a:solidFill>
                  <a:srgbClr val="BBE0E3"/>
                </a:solidFill>
                <a:latin typeface="Arial"/>
                <a:cs typeface="Arial"/>
              </a:rPr>
              <a:t>in</a:t>
            </a:r>
            <a:r>
              <a:rPr sz="2100" dirty="0">
                <a:solidFill>
                  <a:srgbClr val="BBE0E3"/>
                </a:solidFill>
                <a:latin typeface="Arial"/>
                <a:cs typeface="Arial"/>
              </a:rPr>
              <a:t>g</a:t>
            </a:r>
            <a:r>
              <a:rPr sz="2100" spc="45" dirty="0">
                <a:solidFill>
                  <a:srgbClr val="BBE0E3"/>
                </a:solidFill>
                <a:latin typeface="Arial"/>
                <a:cs typeface="Arial"/>
              </a:rPr>
              <a:t> </a:t>
            </a:r>
            <a:r>
              <a:rPr sz="2100" spc="30" dirty="0">
                <a:solidFill>
                  <a:srgbClr val="BBE0E3"/>
                </a:solidFill>
                <a:latin typeface="Arial"/>
                <a:cs typeface="Arial"/>
              </a:rPr>
              <a:t>a</a:t>
            </a:r>
            <a:r>
              <a:rPr sz="2100" dirty="0">
                <a:solidFill>
                  <a:srgbClr val="BBE0E3"/>
                </a:solidFill>
                <a:latin typeface="Arial"/>
                <a:cs typeface="Arial"/>
              </a:rPr>
              <a:t>re</a:t>
            </a:r>
            <a:r>
              <a:rPr sz="2100" spc="-55" dirty="0">
                <a:solidFill>
                  <a:srgbClr val="BBE0E3"/>
                </a:solidFill>
                <a:latin typeface="Arial"/>
                <a:cs typeface="Arial"/>
              </a:rPr>
              <a:t> </a:t>
            </a:r>
            <a:r>
              <a:rPr sz="2100" spc="30" dirty="0">
                <a:solidFill>
                  <a:srgbClr val="BBE0E3"/>
                </a:solidFill>
                <a:latin typeface="Arial"/>
                <a:cs typeface="Arial"/>
              </a:rPr>
              <a:t>e</a:t>
            </a:r>
            <a:r>
              <a:rPr sz="2100" spc="45" dirty="0">
                <a:solidFill>
                  <a:srgbClr val="BBE0E3"/>
                </a:solidFill>
                <a:latin typeface="Arial"/>
                <a:cs typeface="Arial"/>
              </a:rPr>
              <a:t>x</a:t>
            </a:r>
            <a:r>
              <a:rPr sz="2100" spc="30" dirty="0">
                <a:solidFill>
                  <a:srgbClr val="BBE0E3"/>
                </a:solidFill>
                <a:latin typeface="Arial"/>
                <a:cs typeface="Arial"/>
              </a:rPr>
              <a:t>a</a:t>
            </a:r>
            <a:r>
              <a:rPr sz="2100" spc="-50" dirty="0">
                <a:solidFill>
                  <a:srgbClr val="BBE0E3"/>
                </a:solidFill>
                <a:latin typeface="Arial"/>
                <a:cs typeface="Arial"/>
              </a:rPr>
              <a:t>m</a:t>
            </a:r>
            <a:r>
              <a:rPr sz="2100" spc="30" dirty="0">
                <a:solidFill>
                  <a:srgbClr val="BBE0E3"/>
                </a:solidFill>
                <a:latin typeface="Arial"/>
                <a:cs typeface="Arial"/>
              </a:rPr>
              <a:t>ple</a:t>
            </a:r>
            <a:r>
              <a:rPr sz="2100" dirty="0">
                <a:solidFill>
                  <a:srgbClr val="BBE0E3"/>
                </a:solidFill>
                <a:latin typeface="Arial"/>
                <a:cs typeface="Arial"/>
              </a:rPr>
              <a:t>s</a:t>
            </a:r>
            <a:r>
              <a:rPr sz="2100" spc="65" dirty="0">
                <a:solidFill>
                  <a:srgbClr val="BBE0E3"/>
                </a:solidFill>
                <a:latin typeface="Arial"/>
                <a:cs typeface="Arial"/>
              </a:rPr>
              <a:t> </a:t>
            </a:r>
            <a:r>
              <a:rPr sz="2100" spc="15" dirty="0">
                <a:solidFill>
                  <a:srgbClr val="BBE0E3"/>
                </a:solidFill>
                <a:latin typeface="Arial"/>
                <a:cs typeface="Arial"/>
              </a:rPr>
              <a:t>o</a:t>
            </a:r>
            <a:r>
              <a:rPr sz="2100" spc="-10" dirty="0">
                <a:solidFill>
                  <a:srgbClr val="BBE0E3"/>
                </a:solidFill>
                <a:latin typeface="Arial"/>
                <a:cs typeface="Arial"/>
              </a:rPr>
              <a:t>f</a:t>
            </a:r>
            <a:r>
              <a:rPr sz="2100" spc="-70"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u</a:t>
            </a:r>
            <a:r>
              <a:rPr sz="2100" spc="50" dirty="0">
                <a:solidFill>
                  <a:srgbClr val="BBE0E3"/>
                </a:solidFill>
                <a:latin typeface="Arial"/>
                <a:cs typeface="Arial"/>
              </a:rPr>
              <a:t>c</a:t>
            </a:r>
            <a:r>
              <a:rPr sz="2100" dirty="0">
                <a:solidFill>
                  <a:srgbClr val="BBE0E3"/>
                </a:solidFill>
                <a:latin typeface="Arial"/>
                <a:cs typeface="Arial"/>
              </a:rPr>
              <a:t>h</a:t>
            </a:r>
            <a:r>
              <a:rPr sz="2100" spc="-55" dirty="0">
                <a:solidFill>
                  <a:srgbClr val="BBE0E3"/>
                </a:solidFill>
                <a:latin typeface="Arial"/>
                <a:cs typeface="Arial"/>
              </a:rPr>
              <a:t> </a:t>
            </a:r>
            <a:r>
              <a:rPr sz="2100" spc="0" dirty="0">
                <a:solidFill>
                  <a:srgbClr val="BBE0E3"/>
                </a:solidFill>
                <a:latin typeface="Arial"/>
                <a:cs typeface="Arial"/>
              </a:rPr>
              <a:t>f</a:t>
            </a:r>
            <a:r>
              <a:rPr sz="2100" spc="15" dirty="0">
                <a:solidFill>
                  <a:srgbClr val="BBE0E3"/>
                </a:solidFill>
                <a:latin typeface="Arial"/>
                <a:cs typeface="Arial"/>
              </a:rPr>
              <a:t>a</a:t>
            </a:r>
            <a:r>
              <a:rPr sz="2100" spc="45" dirty="0">
                <a:solidFill>
                  <a:srgbClr val="BBE0E3"/>
                </a:solidFill>
                <a:latin typeface="Arial"/>
                <a:cs typeface="Arial"/>
              </a:rPr>
              <a:t>k</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go</a:t>
            </a:r>
            <a:r>
              <a:rPr sz="2100" spc="45" dirty="0">
                <a:solidFill>
                  <a:srgbClr val="BBE0E3"/>
                </a:solidFill>
                <a:latin typeface="Arial"/>
                <a:cs typeface="Arial"/>
              </a:rPr>
              <a:t>s</a:t>
            </a:r>
            <a:r>
              <a:rPr sz="2100" spc="30" dirty="0">
                <a:solidFill>
                  <a:srgbClr val="BBE0E3"/>
                </a:solidFill>
                <a:latin typeface="Arial"/>
                <a:cs typeface="Arial"/>
              </a:rPr>
              <a:t>pel</a:t>
            </a:r>
            <a:r>
              <a:rPr sz="2100" spc="50" dirty="0">
                <a:solidFill>
                  <a:srgbClr val="BBE0E3"/>
                </a:solidFill>
                <a:latin typeface="Arial"/>
                <a:cs typeface="Arial"/>
              </a:rPr>
              <a:t>s</a:t>
            </a:r>
            <a:r>
              <a:rPr sz="2100" spc="-10" dirty="0">
                <a:solidFill>
                  <a:srgbClr val="BBE0E3"/>
                </a:solidFill>
                <a:latin typeface="Arial"/>
                <a:cs typeface="Arial"/>
              </a:rPr>
              <a:t>:</a:t>
            </a:r>
            <a:endParaRPr sz="2100">
              <a:latin typeface="Arial"/>
              <a:cs typeface="Arial"/>
            </a:endParaRPr>
          </a:p>
        </p:txBody>
      </p:sp>
      <p:sp>
        <p:nvSpPr>
          <p:cNvPr id="11" name="object 11"/>
          <p:cNvSpPr txBox="1"/>
          <p:nvPr/>
        </p:nvSpPr>
        <p:spPr>
          <a:xfrm>
            <a:off x="481076" y="3149897"/>
            <a:ext cx="4950460"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1</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20" dirty="0">
                <a:solidFill>
                  <a:srgbClr val="FFFF99"/>
                </a:solidFill>
                <a:latin typeface="Arial"/>
                <a:cs typeface="Arial"/>
              </a:rPr>
              <a:t>H</a:t>
            </a:r>
            <a:r>
              <a:rPr sz="2100" spc="30" dirty="0">
                <a:solidFill>
                  <a:srgbClr val="FFFF99"/>
                </a:solidFill>
                <a:latin typeface="Arial"/>
                <a:cs typeface="Arial"/>
              </a:rPr>
              <a:t>eb</a:t>
            </a:r>
            <a:r>
              <a:rPr sz="2100" dirty="0">
                <a:solidFill>
                  <a:srgbClr val="FFFF99"/>
                </a:solidFill>
                <a:latin typeface="Arial"/>
                <a:cs typeface="Arial"/>
              </a:rPr>
              <a:t>r</a:t>
            </a:r>
            <a:r>
              <a:rPr sz="2100" spc="30" dirty="0">
                <a:solidFill>
                  <a:srgbClr val="FFFF99"/>
                </a:solidFill>
                <a:latin typeface="Arial"/>
                <a:cs typeface="Arial"/>
              </a:rPr>
              <a:t>e</a:t>
            </a:r>
            <a:r>
              <a:rPr sz="2100" spc="-20" dirty="0">
                <a:solidFill>
                  <a:srgbClr val="FFFF99"/>
                </a:solidFill>
                <a:latin typeface="Arial"/>
                <a:cs typeface="Arial"/>
              </a:rPr>
              <a:t>w</a:t>
            </a:r>
            <a:r>
              <a:rPr sz="2100" spc="45" dirty="0">
                <a:solidFill>
                  <a:srgbClr val="FFFF99"/>
                </a:solidFill>
                <a:latin typeface="Arial"/>
                <a:cs typeface="Arial"/>
              </a:rPr>
              <a:t>s</a:t>
            </a:r>
            <a:r>
              <a:rPr sz="2100" spc="-10" dirty="0">
                <a:solidFill>
                  <a:srgbClr val="FFFF99"/>
                </a:solidFill>
                <a:latin typeface="Arial"/>
                <a:cs typeface="Arial"/>
              </a:rPr>
              <a:t>.</a:t>
            </a:r>
            <a:endParaRPr sz="2100" dirty="0">
              <a:latin typeface="Arial"/>
              <a:cs typeface="Arial"/>
            </a:endParaRPr>
          </a:p>
        </p:txBody>
      </p:sp>
      <p:sp>
        <p:nvSpPr>
          <p:cNvPr id="12" name="object 12"/>
          <p:cNvSpPr txBox="1"/>
          <p:nvPr/>
        </p:nvSpPr>
        <p:spPr>
          <a:xfrm>
            <a:off x="481076" y="3467396"/>
            <a:ext cx="4726305"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2</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100" dirty="0">
                <a:solidFill>
                  <a:srgbClr val="FFFF99"/>
                </a:solidFill>
                <a:latin typeface="Arial"/>
                <a:cs typeface="Arial"/>
              </a:rPr>
              <a:t>T</a:t>
            </a:r>
            <a:r>
              <a:rPr sz="2100" spc="-20" dirty="0">
                <a:solidFill>
                  <a:srgbClr val="FFFF99"/>
                </a:solidFill>
                <a:latin typeface="Arial"/>
                <a:cs typeface="Arial"/>
              </a:rPr>
              <a:t>w</a:t>
            </a:r>
            <a:r>
              <a:rPr sz="2100" spc="30" dirty="0">
                <a:solidFill>
                  <a:srgbClr val="FFFF99"/>
                </a:solidFill>
                <a:latin typeface="Arial"/>
                <a:cs typeface="Arial"/>
              </a:rPr>
              <a:t>el</a:t>
            </a:r>
            <a:r>
              <a:rPr sz="2100" spc="45" dirty="0">
                <a:solidFill>
                  <a:srgbClr val="FFFF99"/>
                </a:solidFill>
                <a:latin typeface="Arial"/>
                <a:cs typeface="Arial"/>
              </a:rPr>
              <a:t>v</a:t>
            </a:r>
            <a:r>
              <a:rPr sz="2100" spc="20" dirty="0">
                <a:solidFill>
                  <a:srgbClr val="FFFF99"/>
                </a:solidFill>
                <a:latin typeface="Arial"/>
                <a:cs typeface="Arial"/>
              </a:rPr>
              <a:t>e.</a:t>
            </a:r>
            <a:endParaRPr sz="2100">
              <a:latin typeface="Arial"/>
              <a:cs typeface="Arial"/>
            </a:endParaRPr>
          </a:p>
        </p:txBody>
      </p:sp>
      <p:sp>
        <p:nvSpPr>
          <p:cNvPr id="13" name="object 13"/>
          <p:cNvSpPr txBox="1"/>
          <p:nvPr/>
        </p:nvSpPr>
        <p:spPr>
          <a:xfrm>
            <a:off x="481076" y="3797596"/>
            <a:ext cx="5089525"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3</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20" dirty="0">
                <a:solidFill>
                  <a:srgbClr val="FFFF99"/>
                </a:solidFill>
                <a:latin typeface="Arial"/>
                <a:cs typeface="Arial"/>
              </a:rPr>
              <a:t>E</a:t>
            </a:r>
            <a:r>
              <a:rPr sz="2100" spc="30" dirty="0">
                <a:solidFill>
                  <a:srgbClr val="FFFF99"/>
                </a:solidFill>
                <a:latin typeface="Arial"/>
                <a:cs typeface="Arial"/>
              </a:rPr>
              <a:t>g</a:t>
            </a:r>
            <a:r>
              <a:rPr sz="2100" spc="45" dirty="0">
                <a:solidFill>
                  <a:srgbClr val="FFFF99"/>
                </a:solidFill>
                <a:latin typeface="Arial"/>
                <a:cs typeface="Arial"/>
              </a:rPr>
              <a:t>y</a:t>
            </a:r>
            <a:r>
              <a:rPr sz="2100" spc="15" dirty="0">
                <a:solidFill>
                  <a:srgbClr val="FFFF99"/>
                </a:solidFill>
                <a:latin typeface="Arial"/>
                <a:cs typeface="Arial"/>
              </a:rPr>
              <a:t>p</a:t>
            </a:r>
            <a:r>
              <a:rPr sz="2100" spc="0" dirty="0">
                <a:solidFill>
                  <a:srgbClr val="FFFF99"/>
                </a:solidFill>
                <a:latin typeface="Arial"/>
                <a:cs typeface="Arial"/>
              </a:rPr>
              <a:t>t</a:t>
            </a:r>
            <a:r>
              <a:rPr sz="2100" spc="30" dirty="0">
                <a:solidFill>
                  <a:srgbClr val="FFFF99"/>
                </a:solidFill>
                <a:latin typeface="Arial"/>
                <a:cs typeface="Arial"/>
              </a:rPr>
              <a:t>ian</a:t>
            </a:r>
            <a:r>
              <a:rPr sz="2100" spc="45" dirty="0">
                <a:solidFill>
                  <a:srgbClr val="FFFF99"/>
                </a:solidFill>
                <a:latin typeface="Arial"/>
                <a:cs typeface="Arial"/>
              </a:rPr>
              <a:t>s</a:t>
            </a:r>
            <a:r>
              <a:rPr sz="2100" spc="-10" dirty="0">
                <a:solidFill>
                  <a:srgbClr val="FFFF99"/>
                </a:solidFill>
                <a:latin typeface="Arial"/>
                <a:cs typeface="Arial"/>
              </a:rPr>
              <a:t>.</a:t>
            </a:r>
            <a:endParaRPr sz="2100">
              <a:latin typeface="Arial"/>
              <a:cs typeface="Arial"/>
            </a:endParaRPr>
          </a:p>
        </p:txBody>
      </p:sp>
      <p:sp>
        <p:nvSpPr>
          <p:cNvPr id="14" name="object 14"/>
          <p:cNvSpPr txBox="1"/>
          <p:nvPr/>
        </p:nvSpPr>
        <p:spPr>
          <a:xfrm>
            <a:off x="481076" y="4127796"/>
            <a:ext cx="4061460"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4</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20" dirty="0">
                <a:solidFill>
                  <a:srgbClr val="FFFF99"/>
                </a:solidFill>
                <a:latin typeface="Arial"/>
                <a:cs typeface="Arial"/>
              </a:rPr>
              <a:t>P</a:t>
            </a:r>
            <a:r>
              <a:rPr sz="2100" spc="15" dirty="0">
                <a:solidFill>
                  <a:srgbClr val="FFFF99"/>
                </a:solidFill>
                <a:latin typeface="Arial"/>
                <a:cs typeface="Arial"/>
              </a:rPr>
              <a:t>e</a:t>
            </a:r>
            <a:r>
              <a:rPr sz="2100" spc="0" dirty="0">
                <a:solidFill>
                  <a:srgbClr val="FFFF99"/>
                </a:solidFill>
                <a:latin typeface="Arial"/>
                <a:cs typeface="Arial"/>
              </a:rPr>
              <a:t>t</a:t>
            </a:r>
            <a:r>
              <a:rPr sz="2100" spc="30" dirty="0">
                <a:solidFill>
                  <a:srgbClr val="FFFF99"/>
                </a:solidFill>
                <a:latin typeface="Arial"/>
                <a:cs typeface="Arial"/>
              </a:rPr>
              <a:t>e</a:t>
            </a:r>
            <a:r>
              <a:rPr sz="2100" spc="-100" dirty="0">
                <a:solidFill>
                  <a:srgbClr val="FFFF99"/>
                </a:solidFill>
                <a:latin typeface="Arial"/>
                <a:cs typeface="Arial"/>
              </a:rPr>
              <a:t>r</a:t>
            </a:r>
            <a:r>
              <a:rPr sz="2100" spc="-10" dirty="0">
                <a:solidFill>
                  <a:srgbClr val="FFFF99"/>
                </a:solidFill>
                <a:latin typeface="Arial"/>
                <a:cs typeface="Arial"/>
              </a:rPr>
              <a:t>.</a:t>
            </a:r>
            <a:endParaRPr sz="2100">
              <a:latin typeface="Arial"/>
              <a:cs typeface="Arial"/>
            </a:endParaRPr>
          </a:p>
        </p:txBody>
      </p:sp>
      <p:sp>
        <p:nvSpPr>
          <p:cNvPr id="15" name="object 15"/>
          <p:cNvSpPr txBox="1"/>
          <p:nvPr/>
        </p:nvSpPr>
        <p:spPr>
          <a:xfrm>
            <a:off x="481076" y="4445296"/>
            <a:ext cx="4455160"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5</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50" dirty="0">
                <a:solidFill>
                  <a:srgbClr val="FFFF99"/>
                </a:solidFill>
                <a:latin typeface="Arial"/>
                <a:cs typeface="Arial"/>
              </a:rPr>
              <a:t>M</a:t>
            </a:r>
            <a:r>
              <a:rPr sz="2100" spc="15" dirty="0">
                <a:solidFill>
                  <a:srgbClr val="FFFF99"/>
                </a:solidFill>
                <a:latin typeface="Arial"/>
                <a:cs typeface="Arial"/>
              </a:rPr>
              <a:t>a</a:t>
            </a:r>
            <a:r>
              <a:rPr sz="2100" spc="0" dirty="0">
                <a:solidFill>
                  <a:srgbClr val="FFFF99"/>
                </a:solidFill>
                <a:latin typeface="Arial"/>
                <a:cs typeface="Arial"/>
              </a:rPr>
              <a:t>tt</a:t>
            </a:r>
            <a:r>
              <a:rPr sz="2100" spc="30" dirty="0">
                <a:solidFill>
                  <a:srgbClr val="FFFF99"/>
                </a:solidFill>
                <a:latin typeface="Arial"/>
                <a:cs typeface="Arial"/>
              </a:rPr>
              <a:t>hia</a:t>
            </a:r>
            <a:r>
              <a:rPr sz="2100" spc="45" dirty="0">
                <a:solidFill>
                  <a:srgbClr val="FFFF99"/>
                </a:solidFill>
                <a:latin typeface="Arial"/>
                <a:cs typeface="Arial"/>
              </a:rPr>
              <a:t>s</a:t>
            </a:r>
            <a:r>
              <a:rPr sz="2100" spc="-10" dirty="0">
                <a:solidFill>
                  <a:srgbClr val="FFFF99"/>
                </a:solidFill>
                <a:latin typeface="Arial"/>
                <a:cs typeface="Arial"/>
              </a:rPr>
              <a:t>.</a:t>
            </a:r>
            <a:endParaRPr sz="2100">
              <a:latin typeface="Arial"/>
              <a:cs typeface="Arial"/>
            </a:endParaRPr>
          </a:p>
        </p:txBody>
      </p:sp>
      <p:sp>
        <p:nvSpPr>
          <p:cNvPr id="16" name="object 16"/>
          <p:cNvSpPr txBox="1"/>
          <p:nvPr/>
        </p:nvSpPr>
        <p:spPr>
          <a:xfrm>
            <a:off x="481076" y="4775496"/>
            <a:ext cx="3997960"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6</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50" dirty="0">
                <a:solidFill>
                  <a:srgbClr val="FFFF99"/>
                </a:solidFill>
                <a:latin typeface="Arial"/>
                <a:cs typeface="Arial"/>
              </a:rPr>
              <a:t>M</a:t>
            </a:r>
            <a:r>
              <a:rPr sz="2100" spc="30" dirty="0">
                <a:solidFill>
                  <a:srgbClr val="FFFF99"/>
                </a:solidFill>
                <a:latin typeface="Arial"/>
                <a:cs typeface="Arial"/>
              </a:rPr>
              <a:t>a</a:t>
            </a:r>
            <a:r>
              <a:rPr sz="2100" dirty="0">
                <a:solidFill>
                  <a:srgbClr val="FFFF99"/>
                </a:solidFill>
                <a:latin typeface="Arial"/>
                <a:cs typeface="Arial"/>
              </a:rPr>
              <a:t>r</a:t>
            </a:r>
            <a:r>
              <a:rPr sz="2100" spc="-155" dirty="0">
                <a:solidFill>
                  <a:srgbClr val="FFFF99"/>
                </a:solidFill>
                <a:latin typeface="Arial"/>
                <a:cs typeface="Arial"/>
              </a:rPr>
              <a:t>y</a:t>
            </a:r>
            <a:r>
              <a:rPr sz="2100" spc="-10" dirty="0">
                <a:solidFill>
                  <a:srgbClr val="FFFF99"/>
                </a:solidFill>
                <a:latin typeface="Arial"/>
                <a:cs typeface="Arial"/>
              </a:rPr>
              <a:t>.</a:t>
            </a:r>
            <a:endParaRPr sz="2100">
              <a:latin typeface="Arial"/>
              <a:cs typeface="Arial"/>
            </a:endParaRPr>
          </a:p>
        </p:txBody>
      </p:sp>
      <p:sp>
        <p:nvSpPr>
          <p:cNvPr id="17" name="object 17"/>
          <p:cNvSpPr txBox="1"/>
          <p:nvPr/>
        </p:nvSpPr>
        <p:spPr>
          <a:xfrm>
            <a:off x="481076" y="5105696"/>
            <a:ext cx="7947025"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7</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dirty="0">
                <a:solidFill>
                  <a:srgbClr val="FFFF99"/>
                </a:solidFill>
                <a:latin typeface="Arial"/>
                <a:cs typeface="Arial"/>
              </a:rPr>
              <a:t>Z</a:t>
            </a:r>
            <a:r>
              <a:rPr sz="2100" spc="30" dirty="0">
                <a:solidFill>
                  <a:srgbClr val="FFFF99"/>
                </a:solidFill>
                <a:latin typeface="Arial"/>
                <a:cs typeface="Arial"/>
              </a:rPr>
              <a:t>e</a:t>
            </a:r>
            <a:r>
              <a:rPr sz="2100" spc="45" dirty="0">
                <a:solidFill>
                  <a:srgbClr val="FFFF99"/>
                </a:solidFill>
                <a:latin typeface="Arial"/>
                <a:cs typeface="Arial"/>
              </a:rPr>
              <a:t>c</a:t>
            </a:r>
            <a:r>
              <a:rPr sz="2100" spc="30" dirty="0">
                <a:solidFill>
                  <a:srgbClr val="FFFF99"/>
                </a:solidFill>
                <a:latin typeface="Arial"/>
                <a:cs typeface="Arial"/>
              </a:rPr>
              <a:t>ha</a:t>
            </a:r>
            <a:r>
              <a:rPr sz="2100" dirty="0">
                <a:solidFill>
                  <a:srgbClr val="FFFF99"/>
                </a:solidFill>
                <a:latin typeface="Arial"/>
                <a:cs typeface="Arial"/>
              </a:rPr>
              <a:t>r</a:t>
            </a:r>
            <a:r>
              <a:rPr sz="2100" spc="30" dirty="0">
                <a:solidFill>
                  <a:srgbClr val="FFFF99"/>
                </a:solidFill>
                <a:latin typeface="Arial"/>
                <a:cs typeface="Arial"/>
              </a:rPr>
              <a:t>iah</a:t>
            </a:r>
            <a:r>
              <a:rPr sz="2100" spc="45" dirty="0">
                <a:solidFill>
                  <a:srgbClr val="FFFF99"/>
                </a:solidFill>
                <a:latin typeface="Arial"/>
                <a:cs typeface="Arial"/>
              </a:rPr>
              <a:t>s</a:t>
            </a:r>
            <a:r>
              <a:rPr sz="2100" spc="-10" dirty="0">
                <a:solidFill>
                  <a:srgbClr val="FFFF99"/>
                </a:solidFill>
                <a:latin typeface="Arial"/>
                <a:cs typeface="Arial"/>
              </a:rPr>
              <a:t>,</a:t>
            </a:r>
            <a:r>
              <a:rPr sz="2100" spc="-70" dirty="0">
                <a:solidFill>
                  <a:srgbClr val="FFFF99"/>
                </a:solidFill>
                <a:latin typeface="Arial"/>
                <a:cs typeface="Arial"/>
              </a:rPr>
              <a:t> </a:t>
            </a:r>
            <a:r>
              <a:rPr sz="2100" spc="0" dirty="0">
                <a:solidFill>
                  <a:srgbClr val="FFFF99"/>
                </a:solidFill>
                <a:latin typeface="Arial"/>
                <a:cs typeface="Arial"/>
              </a:rPr>
              <a:t>f</a:t>
            </a:r>
            <a:r>
              <a:rPr sz="2100" spc="15" dirty="0">
                <a:solidFill>
                  <a:srgbClr val="FFFF99"/>
                </a:solidFill>
                <a:latin typeface="Arial"/>
                <a:cs typeface="Arial"/>
              </a:rPr>
              <a:t>a</a:t>
            </a:r>
            <a:r>
              <a:rPr sz="2100" spc="0" dirty="0">
                <a:solidFill>
                  <a:srgbClr val="FFFF99"/>
                </a:solidFill>
                <a:latin typeface="Arial"/>
                <a:cs typeface="Arial"/>
              </a:rPr>
              <a:t>t</a:t>
            </a:r>
            <a:r>
              <a:rPr sz="2100" spc="30" dirty="0">
                <a:solidFill>
                  <a:srgbClr val="FFFF99"/>
                </a:solidFill>
                <a:latin typeface="Arial"/>
                <a:cs typeface="Arial"/>
              </a:rPr>
              <a:t>he</a:t>
            </a:r>
            <a:r>
              <a:rPr sz="2100" dirty="0">
                <a:solidFill>
                  <a:srgbClr val="FFFF99"/>
                </a:solidFill>
                <a:latin typeface="Arial"/>
                <a:cs typeface="Arial"/>
              </a:rPr>
              <a:t>r</a:t>
            </a:r>
            <a:r>
              <a:rPr sz="2100" spc="-8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30" dirty="0">
                <a:solidFill>
                  <a:srgbClr val="FFFF99"/>
                </a:solidFill>
                <a:latin typeface="Arial"/>
                <a:cs typeface="Arial"/>
              </a:rPr>
              <a:t> </a:t>
            </a:r>
            <a:r>
              <a:rPr sz="2100" spc="45" dirty="0">
                <a:solidFill>
                  <a:srgbClr val="FFFF99"/>
                </a:solidFill>
                <a:latin typeface="Arial"/>
                <a:cs typeface="Arial"/>
              </a:rPr>
              <a:t>J</a:t>
            </a:r>
            <a:r>
              <a:rPr sz="2100" spc="30" dirty="0">
                <a:solidFill>
                  <a:srgbClr val="FFFF99"/>
                </a:solidFill>
                <a:latin typeface="Arial"/>
                <a:cs typeface="Arial"/>
              </a:rPr>
              <a:t>oh</a:t>
            </a:r>
            <a:r>
              <a:rPr sz="2100" dirty="0">
                <a:solidFill>
                  <a:srgbClr val="FFFF99"/>
                </a:solidFill>
                <a:latin typeface="Arial"/>
                <a:cs typeface="Arial"/>
              </a:rPr>
              <a:t>n</a:t>
            </a:r>
            <a:r>
              <a:rPr sz="2100" spc="-5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20" dirty="0">
                <a:solidFill>
                  <a:srgbClr val="FFFF99"/>
                </a:solidFill>
                <a:latin typeface="Arial"/>
                <a:cs typeface="Arial"/>
              </a:rPr>
              <a:t>B</a:t>
            </a:r>
            <a:r>
              <a:rPr sz="2100" spc="30" dirty="0">
                <a:solidFill>
                  <a:srgbClr val="FFFF99"/>
                </a:solidFill>
                <a:latin typeface="Arial"/>
                <a:cs typeface="Arial"/>
              </a:rPr>
              <a:t>ap</a:t>
            </a:r>
            <a:r>
              <a:rPr sz="2100" spc="15" dirty="0">
                <a:solidFill>
                  <a:srgbClr val="FFFF99"/>
                </a:solidFill>
                <a:latin typeface="Arial"/>
                <a:cs typeface="Arial"/>
              </a:rPr>
              <a:t>t</a:t>
            </a:r>
            <a:r>
              <a:rPr sz="2100" spc="30" dirty="0">
                <a:solidFill>
                  <a:srgbClr val="FFFF99"/>
                </a:solidFill>
                <a:latin typeface="Arial"/>
                <a:cs typeface="Arial"/>
              </a:rPr>
              <a:t>i</a:t>
            </a:r>
            <a:r>
              <a:rPr sz="2100" spc="45" dirty="0">
                <a:solidFill>
                  <a:srgbClr val="FFFF99"/>
                </a:solidFill>
                <a:latin typeface="Arial"/>
                <a:cs typeface="Arial"/>
              </a:rPr>
              <a:t>s</a:t>
            </a:r>
            <a:r>
              <a:rPr sz="2100" spc="0" dirty="0">
                <a:solidFill>
                  <a:srgbClr val="FFFF99"/>
                </a:solidFill>
                <a:latin typeface="Arial"/>
                <a:cs typeface="Arial"/>
              </a:rPr>
              <a:t>t</a:t>
            </a:r>
            <a:r>
              <a:rPr sz="2100" spc="-10" dirty="0">
                <a:solidFill>
                  <a:srgbClr val="FFFF99"/>
                </a:solidFill>
                <a:latin typeface="Arial"/>
                <a:cs typeface="Arial"/>
              </a:rPr>
              <a:t>.</a:t>
            </a:r>
            <a:endParaRPr sz="2100">
              <a:latin typeface="Arial"/>
              <a:cs typeface="Arial"/>
            </a:endParaRPr>
          </a:p>
        </p:txBody>
      </p:sp>
      <p:sp>
        <p:nvSpPr>
          <p:cNvPr id="18" name="object 18"/>
          <p:cNvSpPr txBox="1"/>
          <p:nvPr/>
        </p:nvSpPr>
        <p:spPr>
          <a:xfrm>
            <a:off x="481076" y="5423196"/>
            <a:ext cx="4104004"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8</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20" dirty="0">
                <a:solidFill>
                  <a:srgbClr val="FFFF99"/>
                </a:solidFill>
                <a:latin typeface="Arial"/>
                <a:cs typeface="Arial"/>
              </a:rPr>
              <a:t>P</a:t>
            </a:r>
            <a:r>
              <a:rPr sz="2100" spc="30" dirty="0">
                <a:solidFill>
                  <a:srgbClr val="FFFF99"/>
                </a:solidFill>
                <a:latin typeface="Arial"/>
                <a:cs typeface="Arial"/>
              </a:rPr>
              <a:t>hili</a:t>
            </a:r>
            <a:r>
              <a:rPr sz="2100" spc="20" dirty="0">
                <a:solidFill>
                  <a:srgbClr val="FFFF99"/>
                </a:solidFill>
                <a:latin typeface="Arial"/>
                <a:cs typeface="Arial"/>
              </a:rPr>
              <a:t>p.</a:t>
            </a:r>
            <a:endParaRPr sz="2100">
              <a:latin typeface="Arial"/>
              <a:cs typeface="Arial"/>
            </a:endParaRPr>
          </a:p>
        </p:txBody>
      </p:sp>
      <p:sp>
        <p:nvSpPr>
          <p:cNvPr id="19" name="object 19"/>
          <p:cNvSpPr txBox="1"/>
          <p:nvPr/>
        </p:nvSpPr>
        <p:spPr>
          <a:xfrm>
            <a:off x="481076" y="5753396"/>
            <a:ext cx="4226560" cy="292100"/>
          </a:xfrm>
          <a:prstGeom prst="rect">
            <a:avLst/>
          </a:prstGeom>
        </p:spPr>
        <p:txBody>
          <a:bodyPr vert="horz" wrap="square" lIns="0" tIns="0" rIns="0" bIns="0" rtlCol="0">
            <a:spAutoFit/>
          </a:bodyPr>
          <a:lstStyle/>
          <a:p>
            <a:pPr marL="12700">
              <a:lnSpc>
                <a:spcPct val="100000"/>
              </a:lnSpc>
            </a:pPr>
            <a:r>
              <a:rPr sz="2100" spc="15" dirty="0">
                <a:solidFill>
                  <a:srgbClr val="FFFF99"/>
                </a:solidFill>
                <a:latin typeface="Arial"/>
                <a:cs typeface="Arial"/>
              </a:rPr>
              <a:t>9</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J</a:t>
            </a:r>
            <a:r>
              <a:rPr sz="2100" spc="30" dirty="0">
                <a:solidFill>
                  <a:srgbClr val="FFFF99"/>
                </a:solidFill>
                <a:latin typeface="Arial"/>
                <a:cs typeface="Arial"/>
              </a:rPr>
              <a:t>a</a:t>
            </a:r>
            <a:r>
              <a:rPr sz="2100" spc="-50" dirty="0">
                <a:solidFill>
                  <a:srgbClr val="FFFF99"/>
                </a:solidFill>
                <a:latin typeface="Arial"/>
                <a:cs typeface="Arial"/>
              </a:rPr>
              <a:t>m</a:t>
            </a:r>
            <a:r>
              <a:rPr sz="2100" spc="30" dirty="0">
                <a:solidFill>
                  <a:srgbClr val="FFFF99"/>
                </a:solidFill>
                <a:latin typeface="Arial"/>
                <a:cs typeface="Arial"/>
              </a:rPr>
              <a:t>e</a:t>
            </a:r>
            <a:r>
              <a:rPr sz="2100" spc="45" dirty="0">
                <a:solidFill>
                  <a:srgbClr val="FFFF99"/>
                </a:solidFill>
                <a:latin typeface="Arial"/>
                <a:cs typeface="Arial"/>
              </a:rPr>
              <a:t>s</a:t>
            </a:r>
            <a:r>
              <a:rPr sz="2100" spc="-10" dirty="0">
                <a:solidFill>
                  <a:srgbClr val="FFFF99"/>
                </a:solidFill>
                <a:latin typeface="Arial"/>
                <a:cs typeface="Arial"/>
              </a:rPr>
              <a:t>.</a:t>
            </a:r>
            <a:endParaRPr sz="2100">
              <a:latin typeface="Arial"/>
              <a:cs typeface="Arial"/>
            </a:endParaRPr>
          </a:p>
        </p:txBody>
      </p:sp>
      <p:sp>
        <p:nvSpPr>
          <p:cNvPr id="20" name="object 20"/>
          <p:cNvSpPr txBox="1"/>
          <p:nvPr/>
        </p:nvSpPr>
        <p:spPr>
          <a:xfrm>
            <a:off x="481076" y="6083596"/>
            <a:ext cx="493776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10</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20" dirty="0">
                <a:solidFill>
                  <a:srgbClr val="FFFF99"/>
                </a:solidFill>
                <a:latin typeface="Arial"/>
                <a:cs typeface="Arial"/>
              </a:rPr>
              <a:t>N</a:t>
            </a:r>
            <a:r>
              <a:rPr sz="2100" spc="30" dirty="0">
                <a:solidFill>
                  <a:srgbClr val="FFFF99"/>
                </a:solidFill>
                <a:latin typeface="Arial"/>
                <a:cs typeface="Arial"/>
              </a:rPr>
              <a:t>i</a:t>
            </a:r>
            <a:r>
              <a:rPr sz="2100" spc="45" dirty="0">
                <a:solidFill>
                  <a:srgbClr val="FFFF99"/>
                </a:solidFill>
                <a:latin typeface="Arial"/>
                <a:cs typeface="Arial"/>
              </a:rPr>
              <a:t>c</a:t>
            </a:r>
            <a:r>
              <a:rPr sz="2100" spc="30" dirty="0">
                <a:solidFill>
                  <a:srgbClr val="FFFF99"/>
                </a:solidFill>
                <a:latin typeface="Arial"/>
                <a:cs typeface="Arial"/>
              </a:rPr>
              <a:t>ode</a:t>
            </a:r>
            <a:r>
              <a:rPr sz="2100" spc="-50" dirty="0">
                <a:solidFill>
                  <a:srgbClr val="FFFF99"/>
                </a:solidFill>
                <a:latin typeface="Arial"/>
                <a:cs typeface="Arial"/>
              </a:rPr>
              <a:t>m</a:t>
            </a:r>
            <a:r>
              <a:rPr sz="2100" spc="30" dirty="0">
                <a:solidFill>
                  <a:srgbClr val="FFFF99"/>
                </a:solidFill>
                <a:latin typeface="Arial"/>
                <a:cs typeface="Arial"/>
              </a:rPr>
              <a:t>u</a:t>
            </a:r>
            <a:r>
              <a:rPr sz="2100" spc="45" dirty="0">
                <a:solidFill>
                  <a:srgbClr val="FFFF99"/>
                </a:solidFill>
                <a:latin typeface="Arial"/>
                <a:cs typeface="Arial"/>
              </a:rPr>
              <a:t>s</a:t>
            </a:r>
            <a:r>
              <a:rPr sz="2100" spc="-10" dirty="0">
                <a:solidFill>
                  <a:srgbClr val="FFFF99"/>
                </a:solidFill>
                <a:latin typeface="Arial"/>
                <a:cs typeface="Arial"/>
              </a:rPr>
              <a:t>.</a:t>
            </a:r>
            <a:endParaRPr sz="2100">
              <a:latin typeface="Arial"/>
              <a:cs typeface="Arial"/>
            </a:endParaRPr>
          </a:p>
        </p:txBody>
      </p:sp>
      <p:sp>
        <p:nvSpPr>
          <p:cNvPr id="21" name="object 21"/>
          <p:cNvSpPr txBox="1"/>
          <p:nvPr/>
        </p:nvSpPr>
        <p:spPr>
          <a:xfrm>
            <a:off x="2055876" y="2221976"/>
            <a:ext cx="5435600" cy="7155805"/>
          </a:xfrm>
          <a:prstGeom prst="rect">
            <a:avLst/>
          </a:prstGeom>
        </p:spPr>
        <p:txBody>
          <a:bodyPr vert="horz" wrap="square" lIns="0" tIns="0" rIns="0" bIns="0" rtlCol="0">
            <a:spAutoFit/>
          </a:bodyPr>
          <a:lstStyle/>
          <a:p>
            <a:pPr marL="12700">
              <a:lnSpc>
                <a:spcPct val="100000"/>
              </a:lnSpc>
            </a:pPr>
            <a:r>
              <a:rPr sz="46500" b="1" spc="29600" dirty="0">
                <a:solidFill>
                  <a:srgbClr val="CC0000"/>
                </a:solidFill>
                <a:latin typeface="Arial"/>
                <a:cs typeface="Arial"/>
              </a:rPr>
              <a:t>Î</a:t>
            </a:r>
            <a:endParaRPr sz="46500" dirty="0">
              <a:latin typeface="Arial"/>
              <a:cs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374549" y="591609"/>
            <a:ext cx="4669790" cy="266700"/>
          </a:xfrm>
          <a:prstGeom prst="rect">
            <a:avLst/>
          </a:prstGeom>
        </p:spPr>
        <p:txBody>
          <a:bodyPr vert="horz" wrap="square" lIns="0" tIns="0" rIns="0" bIns="0" rtlCol="0">
            <a:spAutoFit/>
          </a:bodyPr>
          <a:lstStyle/>
          <a:p>
            <a:pPr marL="12700">
              <a:lnSpc>
                <a:spcPct val="100000"/>
              </a:lnSpc>
            </a:pPr>
            <a:r>
              <a:rPr sz="1900" b="1" spc="25" dirty="0">
                <a:latin typeface="Arial"/>
                <a:cs typeface="Arial"/>
              </a:rPr>
              <a:t>C</a:t>
            </a:r>
            <a:r>
              <a:rPr sz="1900" b="1" spc="20" dirty="0">
                <a:latin typeface="Arial"/>
                <a:cs typeface="Arial"/>
              </a:rPr>
              <a:t>O</a:t>
            </a:r>
            <a:r>
              <a:rPr sz="1900" b="1" spc="15" dirty="0">
                <a:latin typeface="Arial"/>
                <a:cs typeface="Arial"/>
              </a:rPr>
              <a:t>M</a:t>
            </a:r>
            <a:r>
              <a:rPr sz="1900" b="1" spc="-85" dirty="0">
                <a:latin typeface="Arial"/>
                <a:cs typeface="Arial"/>
              </a:rPr>
              <a:t>P</a:t>
            </a:r>
            <a:r>
              <a:rPr sz="1900" b="1" spc="25" dirty="0">
                <a:latin typeface="Arial"/>
                <a:cs typeface="Arial"/>
              </a:rPr>
              <a:t>AR</a:t>
            </a:r>
            <a:r>
              <a:rPr sz="1900" b="1" spc="-30" dirty="0">
                <a:latin typeface="Arial"/>
                <a:cs typeface="Arial"/>
              </a:rPr>
              <a:t>I</a:t>
            </a:r>
            <a:r>
              <a:rPr sz="1900" b="1" spc="15" dirty="0">
                <a:latin typeface="Arial"/>
                <a:cs typeface="Arial"/>
              </a:rPr>
              <a:t>S</a:t>
            </a:r>
            <a:r>
              <a:rPr sz="1900" b="1" spc="0" dirty="0">
                <a:latin typeface="Arial"/>
                <a:cs typeface="Arial"/>
              </a:rPr>
              <a:t>O</a:t>
            </a:r>
            <a:r>
              <a:rPr sz="1900" b="1" dirty="0">
                <a:latin typeface="Arial"/>
                <a:cs typeface="Arial"/>
              </a:rPr>
              <a:t>N</a:t>
            </a:r>
            <a:r>
              <a:rPr sz="1900" b="1" spc="-5" dirty="0">
                <a:latin typeface="Arial"/>
                <a:cs typeface="Arial"/>
              </a:rPr>
              <a:t> </a:t>
            </a:r>
            <a:r>
              <a:rPr sz="1900" b="1" spc="0" dirty="0">
                <a:latin typeface="Arial"/>
                <a:cs typeface="Arial"/>
              </a:rPr>
              <a:t>O</a:t>
            </a:r>
            <a:r>
              <a:rPr sz="1900" b="1" spc="-15" dirty="0">
                <a:latin typeface="Arial"/>
                <a:cs typeface="Arial"/>
              </a:rPr>
              <a:t>F</a:t>
            </a:r>
            <a:r>
              <a:rPr sz="1900" b="1" spc="10" dirty="0">
                <a:latin typeface="Arial"/>
                <a:cs typeface="Arial"/>
              </a:rPr>
              <a:t> </a:t>
            </a:r>
            <a:r>
              <a:rPr sz="1900" b="1" spc="20" dirty="0">
                <a:latin typeface="Arial"/>
                <a:cs typeface="Arial"/>
              </a:rPr>
              <a:t>T</a:t>
            </a:r>
            <a:r>
              <a:rPr sz="1900" b="1" spc="25" dirty="0">
                <a:latin typeface="Arial"/>
                <a:cs typeface="Arial"/>
              </a:rPr>
              <a:t>H</a:t>
            </a:r>
            <a:r>
              <a:rPr sz="1900" b="1" dirty="0">
                <a:latin typeface="Arial"/>
                <a:cs typeface="Arial"/>
              </a:rPr>
              <a:t>E</a:t>
            </a:r>
            <a:r>
              <a:rPr sz="1900" b="1" spc="-100" dirty="0">
                <a:latin typeface="Arial"/>
                <a:cs typeface="Arial"/>
              </a:rPr>
              <a:t> </a:t>
            </a:r>
            <a:r>
              <a:rPr sz="1900" b="1" spc="20" dirty="0">
                <a:latin typeface="Arial"/>
                <a:cs typeface="Arial"/>
              </a:rPr>
              <a:t>F</a:t>
            </a:r>
            <a:r>
              <a:rPr sz="1900" b="1" spc="0" dirty="0">
                <a:latin typeface="Arial"/>
                <a:cs typeface="Arial"/>
              </a:rPr>
              <a:t>O</a:t>
            </a:r>
            <a:r>
              <a:rPr sz="1900" b="1" spc="25" dirty="0">
                <a:latin typeface="Arial"/>
                <a:cs typeface="Arial"/>
              </a:rPr>
              <a:t>U</a:t>
            </a:r>
            <a:r>
              <a:rPr sz="1900" b="1" dirty="0">
                <a:latin typeface="Arial"/>
                <a:cs typeface="Arial"/>
              </a:rPr>
              <a:t>R</a:t>
            </a:r>
            <a:r>
              <a:rPr sz="1900" b="1" spc="-5" dirty="0">
                <a:latin typeface="Arial"/>
                <a:cs typeface="Arial"/>
              </a:rPr>
              <a:t> </a:t>
            </a:r>
            <a:r>
              <a:rPr sz="1900" b="1" spc="0" dirty="0">
                <a:latin typeface="Arial"/>
                <a:cs typeface="Arial"/>
              </a:rPr>
              <a:t>GO</a:t>
            </a:r>
            <a:r>
              <a:rPr sz="1900" b="1" spc="15" dirty="0">
                <a:latin typeface="Arial"/>
                <a:cs typeface="Arial"/>
              </a:rPr>
              <a:t>SPE</a:t>
            </a:r>
            <a:r>
              <a:rPr sz="1900" b="1" spc="20" dirty="0">
                <a:latin typeface="Arial"/>
                <a:cs typeface="Arial"/>
              </a:rPr>
              <a:t>L</a:t>
            </a:r>
            <a:r>
              <a:rPr sz="1900" b="1" spc="-15" dirty="0">
                <a:latin typeface="Arial"/>
                <a:cs typeface="Arial"/>
              </a:rPr>
              <a:t>S</a:t>
            </a:r>
            <a:endParaRPr sz="1900">
              <a:latin typeface="Arial"/>
              <a:cs typeface="Arial"/>
            </a:endParaRPr>
          </a:p>
        </p:txBody>
      </p:sp>
      <p:sp>
        <p:nvSpPr>
          <p:cNvPr id="4" name="object 4"/>
          <p:cNvSpPr txBox="1"/>
          <p:nvPr/>
        </p:nvSpPr>
        <p:spPr>
          <a:xfrm>
            <a:off x="6213162" y="578062"/>
            <a:ext cx="2581275" cy="266700"/>
          </a:xfrm>
          <a:prstGeom prst="rect">
            <a:avLst/>
          </a:prstGeom>
        </p:spPr>
        <p:txBody>
          <a:bodyPr vert="horz" wrap="square" lIns="0" tIns="0" rIns="0" bIns="0" rtlCol="0">
            <a:spAutoFit/>
          </a:bodyPr>
          <a:lstStyle/>
          <a:p>
            <a:pPr marL="12700">
              <a:lnSpc>
                <a:spcPct val="100000"/>
              </a:lnSpc>
            </a:pPr>
            <a:r>
              <a:rPr sz="1900" b="1" i="1" spc="25" dirty="0">
                <a:latin typeface="Arial"/>
                <a:cs typeface="Arial"/>
              </a:rPr>
              <a:t>N</a:t>
            </a:r>
            <a:r>
              <a:rPr sz="1900" b="1" i="1" spc="40" dirty="0">
                <a:latin typeface="Arial"/>
                <a:cs typeface="Arial"/>
              </a:rPr>
              <a:t>a</a:t>
            </a:r>
            <a:r>
              <a:rPr sz="1900" b="1" i="1" spc="10" dirty="0">
                <a:latin typeface="Arial"/>
                <a:cs typeface="Arial"/>
              </a:rPr>
              <a:t>m</a:t>
            </a:r>
            <a:r>
              <a:rPr sz="1900" b="1" i="1" spc="40" dirty="0">
                <a:latin typeface="Arial"/>
                <a:cs typeface="Arial"/>
              </a:rPr>
              <a:t>e</a:t>
            </a:r>
            <a:r>
              <a:rPr sz="1900" b="1" i="1" dirty="0">
                <a:latin typeface="Arial"/>
                <a:cs typeface="Arial"/>
              </a:rPr>
              <a:t>:</a:t>
            </a:r>
            <a:r>
              <a:rPr sz="1900" b="1" i="1" spc="-65" dirty="0">
                <a:latin typeface="Arial"/>
                <a:cs typeface="Arial"/>
              </a:rPr>
              <a:t> </a:t>
            </a:r>
            <a:r>
              <a:rPr sz="1900" b="1" i="1" spc="40" dirty="0">
                <a:latin typeface="Arial"/>
                <a:cs typeface="Arial"/>
              </a:rPr>
              <a:t>____________</a:t>
            </a:r>
            <a:r>
              <a:rPr sz="1900" b="1" i="1" u="heavy" spc="-10" dirty="0">
                <a:latin typeface="Arial"/>
                <a:cs typeface="Arial"/>
              </a:rPr>
              <a:t> </a:t>
            </a:r>
            <a:endParaRPr sz="1900">
              <a:latin typeface="Arial"/>
              <a:cs typeface="Arial"/>
            </a:endParaRPr>
          </a:p>
        </p:txBody>
      </p:sp>
      <p:sp>
        <p:nvSpPr>
          <p:cNvPr id="5" name="object 5"/>
          <p:cNvSpPr txBox="1"/>
          <p:nvPr/>
        </p:nvSpPr>
        <p:spPr>
          <a:xfrm>
            <a:off x="8968326" y="578062"/>
            <a:ext cx="705485" cy="266700"/>
          </a:xfrm>
          <a:prstGeom prst="rect">
            <a:avLst/>
          </a:prstGeom>
        </p:spPr>
        <p:txBody>
          <a:bodyPr vert="horz" wrap="square" lIns="0" tIns="0" rIns="0" bIns="0" rtlCol="0">
            <a:spAutoFit/>
          </a:bodyPr>
          <a:lstStyle/>
          <a:p>
            <a:pPr marL="12700">
              <a:lnSpc>
                <a:spcPct val="100000"/>
              </a:lnSpc>
              <a:tabLst>
                <a:tab pos="418465" algn="l"/>
              </a:tabLst>
            </a:pPr>
            <a:r>
              <a:rPr sz="1900" b="1" i="1" spc="40" dirty="0">
                <a:latin typeface="Arial"/>
                <a:cs typeface="Arial"/>
              </a:rPr>
              <a:t>_</a:t>
            </a:r>
            <a:r>
              <a:rPr sz="1900" b="1" i="1" u="heavy" spc="-10" dirty="0">
                <a:latin typeface="Arial"/>
                <a:cs typeface="Arial"/>
              </a:rPr>
              <a:t> </a:t>
            </a:r>
            <a:r>
              <a:rPr sz="1900" b="1" i="1" dirty="0">
                <a:latin typeface="Arial"/>
                <a:cs typeface="Arial"/>
              </a:rPr>
              <a:t>	</a:t>
            </a:r>
            <a:r>
              <a:rPr sz="1900" b="1" i="1" spc="40" dirty="0">
                <a:latin typeface="Arial"/>
                <a:cs typeface="Arial"/>
              </a:rPr>
              <a:t>_</a:t>
            </a:r>
            <a:r>
              <a:rPr sz="1900" b="1" i="1" dirty="0">
                <a:latin typeface="Arial"/>
                <a:cs typeface="Arial"/>
              </a:rPr>
              <a:t>_</a:t>
            </a:r>
            <a:endParaRPr sz="1900">
              <a:latin typeface="Arial"/>
              <a:cs typeface="Arial"/>
            </a:endParaRPr>
          </a:p>
        </p:txBody>
      </p:sp>
      <p:graphicFrame>
        <p:nvGraphicFramePr>
          <p:cNvPr id="2" name="object 2"/>
          <p:cNvGraphicFramePr>
            <a:graphicFrameLocks noGrp="1"/>
          </p:cNvGraphicFramePr>
          <p:nvPr/>
        </p:nvGraphicFramePr>
        <p:xfrm>
          <a:off x="292947" y="953346"/>
          <a:ext cx="9384449" cy="6483683"/>
        </p:xfrm>
        <a:graphic>
          <a:graphicData uri="http://schemas.openxmlformats.org/drawingml/2006/table">
            <a:tbl>
              <a:tblPr firstRow="1" bandRow="1">
                <a:tableStyleId>{2D5ABB26-0587-4C30-8999-92F81FD0307C}</a:tableStyleId>
              </a:tblPr>
              <a:tblGrid>
                <a:gridCol w="1656079">
                  <a:extLst>
                    <a:ext uri="{9D8B030D-6E8A-4147-A177-3AD203B41FA5}">
                      <a16:colId xmlns:a16="http://schemas.microsoft.com/office/drawing/2014/main" val="20000"/>
                    </a:ext>
                  </a:extLst>
                </a:gridCol>
                <a:gridCol w="1933786">
                  <a:extLst>
                    <a:ext uri="{9D8B030D-6E8A-4147-A177-3AD203B41FA5}">
                      <a16:colId xmlns:a16="http://schemas.microsoft.com/office/drawing/2014/main" val="20001"/>
                    </a:ext>
                  </a:extLst>
                </a:gridCol>
                <a:gridCol w="1930399">
                  <a:extLst>
                    <a:ext uri="{9D8B030D-6E8A-4147-A177-3AD203B41FA5}">
                      <a16:colId xmlns:a16="http://schemas.microsoft.com/office/drawing/2014/main" val="20002"/>
                    </a:ext>
                  </a:extLst>
                </a:gridCol>
                <a:gridCol w="1932091">
                  <a:extLst>
                    <a:ext uri="{9D8B030D-6E8A-4147-A177-3AD203B41FA5}">
                      <a16:colId xmlns:a16="http://schemas.microsoft.com/office/drawing/2014/main" val="20003"/>
                    </a:ext>
                  </a:extLst>
                </a:gridCol>
                <a:gridCol w="1932094">
                  <a:extLst>
                    <a:ext uri="{9D8B030D-6E8A-4147-A177-3AD203B41FA5}">
                      <a16:colId xmlns:a16="http://schemas.microsoft.com/office/drawing/2014/main" val="20004"/>
                    </a:ext>
                  </a:extLst>
                </a:gridCol>
              </a:tblGrid>
              <a:tr h="315112">
                <a:tc>
                  <a:txBody>
                    <a:bodyPr/>
                    <a:lstStyle/>
                    <a:p>
                      <a:endParaRPr sz="2600">
                        <a:latin typeface="Arial"/>
                        <a:cs typeface="Arial"/>
                      </a:endParaRPr>
                    </a:p>
                  </a:txBody>
                  <a:tcPr marL="0" marR="0" marT="0" marB="0">
                    <a:lnR w="13546">
                      <a:solidFill>
                        <a:srgbClr val="000000"/>
                      </a:solidFill>
                      <a:prstDash val="solid"/>
                    </a:lnR>
                    <a:lnB w="13546">
                      <a:solidFill>
                        <a:srgbClr val="000000"/>
                      </a:solidFill>
                      <a:prstDash val="solid"/>
                    </a:lnB>
                  </a:tcPr>
                </a:tc>
                <a:tc>
                  <a:txBody>
                    <a:bodyPr/>
                    <a:lstStyle/>
                    <a:p>
                      <a:pPr marL="448945">
                        <a:lnSpc>
                          <a:spcPct val="100000"/>
                        </a:lnSpc>
                      </a:pPr>
                      <a:r>
                        <a:rPr sz="1500" b="1" spc="-20" dirty="0">
                          <a:latin typeface="Times New Roman"/>
                          <a:cs typeface="Times New Roman"/>
                        </a:rPr>
                        <a:t>M</a:t>
                      </a:r>
                      <a:r>
                        <a:rPr sz="1500" b="1" spc="-85" dirty="0">
                          <a:latin typeface="Times New Roman"/>
                          <a:cs typeface="Times New Roman"/>
                        </a:rPr>
                        <a:t>A</a:t>
                      </a:r>
                      <a:r>
                        <a:rPr sz="1500" b="1" spc="-5" dirty="0">
                          <a:latin typeface="Times New Roman"/>
                          <a:cs typeface="Times New Roman"/>
                        </a:rPr>
                        <a:t>TT</a:t>
                      </a:r>
                      <a:r>
                        <a:rPr sz="1500" b="1" spc="30" dirty="0">
                          <a:latin typeface="Times New Roman"/>
                          <a:cs typeface="Times New Roman"/>
                        </a:rPr>
                        <a:t>H</a:t>
                      </a:r>
                      <a:r>
                        <a:rPr sz="1500" b="1" spc="-5" dirty="0">
                          <a:latin typeface="Times New Roman"/>
                          <a:cs typeface="Times New Roman"/>
                        </a:rPr>
                        <a:t>E</a:t>
                      </a:r>
                      <a:r>
                        <a:rPr sz="1500" b="1" dirty="0">
                          <a:latin typeface="Times New Roman"/>
                          <a:cs typeface="Times New Roman"/>
                        </a:rPr>
                        <a:t>W</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algn="ctr">
                        <a:lnSpc>
                          <a:spcPct val="100000"/>
                        </a:lnSpc>
                      </a:pPr>
                      <a:r>
                        <a:rPr sz="1500" b="1" spc="-20" dirty="0">
                          <a:latin typeface="Times New Roman"/>
                          <a:cs typeface="Times New Roman"/>
                        </a:rPr>
                        <a:t>M</a:t>
                      </a:r>
                      <a:r>
                        <a:rPr sz="1500" b="1" spc="15" dirty="0">
                          <a:latin typeface="Times New Roman"/>
                          <a:cs typeface="Times New Roman"/>
                        </a:rPr>
                        <a:t>AR</a:t>
                      </a:r>
                      <a:r>
                        <a:rPr sz="1500" b="1" dirty="0">
                          <a:latin typeface="Times New Roman"/>
                          <a:cs typeface="Times New Roman"/>
                        </a:rPr>
                        <a:t>K</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8890" algn="ctr">
                        <a:lnSpc>
                          <a:spcPct val="100000"/>
                        </a:lnSpc>
                      </a:pPr>
                      <a:r>
                        <a:rPr sz="1500" b="1" spc="-5" dirty="0">
                          <a:latin typeface="Times New Roman"/>
                          <a:cs typeface="Times New Roman"/>
                        </a:rPr>
                        <a:t>L</a:t>
                      </a:r>
                      <a:r>
                        <a:rPr sz="1500" b="1" spc="15" dirty="0">
                          <a:latin typeface="Times New Roman"/>
                          <a:cs typeface="Times New Roman"/>
                        </a:rPr>
                        <a:t>U</a:t>
                      </a:r>
                      <a:r>
                        <a:rPr sz="1500" b="1" spc="30" dirty="0">
                          <a:latin typeface="Times New Roman"/>
                          <a:cs typeface="Times New Roman"/>
                        </a:rPr>
                        <a:t>K</a:t>
                      </a:r>
                      <a:r>
                        <a:rPr sz="1500" b="1" dirty="0">
                          <a:latin typeface="Times New Roman"/>
                          <a:cs typeface="Times New Roman"/>
                        </a:rPr>
                        <a:t>E</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6985" algn="ctr">
                        <a:lnSpc>
                          <a:spcPct val="100000"/>
                        </a:lnSpc>
                      </a:pPr>
                      <a:r>
                        <a:rPr sz="1500" b="1" spc="50" dirty="0">
                          <a:latin typeface="Times New Roman"/>
                          <a:cs typeface="Times New Roman"/>
                        </a:rPr>
                        <a:t>J</a:t>
                      </a:r>
                      <a:r>
                        <a:rPr sz="1500" b="1" spc="30" dirty="0">
                          <a:latin typeface="Times New Roman"/>
                          <a:cs typeface="Times New Roman"/>
                        </a:rPr>
                        <a:t>OH</a:t>
                      </a:r>
                      <a:r>
                        <a:rPr sz="1500" b="1" dirty="0">
                          <a:latin typeface="Times New Roman"/>
                          <a:cs typeface="Times New Roman"/>
                        </a:rPr>
                        <a:t>N</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0"/>
                  </a:ext>
                </a:extLst>
              </a:tr>
              <a:tr h="867815">
                <a:tc>
                  <a:txBody>
                    <a:bodyPr/>
                    <a:lstStyle/>
                    <a:p>
                      <a:pPr marL="106680">
                        <a:lnSpc>
                          <a:spcPct val="100000"/>
                        </a:lnSpc>
                      </a:pPr>
                      <a:r>
                        <a:rPr sz="1500" b="1" spc="15" dirty="0">
                          <a:latin typeface="Times New Roman"/>
                          <a:cs typeface="Times New Roman"/>
                        </a:rPr>
                        <a:t>A</a:t>
                      </a:r>
                      <a:r>
                        <a:rPr sz="1500" b="1" spc="-35" dirty="0">
                          <a:latin typeface="Times New Roman"/>
                          <a:cs typeface="Times New Roman"/>
                        </a:rPr>
                        <a:t>b</a:t>
                      </a:r>
                      <a:r>
                        <a:rPr sz="1500" b="1" spc="50" dirty="0">
                          <a:latin typeface="Times New Roman"/>
                          <a:cs typeface="Times New Roman"/>
                        </a:rPr>
                        <a:t>o</a:t>
                      </a:r>
                      <a:r>
                        <a:rPr sz="1500" b="1" spc="-35" dirty="0">
                          <a:latin typeface="Times New Roman"/>
                          <a:cs typeface="Times New Roman"/>
                        </a:rPr>
                        <a:t>u</a:t>
                      </a:r>
                      <a:r>
                        <a:rPr sz="1500" b="1" dirty="0">
                          <a:latin typeface="Times New Roman"/>
                          <a:cs typeface="Times New Roman"/>
                        </a:rPr>
                        <a:t>t</a:t>
                      </a:r>
                      <a:r>
                        <a:rPr sz="1500" b="1" spc="20" dirty="0">
                          <a:latin typeface="Times New Roman"/>
                          <a:cs typeface="Times New Roman"/>
                        </a:rPr>
                        <a:t> </a:t>
                      </a:r>
                      <a:r>
                        <a:rPr sz="1500" b="1" dirty="0">
                          <a:latin typeface="Times New Roman"/>
                          <a:cs typeface="Times New Roman"/>
                        </a:rPr>
                        <a:t>t</a:t>
                      </a:r>
                      <a:r>
                        <a:rPr sz="1500" b="1" spc="-35" dirty="0">
                          <a:latin typeface="Times New Roman"/>
                          <a:cs typeface="Times New Roman"/>
                        </a:rPr>
                        <a:t>h</a:t>
                      </a:r>
                      <a:r>
                        <a:rPr sz="1500" b="1" dirty="0">
                          <a:latin typeface="Times New Roman"/>
                          <a:cs typeface="Times New Roman"/>
                        </a:rPr>
                        <a:t>e</a:t>
                      </a:r>
                      <a:r>
                        <a:rPr sz="1500" b="1" spc="-145" dirty="0">
                          <a:latin typeface="Times New Roman"/>
                          <a:cs typeface="Times New Roman"/>
                        </a:rPr>
                        <a:t> </a:t>
                      </a:r>
                      <a:r>
                        <a:rPr sz="1500" b="1" spc="15" dirty="0">
                          <a:latin typeface="Times New Roman"/>
                          <a:cs typeface="Times New Roman"/>
                        </a:rPr>
                        <a:t>A</a:t>
                      </a:r>
                      <a:r>
                        <a:rPr sz="1500" b="1" spc="-35" dirty="0">
                          <a:latin typeface="Times New Roman"/>
                          <a:cs typeface="Times New Roman"/>
                        </a:rPr>
                        <a:t>u</a:t>
                      </a:r>
                      <a:r>
                        <a:rPr sz="1500" b="1" dirty="0">
                          <a:latin typeface="Times New Roman"/>
                          <a:cs typeface="Times New Roman"/>
                        </a:rPr>
                        <a:t>t</a:t>
                      </a:r>
                      <a:r>
                        <a:rPr sz="1500" b="1" spc="-35" dirty="0">
                          <a:latin typeface="Times New Roman"/>
                          <a:cs typeface="Times New Roman"/>
                        </a:rPr>
                        <a:t>h</a:t>
                      </a:r>
                      <a:r>
                        <a:rPr sz="1500" b="1" spc="50" dirty="0">
                          <a:latin typeface="Times New Roman"/>
                          <a:cs typeface="Times New Roman"/>
                        </a:rPr>
                        <a:t>o</a:t>
                      </a:r>
                      <a:r>
                        <a:rPr sz="1500" b="1" dirty="0">
                          <a:latin typeface="Times New Roman"/>
                          <a:cs typeface="Times New Roman"/>
                        </a:rPr>
                        <a:t>r</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208279" marR="202565" indent="12700" algn="ctr">
                        <a:lnSpc>
                          <a:spcPct val="99400"/>
                        </a:lnSpc>
                      </a:pPr>
                      <a:r>
                        <a:rPr sz="1300" spc="-15" dirty="0">
                          <a:solidFill>
                            <a:srgbClr val="0000CC"/>
                          </a:solidFill>
                          <a:latin typeface="Arial"/>
                          <a:cs typeface="Arial"/>
                        </a:rPr>
                        <a:t>O</a:t>
                      </a:r>
                      <a:r>
                        <a:rPr sz="1300" spc="-25" dirty="0">
                          <a:solidFill>
                            <a:srgbClr val="0000CC"/>
                          </a:solidFill>
                          <a:latin typeface="Arial"/>
                          <a:cs typeface="Arial"/>
                        </a:rPr>
                        <a:t>n</a:t>
                      </a:r>
                      <a:r>
                        <a:rPr sz="1300" dirty="0">
                          <a:solidFill>
                            <a:srgbClr val="0000CC"/>
                          </a:solidFill>
                          <a:latin typeface="Arial"/>
                          <a:cs typeface="Arial"/>
                        </a:rPr>
                        <a:t>e</a:t>
                      </a:r>
                      <a:r>
                        <a:rPr sz="1300" spc="1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a:t>
                      </a:r>
                      <a:r>
                        <a:rPr sz="1300" spc="-25"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a:t>
                      </a:r>
                      <a:r>
                        <a:rPr sz="1300" spc="-85" dirty="0">
                          <a:solidFill>
                            <a:srgbClr val="0000CC"/>
                          </a:solidFill>
                          <a:latin typeface="Arial"/>
                          <a:cs typeface="Arial"/>
                        </a:rPr>
                        <a:t> </a:t>
                      </a:r>
                      <a:r>
                        <a:rPr sz="1300" spc="-95" dirty="0">
                          <a:solidFill>
                            <a:srgbClr val="0000CC"/>
                          </a:solidFill>
                          <a:latin typeface="Arial"/>
                          <a:cs typeface="Arial"/>
                        </a:rPr>
                        <a:t>T</a:t>
                      </a:r>
                      <a:r>
                        <a:rPr sz="1300" spc="-40" dirty="0">
                          <a:solidFill>
                            <a:srgbClr val="0000CC"/>
                          </a:solidFill>
                          <a:latin typeface="Arial"/>
                          <a:cs typeface="Arial"/>
                        </a:rPr>
                        <a:t>w</a:t>
                      </a:r>
                      <a:r>
                        <a:rPr sz="1300" spc="-25" dirty="0">
                          <a:solidFill>
                            <a:srgbClr val="0000CC"/>
                          </a:solidFill>
                          <a:latin typeface="Arial"/>
                          <a:cs typeface="Arial"/>
                        </a:rPr>
                        <a:t>e</a:t>
                      </a:r>
                      <a:r>
                        <a:rPr sz="1300" spc="10" dirty="0">
                          <a:solidFill>
                            <a:srgbClr val="0000CC"/>
                          </a:solidFill>
                          <a:latin typeface="Arial"/>
                          <a:cs typeface="Arial"/>
                        </a:rPr>
                        <a:t>l</a:t>
                      </a:r>
                      <a:r>
                        <a:rPr sz="1300" spc="45" dirty="0">
                          <a:solidFill>
                            <a:srgbClr val="0000CC"/>
                          </a:solidFill>
                          <a:latin typeface="Arial"/>
                          <a:cs typeface="Arial"/>
                        </a:rPr>
                        <a:t>v</a:t>
                      </a:r>
                      <a:r>
                        <a:rPr sz="1300" spc="-25" dirty="0">
                          <a:solidFill>
                            <a:srgbClr val="0000CC"/>
                          </a:solidFill>
                          <a:latin typeface="Arial"/>
                          <a:cs typeface="Arial"/>
                        </a:rPr>
                        <a:t>e</a:t>
                      </a:r>
                      <a:r>
                        <a:rPr sz="1300" dirty="0">
                          <a:solidFill>
                            <a:srgbClr val="0000CC"/>
                          </a:solidFill>
                          <a:latin typeface="Arial"/>
                          <a:cs typeface="Arial"/>
                        </a:rPr>
                        <a:t>,</a:t>
                      </a:r>
                      <a:r>
                        <a:rPr sz="1300" spc="-25" dirty="0">
                          <a:solidFill>
                            <a:srgbClr val="0000CC"/>
                          </a:solidFill>
                          <a:latin typeface="Arial"/>
                          <a:cs typeface="Arial"/>
                        </a:rPr>
                        <a:t> </a:t>
                      </a:r>
                      <a:r>
                        <a:rPr sz="1300" dirty="0">
                          <a:solidFill>
                            <a:srgbClr val="0000CC"/>
                          </a:solidFill>
                          <a:latin typeface="Arial"/>
                          <a:cs typeface="Arial"/>
                        </a:rPr>
                        <a:t>a </a:t>
                      </a:r>
                      <a:r>
                        <a:rPr sz="1300" spc="50" dirty="0">
                          <a:solidFill>
                            <a:srgbClr val="0000CC"/>
                          </a:solidFill>
                          <a:latin typeface="Arial"/>
                          <a:cs typeface="Arial"/>
                        </a:rPr>
                        <a:t>J</a:t>
                      </a:r>
                      <a:r>
                        <a:rPr sz="1300" spc="-25" dirty="0">
                          <a:solidFill>
                            <a:srgbClr val="0000CC"/>
                          </a:solidFill>
                          <a:latin typeface="Arial"/>
                          <a:cs typeface="Arial"/>
                        </a:rPr>
                        <a:t>e</a:t>
                      </a:r>
                      <a:r>
                        <a:rPr sz="1300" spc="-140" dirty="0">
                          <a:solidFill>
                            <a:srgbClr val="0000CC"/>
                          </a:solidFill>
                          <a:latin typeface="Arial"/>
                          <a:cs typeface="Arial"/>
                        </a:rPr>
                        <a:t>w</a:t>
                      </a:r>
                      <a:r>
                        <a:rPr sz="1300" dirty="0">
                          <a:solidFill>
                            <a:srgbClr val="0000CC"/>
                          </a:solidFill>
                          <a:latin typeface="Arial"/>
                          <a:cs typeface="Arial"/>
                        </a:rPr>
                        <a:t>,</a:t>
                      </a:r>
                      <a:r>
                        <a:rPr sz="1300" spc="-25" dirty="0">
                          <a:solidFill>
                            <a:srgbClr val="0000CC"/>
                          </a:solidFill>
                          <a:latin typeface="Arial"/>
                          <a:cs typeface="Arial"/>
                        </a:rPr>
                        <a:t> </a:t>
                      </a:r>
                      <a:r>
                        <a:rPr sz="1300" spc="-40" dirty="0">
                          <a:solidFill>
                            <a:srgbClr val="0000CC"/>
                          </a:solidFill>
                          <a:latin typeface="Arial"/>
                          <a:cs typeface="Arial"/>
                        </a:rPr>
                        <a:t>w</a:t>
                      </a:r>
                      <a:r>
                        <a:rPr sz="1300" spc="-25" dirty="0">
                          <a:solidFill>
                            <a:srgbClr val="0000CC"/>
                          </a:solidFill>
                          <a:latin typeface="Arial"/>
                          <a:cs typeface="Arial"/>
                        </a:rPr>
                        <a:t>o</a:t>
                      </a:r>
                      <a:r>
                        <a:rPr sz="1300" spc="-35" dirty="0">
                          <a:solidFill>
                            <a:srgbClr val="0000CC"/>
                          </a:solidFill>
                          <a:latin typeface="Arial"/>
                          <a:cs typeface="Arial"/>
                        </a:rPr>
                        <a:t>r</a:t>
                      </a:r>
                      <a:r>
                        <a:rPr sz="1300" spc="50" dirty="0">
                          <a:solidFill>
                            <a:srgbClr val="0000CC"/>
                          </a:solidFill>
                          <a:latin typeface="Arial"/>
                          <a:cs typeface="Arial"/>
                        </a:rPr>
                        <a:t>k</a:t>
                      </a:r>
                      <a:r>
                        <a:rPr sz="1300" spc="-25" dirty="0">
                          <a:solidFill>
                            <a:srgbClr val="0000CC"/>
                          </a:solidFill>
                          <a:latin typeface="Arial"/>
                          <a:cs typeface="Arial"/>
                        </a:rPr>
                        <a:t>e</a:t>
                      </a:r>
                      <a:r>
                        <a:rPr sz="1300" dirty="0">
                          <a:solidFill>
                            <a:srgbClr val="0000CC"/>
                          </a:solidFill>
                          <a:latin typeface="Arial"/>
                          <a:cs typeface="Arial"/>
                        </a:rPr>
                        <a:t>d</a:t>
                      </a:r>
                      <a:r>
                        <a:rPr sz="1300" spc="15" dirty="0">
                          <a:solidFill>
                            <a:srgbClr val="0000CC"/>
                          </a:solidFill>
                          <a:latin typeface="Arial"/>
                          <a:cs typeface="Arial"/>
                        </a:rPr>
                        <a:t> </a:t>
                      </a:r>
                      <a:r>
                        <a:rPr sz="1300" spc="-25" dirty="0">
                          <a:solidFill>
                            <a:srgbClr val="0000CC"/>
                          </a:solidFill>
                          <a:latin typeface="Arial"/>
                          <a:cs typeface="Arial"/>
                        </a:rPr>
                        <a:t>a</a:t>
                      </a:r>
                      <a:r>
                        <a:rPr sz="1300" dirty="0">
                          <a:solidFill>
                            <a:srgbClr val="0000CC"/>
                          </a:solidFill>
                          <a:latin typeface="Arial"/>
                          <a:cs typeface="Arial"/>
                        </a:rPr>
                        <a:t>s</a:t>
                      </a:r>
                      <a:r>
                        <a:rPr sz="1300" spc="-15" dirty="0">
                          <a:solidFill>
                            <a:srgbClr val="0000CC"/>
                          </a:solidFill>
                          <a:latin typeface="Arial"/>
                          <a:cs typeface="Arial"/>
                        </a:rPr>
                        <a:t> </a:t>
                      </a:r>
                      <a:r>
                        <a:rPr sz="1300" dirty="0">
                          <a:solidFill>
                            <a:srgbClr val="0000CC"/>
                          </a:solidFill>
                          <a:latin typeface="Arial"/>
                          <a:cs typeface="Arial"/>
                        </a:rPr>
                        <a:t>a </a:t>
                      </a:r>
                      <a:r>
                        <a:rPr sz="1300" spc="-40" dirty="0">
                          <a:solidFill>
                            <a:srgbClr val="0000CC"/>
                          </a:solidFill>
                          <a:latin typeface="Arial"/>
                          <a:cs typeface="Arial"/>
                        </a:rPr>
                        <a:t>R</a:t>
                      </a:r>
                      <a:r>
                        <a:rPr sz="1300" spc="-25" dirty="0">
                          <a:solidFill>
                            <a:srgbClr val="0000CC"/>
                          </a:solidFill>
                          <a:latin typeface="Arial"/>
                          <a:cs typeface="Arial"/>
                        </a:rPr>
                        <a:t>o</a:t>
                      </a:r>
                      <a:r>
                        <a:rPr sz="1300" spc="15" dirty="0">
                          <a:solidFill>
                            <a:srgbClr val="0000CC"/>
                          </a:solidFill>
                          <a:latin typeface="Arial"/>
                          <a:cs typeface="Arial"/>
                        </a:rPr>
                        <a:t>m</a:t>
                      </a:r>
                      <a:r>
                        <a:rPr sz="1300" spc="-25" dirty="0">
                          <a:solidFill>
                            <a:srgbClr val="0000CC"/>
                          </a:solidFill>
                          <a:latin typeface="Arial"/>
                          <a:cs typeface="Arial"/>
                        </a:rPr>
                        <a:t>a</a:t>
                      </a:r>
                      <a:r>
                        <a:rPr sz="1300" dirty="0">
                          <a:solidFill>
                            <a:srgbClr val="0000CC"/>
                          </a:solidFill>
                          <a:latin typeface="Arial"/>
                          <a:cs typeface="Arial"/>
                        </a:rPr>
                        <a:t>n</a:t>
                      </a:r>
                      <a:r>
                        <a:rPr sz="1300" spc="10"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a</a:t>
                      </a:r>
                      <a:r>
                        <a:rPr sz="1300" dirty="0">
                          <a:solidFill>
                            <a:srgbClr val="0000CC"/>
                          </a:solidFill>
                          <a:latin typeface="Arial"/>
                          <a:cs typeface="Arial"/>
                        </a:rPr>
                        <a:t>x</a:t>
                      </a:r>
                      <a:r>
                        <a:rPr sz="1300" spc="-15" dirty="0">
                          <a:solidFill>
                            <a:srgbClr val="0000CC"/>
                          </a:solidFill>
                          <a:latin typeface="Arial"/>
                          <a:cs typeface="Arial"/>
                        </a:rPr>
                        <a:t> </a:t>
                      </a:r>
                      <a:r>
                        <a:rPr sz="1300" spc="45" dirty="0">
                          <a:solidFill>
                            <a:srgbClr val="0000CC"/>
                          </a:solidFill>
                          <a:latin typeface="Arial"/>
                          <a:cs typeface="Arial"/>
                        </a:rPr>
                        <a:t>c</a:t>
                      </a:r>
                      <a:r>
                        <a:rPr sz="1300" spc="-25" dirty="0">
                          <a:solidFill>
                            <a:srgbClr val="0000CC"/>
                          </a:solidFill>
                          <a:latin typeface="Arial"/>
                          <a:cs typeface="Arial"/>
                        </a:rPr>
                        <a:t>o</a:t>
                      </a:r>
                      <a:r>
                        <a:rPr sz="1300" spc="10" dirty="0">
                          <a:solidFill>
                            <a:srgbClr val="0000CC"/>
                          </a:solidFill>
                          <a:latin typeface="Arial"/>
                          <a:cs typeface="Arial"/>
                        </a:rPr>
                        <a:t>ll</a:t>
                      </a:r>
                      <a:r>
                        <a:rPr sz="1300" spc="-25" dirty="0">
                          <a:solidFill>
                            <a:srgbClr val="0000CC"/>
                          </a:solidFill>
                          <a:latin typeface="Arial"/>
                          <a:cs typeface="Arial"/>
                        </a:rPr>
                        <a:t>e</a:t>
                      </a:r>
                      <a:r>
                        <a:rPr sz="1300" spc="45" dirty="0">
                          <a:solidFill>
                            <a:srgbClr val="0000CC"/>
                          </a:solidFill>
                          <a:latin typeface="Arial"/>
                          <a:cs typeface="Arial"/>
                        </a:rPr>
                        <a:t>c</a:t>
                      </a:r>
                      <a:r>
                        <a:rPr sz="1300" spc="35" dirty="0">
                          <a:solidFill>
                            <a:srgbClr val="0000CC"/>
                          </a:solidFill>
                          <a:latin typeface="Arial"/>
                          <a:cs typeface="Arial"/>
                        </a:rPr>
                        <a:t>t</a:t>
                      </a:r>
                      <a:r>
                        <a:rPr sz="1300" spc="-25" dirty="0">
                          <a:solidFill>
                            <a:srgbClr val="0000CC"/>
                          </a:solidFill>
                          <a:latin typeface="Arial"/>
                          <a:cs typeface="Arial"/>
                        </a:rPr>
                        <a:t>o</a:t>
                      </a:r>
                      <a:r>
                        <a:rPr sz="1300" spc="-135" dirty="0">
                          <a:solidFill>
                            <a:srgbClr val="0000CC"/>
                          </a:solidFill>
                          <a:latin typeface="Arial"/>
                          <a:cs typeface="Arial"/>
                        </a:rPr>
                        <a:t>r</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93345" marR="87630" indent="-5715" algn="ctr">
                        <a:lnSpc>
                          <a:spcPct val="100400"/>
                        </a:lnSpc>
                      </a:pPr>
                      <a:r>
                        <a:rPr sz="1300" spc="30" dirty="0">
                          <a:solidFill>
                            <a:srgbClr val="0000CC"/>
                          </a:solidFill>
                          <a:latin typeface="Arial"/>
                          <a:cs typeface="Arial"/>
                        </a:rPr>
                        <a:t>S</a:t>
                      </a:r>
                      <a:r>
                        <a:rPr sz="1300" spc="-25" dirty="0">
                          <a:solidFill>
                            <a:srgbClr val="0000CC"/>
                          </a:solidFill>
                          <a:latin typeface="Arial"/>
                          <a:cs typeface="Arial"/>
                        </a:rPr>
                        <a:t>o</a:t>
                      </a:r>
                      <a:r>
                        <a:rPr sz="1300" dirty="0">
                          <a:solidFill>
                            <a:srgbClr val="0000CC"/>
                          </a:solidFill>
                          <a:latin typeface="Arial"/>
                          <a:cs typeface="Arial"/>
                        </a:rPr>
                        <a:t>n</a:t>
                      </a:r>
                      <a:r>
                        <a:rPr sz="1300" spc="-90"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a:t>
                      </a:r>
                      <a:r>
                        <a:rPr sz="1300" spc="75" dirty="0">
                          <a:solidFill>
                            <a:srgbClr val="0000CC"/>
                          </a:solidFill>
                          <a:latin typeface="Arial"/>
                          <a:cs typeface="Arial"/>
                        </a:rPr>
                        <a:t> </a:t>
                      </a:r>
                      <a:r>
                        <a:rPr sz="1300" spc="15" dirty="0">
                          <a:solidFill>
                            <a:srgbClr val="0000CC"/>
                          </a:solidFill>
                          <a:latin typeface="Arial"/>
                          <a:cs typeface="Arial"/>
                        </a:rPr>
                        <a:t>M</a:t>
                      </a:r>
                      <a:r>
                        <a:rPr sz="1300" spc="-25" dirty="0">
                          <a:solidFill>
                            <a:srgbClr val="0000CC"/>
                          </a:solidFill>
                          <a:latin typeface="Arial"/>
                          <a:cs typeface="Arial"/>
                        </a:rPr>
                        <a:t>a</a:t>
                      </a:r>
                      <a:r>
                        <a:rPr sz="1300" spc="-35" dirty="0">
                          <a:solidFill>
                            <a:srgbClr val="0000CC"/>
                          </a:solidFill>
                          <a:latin typeface="Arial"/>
                          <a:cs typeface="Arial"/>
                        </a:rPr>
                        <a:t>r</a:t>
                      </a:r>
                      <a:r>
                        <a:rPr sz="1300" dirty="0">
                          <a:solidFill>
                            <a:srgbClr val="0000CC"/>
                          </a:solidFill>
                          <a:latin typeface="Arial"/>
                          <a:cs typeface="Arial"/>
                        </a:rPr>
                        <a:t>y</a:t>
                      </a:r>
                      <a:r>
                        <a:rPr sz="1300" spc="-1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 </a:t>
                      </a:r>
                      <a:r>
                        <a:rPr sz="1300" spc="50" dirty="0">
                          <a:solidFill>
                            <a:srgbClr val="0000CC"/>
                          </a:solidFill>
                          <a:latin typeface="Arial"/>
                          <a:cs typeface="Arial"/>
                        </a:rPr>
                        <a:t>J</a:t>
                      </a:r>
                      <a:r>
                        <a:rPr sz="1300" spc="-25" dirty="0">
                          <a:solidFill>
                            <a:srgbClr val="0000CC"/>
                          </a:solidFill>
                          <a:latin typeface="Arial"/>
                          <a:cs typeface="Arial"/>
                        </a:rPr>
                        <a:t>e</a:t>
                      </a:r>
                      <a:r>
                        <a:rPr sz="1300" spc="-35" dirty="0">
                          <a:solidFill>
                            <a:srgbClr val="0000CC"/>
                          </a:solidFill>
                          <a:latin typeface="Arial"/>
                          <a:cs typeface="Arial"/>
                        </a:rPr>
                        <a:t>r</a:t>
                      </a:r>
                      <a:r>
                        <a:rPr sz="1300" spc="-25" dirty="0">
                          <a:solidFill>
                            <a:srgbClr val="0000CC"/>
                          </a:solidFill>
                          <a:latin typeface="Arial"/>
                          <a:cs typeface="Arial"/>
                        </a:rPr>
                        <a:t>u</a:t>
                      </a:r>
                      <a:r>
                        <a:rPr sz="1300" spc="50" dirty="0">
                          <a:solidFill>
                            <a:srgbClr val="0000CC"/>
                          </a:solidFill>
                          <a:latin typeface="Arial"/>
                          <a:cs typeface="Arial"/>
                        </a:rPr>
                        <a:t>s</a:t>
                      </a:r>
                      <a:r>
                        <a:rPr sz="1300" spc="-25" dirty="0">
                          <a:solidFill>
                            <a:srgbClr val="0000CC"/>
                          </a:solidFill>
                          <a:latin typeface="Arial"/>
                          <a:cs typeface="Arial"/>
                        </a:rPr>
                        <a:t>a</a:t>
                      </a:r>
                      <a:r>
                        <a:rPr sz="1300" spc="10" dirty="0">
                          <a:solidFill>
                            <a:srgbClr val="0000CC"/>
                          </a:solidFill>
                          <a:latin typeface="Arial"/>
                          <a:cs typeface="Arial"/>
                        </a:rPr>
                        <a:t>l</a:t>
                      </a:r>
                      <a:r>
                        <a:rPr sz="1300" spc="-25" dirty="0">
                          <a:solidFill>
                            <a:srgbClr val="0000CC"/>
                          </a:solidFill>
                          <a:latin typeface="Arial"/>
                          <a:cs typeface="Arial"/>
                        </a:rPr>
                        <a:t>e</a:t>
                      </a:r>
                      <a:r>
                        <a:rPr sz="1300" spc="15" dirty="0">
                          <a:solidFill>
                            <a:srgbClr val="0000CC"/>
                          </a:solidFill>
                          <a:latin typeface="Arial"/>
                          <a:cs typeface="Arial"/>
                        </a:rPr>
                        <a:t>m</a:t>
                      </a:r>
                      <a:r>
                        <a:rPr sz="1300" dirty="0">
                          <a:solidFill>
                            <a:srgbClr val="0000CC"/>
                          </a:solidFill>
                          <a:latin typeface="Arial"/>
                          <a:cs typeface="Arial"/>
                        </a:rPr>
                        <a:t>,</a:t>
                      </a:r>
                      <a:r>
                        <a:rPr sz="1300" spc="-25" dirty="0">
                          <a:solidFill>
                            <a:srgbClr val="0000CC"/>
                          </a:solidFill>
                          <a:latin typeface="Arial"/>
                          <a:cs typeface="Arial"/>
                        </a:rPr>
                        <a:t> </a:t>
                      </a:r>
                      <a:r>
                        <a:rPr sz="1300" spc="10" dirty="0">
                          <a:solidFill>
                            <a:srgbClr val="0000CC"/>
                          </a:solidFill>
                          <a:latin typeface="Arial"/>
                          <a:cs typeface="Arial"/>
                        </a:rPr>
                        <a:t>i</a:t>
                      </a:r>
                      <a:r>
                        <a:rPr sz="1300" dirty="0">
                          <a:solidFill>
                            <a:srgbClr val="0000CC"/>
                          </a:solidFill>
                          <a:latin typeface="Arial"/>
                          <a:cs typeface="Arial"/>
                        </a:rPr>
                        <a:t>n</a:t>
                      </a:r>
                      <a:r>
                        <a:rPr sz="1300" spc="-85" dirty="0">
                          <a:solidFill>
                            <a:srgbClr val="0000CC"/>
                          </a:solidFill>
                          <a:latin typeface="Arial"/>
                          <a:cs typeface="Arial"/>
                        </a:rPr>
                        <a:t> </a:t>
                      </a:r>
                      <a:r>
                        <a:rPr sz="1300" spc="-40" dirty="0">
                          <a:solidFill>
                            <a:srgbClr val="0000CC"/>
                          </a:solidFill>
                          <a:latin typeface="Arial"/>
                          <a:cs typeface="Arial"/>
                        </a:rPr>
                        <a:t>w</a:t>
                      </a:r>
                      <a:r>
                        <a:rPr sz="1300" spc="-25" dirty="0">
                          <a:solidFill>
                            <a:srgbClr val="0000CC"/>
                          </a:solidFill>
                          <a:latin typeface="Arial"/>
                          <a:cs typeface="Arial"/>
                        </a:rPr>
                        <a:t>ho</a:t>
                      </a:r>
                      <a:r>
                        <a:rPr sz="1300" spc="50" dirty="0">
                          <a:solidFill>
                            <a:srgbClr val="0000CC"/>
                          </a:solidFill>
                          <a:latin typeface="Arial"/>
                          <a:cs typeface="Arial"/>
                        </a:rPr>
                        <a:t>se </a:t>
                      </a:r>
                      <a:r>
                        <a:rPr sz="1300" spc="-25" dirty="0">
                          <a:solidFill>
                            <a:srgbClr val="0000CC"/>
                          </a:solidFill>
                          <a:latin typeface="Arial"/>
                          <a:cs typeface="Arial"/>
                        </a:rPr>
                        <a:t>hou</a:t>
                      </a:r>
                      <a:r>
                        <a:rPr sz="1300" spc="50" dirty="0">
                          <a:solidFill>
                            <a:srgbClr val="0000CC"/>
                          </a:solidFill>
                          <a:latin typeface="Arial"/>
                          <a:cs typeface="Arial"/>
                        </a:rPr>
                        <a:t>s</a:t>
                      </a:r>
                      <a:r>
                        <a:rPr sz="1300" dirty="0">
                          <a:solidFill>
                            <a:srgbClr val="0000CC"/>
                          </a:solidFill>
                          <a:latin typeface="Arial"/>
                          <a:cs typeface="Arial"/>
                        </a:rPr>
                        <a:t>e</a:t>
                      </a:r>
                      <a:r>
                        <a:rPr sz="1300" spc="-85" dirty="0">
                          <a:solidFill>
                            <a:srgbClr val="0000CC"/>
                          </a:solidFill>
                          <a:latin typeface="Arial"/>
                          <a:cs typeface="Arial"/>
                        </a:rPr>
                        <a:t> </a:t>
                      </a:r>
                      <a:r>
                        <a:rPr sz="1300" spc="50" dirty="0">
                          <a:solidFill>
                            <a:srgbClr val="0000CC"/>
                          </a:solidFill>
                          <a:latin typeface="Arial"/>
                          <a:cs typeface="Arial"/>
                        </a:rPr>
                        <a:t>J</a:t>
                      </a:r>
                      <a:r>
                        <a:rPr sz="1300" spc="-25" dirty="0">
                          <a:solidFill>
                            <a:srgbClr val="0000CC"/>
                          </a:solidFill>
                          <a:latin typeface="Arial"/>
                          <a:cs typeface="Arial"/>
                        </a:rPr>
                        <a:t>e</a:t>
                      </a:r>
                      <a:r>
                        <a:rPr sz="1300" spc="50" dirty="0">
                          <a:solidFill>
                            <a:srgbClr val="0000CC"/>
                          </a:solidFill>
                          <a:latin typeface="Arial"/>
                          <a:cs typeface="Arial"/>
                        </a:rPr>
                        <a:t>s</a:t>
                      </a:r>
                      <a:r>
                        <a:rPr sz="1300" spc="-25" dirty="0">
                          <a:solidFill>
                            <a:srgbClr val="0000CC"/>
                          </a:solidFill>
                          <a:latin typeface="Arial"/>
                          <a:cs typeface="Arial"/>
                        </a:rPr>
                        <a:t>u</a:t>
                      </a:r>
                      <a:r>
                        <a:rPr sz="1300" dirty="0">
                          <a:solidFill>
                            <a:srgbClr val="0000CC"/>
                          </a:solidFill>
                          <a:latin typeface="Arial"/>
                          <a:cs typeface="Arial"/>
                        </a:rPr>
                        <a:t>s</a:t>
                      </a:r>
                      <a:r>
                        <a:rPr sz="1300" spc="-15" dirty="0">
                          <a:solidFill>
                            <a:srgbClr val="0000CC"/>
                          </a:solidFill>
                          <a:latin typeface="Arial"/>
                          <a:cs typeface="Arial"/>
                        </a:rPr>
                        <a:t> </a:t>
                      </a:r>
                      <a:r>
                        <a:rPr sz="1300" spc="50" dirty="0">
                          <a:solidFill>
                            <a:srgbClr val="0000CC"/>
                          </a:solidFill>
                          <a:latin typeface="Arial"/>
                          <a:cs typeface="Arial"/>
                        </a:rPr>
                        <a:t>c</a:t>
                      </a:r>
                      <a:r>
                        <a:rPr sz="1300" spc="-25" dirty="0">
                          <a:solidFill>
                            <a:srgbClr val="0000CC"/>
                          </a:solidFill>
                          <a:latin typeface="Arial"/>
                          <a:cs typeface="Arial"/>
                        </a:rPr>
                        <a:t>e</a:t>
                      </a:r>
                      <a:r>
                        <a:rPr sz="1300" spc="10" dirty="0">
                          <a:solidFill>
                            <a:srgbClr val="0000CC"/>
                          </a:solidFill>
                          <a:latin typeface="Arial"/>
                          <a:cs typeface="Arial"/>
                        </a:rPr>
                        <a:t>l</a:t>
                      </a:r>
                      <a:r>
                        <a:rPr sz="1300" spc="-25" dirty="0">
                          <a:solidFill>
                            <a:srgbClr val="0000CC"/>
                          </a:solidFill>
                          <a:latin typeface="Arial"/>
                          <a:cs typeface="Arial"/>
                        </a:rPr>
                        <a:t>eb</a:t>
                      </a:r>
                      <a:r>
                        <a:rPr sz="1300" spc="-35" dirty="0">
                          <a:solidFill>
                            <a:srgbClr val="0000CC"/>
                          </a:solidFill>
                          <a:latin typeface="Arial"/>
                          <a:cs typeface="Arial"/>
                        </a:rPr>
                        <a:t>r</a:t>
                      </a:r>
                      <a:r>
                        <a:rPr sz="1300" spc="-25" dirty="0">
                          <a:solidFill>
                            <a:srgbClr val="0000CC"/>
                          </a:solidFill>
                          <a:latin typeface="Arial"/>
                          <a:cs typeface="Arial"/>
                        </a:rPr>
                        <a:t>a</a:t>
                      </a:r>
                      <a:r>
                        <a:rPr sz="1300" spc="35" dirty="0">
                          <a:solidFill>
                            <a:srgbClr val="0000CC"/>
                          </a:solidFill>
                          <a:latin typeface="Arial"/>
                          <a:cs typeface="Arial"/>
                        </a:rPr>
                        <a:t>t</a:t>
                      </a:r>
                      <a:r>
                        <a:rPr sz="1300" spc="-25" dirty="0">
                          <a:solidFill>
                            <a:srgbClr val="0000CC"/>
                          </a:solidFill>
                          <a:latin typeface="Arial"/>
                          <a:cs typeface="Arial"/>
                        </a:rPr>
                        <a:t>ed </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a:t>
                      </a:r>
                      <a:r>
                        <a:rPr sz="1300" spc="-85" dirty="0">
                          <a:solidFill>
                            <a:srgbClr val="0000CC"/>
                          </a:solidFill>
                          <a:latin typeface="Arial"/>
                          <a:cs typeface="Arial"/>
                        </a:rPr>
                        <a:t> </a:t>
                      </a:r>
                      <a:r>
                        <a:rPr sz="1300" spc="-25" dirty="0">
                          <a:solidFill>
                            <a:srgbClr val="0000CC"/>
                          </a:solidFill>
                          <a:latin typeface="Arial"/>
                          <a:cs typeface="Arial"/>
                        </a:rPr>
                        <a:t>Lo</a:t>
                      </a:r>
                      <a:r>
                        <a:rPr sz="1300" spc="-35" dirty="0">
                          <a:solidFill>
                            <a:srgbClr val="0000CC"/>
                          </a:solidFill>
                          <a:latin typeface="Arial"/>
                          <a:cs typeface="Arial"/>
                        </a:rPr>
                        <a:t>r</a:t>
                      </a:r>
                      <a:r>
                        <a:rPr sz="1300" spc="-25" dirty="0">
                          <a:solidFill>
                            <a:srgbClr val="0000CC"/>
                          </a:solidFill>
                          <a:latin typeface="Arial"/>
                          <a:cs typeface="Arial"/>
                        </a:rPr>
                        <a:t>d</a:t>
                      </a:r>
                      <a:r>
                        <a:rPr sz="1300" spc="-50" dirty="0">
                          <a:solidFill>
                            <a:srgbClr val="0000CC"/>
                          </a:solidFill>
                          <a:latin typeface="Arial"/>
                          <a:cs typeface="Arial"/>
                        </a:rPr>
                        <a:t>'</a:t>
                      </a:r>
                      <a:r>
                        <a:rPr sz="1300" dirty="0">
                          <a:solidFill>
                            <a:srgbClr val="0000CC"/>
                          </a:solidFill>
                          <a:latin typeface="Arial"/>
                          <a:cs typeface="Arial"/>
                        </a:rPr>
                        <a:t>s</a:t>
                      </a:r>
                      <a:r>
                        <a:rPr sz="1300" spc="85" dirty="0">
                          <a:solidFill>
                            <a:srgbClr val="0000CC"/>
                          </a:solidFill>
                          <a:latin typeface="Arial"/>
                          <a:cs typeface="Arial"/>
                        </a:rPr>
                        <a:t> </a:t>
                      </a:r>
                      <a:r>
                        <a:rPr sz="1300" spc="30" dirty="0">
                          <a:solidFill>
                            <a:srgbClr val="0000CC"/>
                          </a:solidFill>
                          <a:latin typeface="Arial"/>
                          <a:cs typeface="Arial"/>
                        </a:rPr>
                        <a:t>S</a:t>
                      </a:r>
                      <a:r>
                        <a:rPr sz="1300" spc="-25" dirty="0">
                          <a:solidFill>
                            <a:srgbClr val="0000CC"/>
                          </a:solidFill>
                          <a:latin typeface="Arial"/>
                          <a:cs typeface="Arial"/>
                        </a:rPr>
                        <a:t>uppe</a:t>
                      </a:r>
                      <a:r>
                        <a:rPr sz="1300" spc="-135" dirty="0">
                          <a:solidFill>
                            <a:srgbClr val="0000CC"/>
                          </a:solidFill>
                          <a:latin typeface="Arial"/>
                          <a:cs typeface="Arial"/>
                        </a:rPr>
                        <a:t>r</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56845" marR="154305" indent="4445" algn="ctr">
                        <a:lnSpc>
                          <a:spcPct val="99400"/>
                        </a:lnSpc>
                      </a:pPr>
                      <a:r>
                        <a:rPr sz="1300" spc="-25" dirty="0">
                          <a:solidFill>
                            <a:srgbClr val="0000CC"/>
                          </a:solidFill>
                          <a:latin typeface="Arial"/>
                          <a:cs typeface="Arial"/>
                        </a:rPr>
                        <a:t>Lu</a:t>
                      </a:r>
                      <a:r>
                        <a:rPr sz="1300" spc="50" dirty="0">
                          <a:solidFill>
                            <a:srgbClr val="0000CC"/>
                          </a:solidFill>
                          <a:latin typeface="Arial"/>
                          <a:cs typeface="Arial"/>
                        </a:rPr>
                        <a:t>k</a:t>
                      </a:r>
                      <a:r>
                        <a:rPr sz="1300" spc="-25" dirty="0">
                          <a:solidFill>
                            <a:srgbClr val="0000CC"/>
                          </a:solidFill>
                          <a:latin typeface="Arial"/>
                          <a:cs typeface="Arial"/>
                        </a:rPr>
                        <a:t>e</a:t>
                      </a:r>
                      <a:r>
                        <a:rPr sz="1300" dirty="0">
                          <a:solidFill>
                            <a:srgbClr val="0000CC"/>
                          </a:solidFill>
                          <a:latin typeface="Arial"/>
                          <a:cs typeface="Arial"/>
                        </a:rPr>
                        <a:t>,</a:t>
                      </a:r>
                      <a:r>
                        <a:rPr sz="1300" spc="-25" dirty="0">
                          <a:solidFill>
                            <a:srgbClr val="0000CC"/>
                          </a:solidFill>
                          <a:latin typeface="Arial"/>
                          <a:cs typeface="Arial"/>
                        </a:rPr>
                        <a:t> </a:t>
                      </a:r>
                      <a:r>
                        <a:rPr sz="1300" dirty="0">
                          <a:solidFill>
                            <a:srgbClr val="0000CC"/>
                          </a:solidFill>
                          <a:latin typeface="Arial"/>
                          <a:cs typeface="Arial"/>
                        </a:rPr>
                        <a:t>a</a:t>
                      </a:r>
                      <a:r>
                        <a:rPr sz="1300" spc="15" dirty="0">
                          <a:solidFill>
                            <a:srgbClr val="0000CC"/>
                          </a:solidFill>
                          <a:latin typeface="Arial"/>
                          <a:cs typeface="Arial"/>
                        </a:rPr>
                        <a:t> </a:t>
                      </a:r>
                      <a:r>
                        <a:rPr sz="1300" spc="-15" dirty="0">
                          <a:solidFill>
                            <a:srgbClr val="0000CC"/>
                          </a:solidFill>
                          <a:latin typeface="Arial"/>
                          <a:cs typeface="Arial"/>
                        </a:rPr>
                        <a:t>G</a:t>
                      </a:r>
                      <a:r>
                        <a:rPr sz="1300" spc="-35" dirty="0">
                          <a:solidFill>
                            <a:srgbClr val="0000CC"/>
                          </a:solidFill>
                          <a:latin typeface="Arial"/>
                          <a:cs typeface="Arial"/>
                        </a:rPr>
                        <a:t>r</a:t>
                      </a:r>
                      <a:r>
                        <a:rPr sz="1300" spc="-25" dirty="0">
                          <a:solidFill>
                            <a:srgbClr val="0000CC"/>
                          </a:solidFill>
                          <a:latin typeface="Arial"/>
                          <a:cs typeface="Arial"/>
                        </a:rPr>
                        <a:t>eek </a:t>
                      </a:r>
                      <a:r>
                        <a:rPr sz="1300" spc="30" dirty="0">
                          <a:solidFill>
                            <a:srgbClr val="0000CC"/>
                          </a:solidFill>
                          <a:latin typeface="Arial"/>
                          <a:cs typeface="Arial"/>
                        </a:rPr>
                        <a:t>P</a:t>
                      </a:r>
                      <a:r>
                        <a:rPr sz="1300" spc="-25" dirty="0">
                          <a:solidFill>
                            <a:srgbClr val="0000CC"/>
                          </a:solidFill>
                          <a:latin typeface="Arial"/>
                          <a:cs typeface="Arial"/>
                        </a:rPr>
                        <a:t>h</a:t>
                      </a:r>
                      <a:r>
                        <a:rPr sz="1300" spc="45" dirty="0">
                          <a:solidFill>
                            <a:srgbClr val="0000CC"/>
                          </a:solidFill>
                          <a:latin typeface="Arial"/>
                          <a:cs typeface="Arial"/>
                        </a:rPr>
                        <a:t>ys</a:t>
                      </a:r>
                      <a:r>
                        <a:rPr sz="1300" spc="10" dirty="0">
                          <a:solidFill>
                            <a:srgbClr val="0000CC"/>
                          </a:solidFill>
                          <a:latin typeface="Arial"/>
                          <a:cs typeface="Arial"/>
                        </a:rPr>
                        <a:t>i</a:t>
                      </a:r>
                      <a:r>
                        <a:rPr sz="1300" spc="45" dirty="0">
                          <a:solidFill>
                            <a:srgbClr val="0000CC"/>
                          </a:solidFill>
                          <a:latin typeface="Arial"/>
                          <a:cs typeface="Arial"/>
                        </a:rPr>
                        <a:t>c</a:t>
                      </a:r>
                      <a:r>
                        <a:rPr sz="1300" spc="10" dirty="0">
                          <a:solidFill>
                            <a:srgbClr val="0000CC"/>
                          </a:solidFill>
                          <a:latin typeface="Arial"/>
                          <a:cs typeface="Arial"/>
                        </a:rPr>
                        <a:t>i</a:t>
                      </a:r>
                      <a:r>
                        <a:rPr sz="1300" spc="-25" dirty="0">
                          <a:solidFill>
                            <a:srgbClr val="0000CC"/>
                          </a:solidFill>
                          <a:latin typeface="Arial"/>
                          <a:cs typeface="Arial"/>
                        </a:rPr>
                        <a:t>a</a:t>
                      </a:r>
                      <a:r>
                        <a:rPr sz="1300" dirty="0">
                          <a:solidFill>
                            <a:srgbClr val="0000CC"/>
                          </a:solidFill>
                          <a:latin typeface="Arial"/>
                          <a:cs typeface="Arial"/>
                        </a:rPr>
                        <a:t>n</a:t>
                      </a:r>
                      <a:r>
                        <a:rPr sz="1300" spc="-90" dirty="0">
                          <a:solidFill>
                            <a:srgbClr val="0000CC"/>
                          </a:solidFill>
                          <a:latin typeface="Arial"/>
                          <a:cs typeface="Arial"/>
                        </a:rPr>
                        <a:t> </a:t>
                      </a:r>
                      <a:r>
                        <a:rPr sz="1300" spc="-25" dirty="0">
                          <a:solidFill>
                            <a:srgbClr val="0000CC"/>
                          </a:solidFill>
                          <a:latin typeface="Arial"/>
                          <a:cs typeface="Arial"/>
                        </a:rPr>
                        <a:t>an</a:t>
                      </a:r>
                      <a:r>
                        <a:rPr sz="1300" dirty="0">
                          <a:solidFill>
                            <a:srgbClr val="0000CC"/>
                          </a:solidFill>
                          <a:latin typeface="Arial"/>
                          <a:cs typeface="Arial"/>
                        </a:rPr>
                        <a:t>d </a:t>
                      </a:r>
                      <a:r>
                        <a:rPr sz="1300" spc="50" dirty="0">
                          <a:solidFill>
                            <a:srgbClr val="0000CC"/>
                          </a:solidFill>
                          <a:latin typeface="Arial"/>
                          <a:cs typeface="Arial"/>
                        </a:rPr>
                        <a:t>c</a:t>
                      </a:r>
                      <a:r>
                        <a:rPr sz="1300" spc="-25" dirty="0">
                          <a:solidFill>
                            <a:srgbClr val="0000CC"/>
                          </a:solidFill>
                          <a:latin typeface="Arial"/>
                          <a:cs typeface="Arial"/>
                        </a:rPr>
                        <a:t>o</a:t>
                      </a:r>
                      <a:r>
                        <a:rPr sz="1300" spc="15" dirty="0">
                          <a:solidFill>
                            <a:srgbClr val="0000CC"/>
                          </a:solidFill>
                          <a:latin typeface="Arial"/>
                          <a:cs typeface="Arial"/>
                        </a:rPr>
                        <a:t>m</a:t>
                      </a:r>
                      <a:r>
                        <a:rPr sz="1300" spc="-25" dirty="0">
                          <a:solidFill>
                            <a:srgbClr val="0000CC"/>
                          </a:solidFill>
                          <a:latin typeface="Arial"/>
                          <a:cs typeface="Arial"/>
                        </a:rPr>
                        <a:t>pan</a:t>
                      </a:r>
                      <a:r>
                        <a:rPr sz="1300" spc="10" dirty="0">
                          <a:solidFill>
                            <a:srgbClr val="0000CC"/>
                          </a:solidFill>
                          <a:latin typeface="Arial"/>
                          <a:cs typeface="Arial"/>
                        </a:rPr>
                        <a:t>i</a:t>
                      </a:r>
                      <a:r>
                        <a:rPr sz="1300" spc="-25" dirty="0">
                          <a:solidFill>
                            <a:srgbClr val="0000CC"/>
                          </a:solidFill>
                          <a:latin typeface="Arial"/>
                          <a:cs typeface="Arial"/>
                        </a:rPr>
                        <a:t>o</a:t>
                      </a:r>
                      <a:r>
                        <a:rPr sz="1300" dirty="0">
                          <a:solidFill>
                            <a:srgbClr val="0000CC"/>
                          </a:solidFill>
                          <a:latin typeface="Arial"/>
                          <a:cs typeface="Arial"/>
                        </a:rPr>
                        <a:t>n</a:t>
                      </a:r>
                      <a:r>
                        <a:rPr sz="1300" spc="-8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a:t>
                      </a:r>
                      <a:r>
                        <a:rPr sz="1300" spc="-25" dirty="0">
                          <a:solidFill>
                            <a:srgbClr val="0000CC"/>
                          </a:solidFill>
                          <a:latin typeface="Arial"/>
                          <a:cs typeface="Arial"/>
                        </a:rPr>
                        <a:t> </a:t>
                      </a:r>
                      <a:r>
                        <a:rPr sz="1300" spc="30" dirty="0">
                          <a:solidFill>
                            <a:srgbClr val="0000CC"/>
                          </a:solidFill>
                          <a:latin typeface="Arial"/>
                          <a:cs typeface="Arial"/>
                        </a:rPr>
                        <a:t>S</a:t>
                      </a:r>
                      <a:r>
                        <a:rPr sz="1300" spc="35" dirty="0">
                          <a:solidFill>
                            <a:srgbClr val="0000CC"/>
                          </a:solidFill>
                          <a:latin typeface="Arial"/>
                          <a:cs typeface="Arial"/>
                        </a:rPr>
                        <a:t>t</a:t>
                      </a:r>
                      <a:r>
                        <a:rPr sz="1300" dirty="0">
                          <a:solidFill>
                            <a:srgbClr val="0000CC"/>
                          </a:solidFill>
                          <a:latin typeface="Arial"/>
                          <a:cs typeface="Arial"/>
                        </a:rPr>
                        <a:t>.</a:t>
                      </a:r>
                      <a:r>
                        <a:rPr sz="1300" spc="-25" dirty="0">
                          <a:solidFill>
                            <a:srgbClr val="0000CC"/>
                          </a:solidFill>
                          <a:latin typeface="Arial"/>
                          <a:cs typeface="Arial"/>
                        </a:rPr>
                        <a:t> </a:t>
                      </a:r>
                      <a:r>
                        <a:rPr sz="1300" spc="30" dirty="0">
                          <a:solidFill>
                            <a:srgbClr val="0000CC"/>
                          </a:solidFill>
                          <a:latin typeface="Arial"/>
                          <a:cs typeface="Arial"/>
                        </a:rPr>
                        <a:t>P</a:t>
                      </a:r>
                      <a:r>
                        <a:rPr sz="1300" spc="-25" dirty="0">
                          <a:solidFill>
                            <a:srgbClr val="0000CC"/>
                          </a:solidFill>
                          <a:latin typeface="Arial"/>
                          <a:cs typeface="Arial"/>
                        </a:rPr>
                        <a:t>au</a:t>
                      </a:r>
                      <a:r>
                        <a:rPr sz="1300" dirty="0">
                          <a:solidFill>
                            <a:srgbClr val="0000CC"/>
                          </a:solidFill>
                          <a:latin typeface="Arial"/>
                          <a:cs typeface="Arial"/>
                        </a:rPr>
                        <a:t>l</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57480" marR="137795" indent="-17780" algn="ctr">
                        <a:lnSpc>
                          <a:spcPct val="100400"/>
                        </a:lnSpc>
                      </a:pPr>
                      <a:r>
                        <a:rPr sz="1300" spc="-15" dirty="0">
                          <a:solidFill>
                            <a:srgbClr val="0000CC"/>
                          </a:solidFill>
                          <a:latin typeface="Arial"/>
                          <a:cs typeface="Arial"/>
                        </a:rPr>
                        <a:t>O</a:t>
                      </a:r>
                      <a:r>
                        <a:rPr sz="1300" spc="-25" dirty="0">
                          <a:solidFill>
                            <a:srgbClr val="0000CC"/>
                          </a:solidFill>
                          <a:latin typeface="Arial"/>
                          <a:cs typeface="Arial"/>
                        </a:rPr>
                        <a:t>n</a:t>
                      </a:r>
                      <a:r>
                        <a:rPr sz="1300" dirty="0">
                          <a:solidFill>
                            <a:srgbClr val="0000CC"/>
                          </a:solidFill>
                          <a:latin typeface="Arial"/>
                          <a:cs typeface="Arial"/>
                        </a:rPr>
                        <a:t>e</a:t>
                      </a:r>
                      <a:r>
                        <a:rPr sz="1300" spc="1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a:t>
                      </a:r>
                      <a:r>
                        <a:rPr sz="1300" spc="-25"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a:t>
                      </a:r>
                      <a:r>
                        <a:rPr sz="1300" spc="-85" dirty="0">
                          <a:solidFill>
                            <a:srgbClr val="0000CC"/>
                          </a:solidFill>
                          <a:latin typeface="Arial"/>
                          <a:cs typeface="Arial"/>
                        </a:rPr>
                        <a:t> </a:t>
                      </a:r>
                      <a:r>
                        <a:rPr sz="1300" spc="-25" dirty="0">
                          <a:solidFill>
                            <a:srgbClr val="0000CC"/>
                          </a:solidFill>
                          <a:latin typeface="Arial"/>
                          <a:cs typeface="Arial"/>
                        </a:rPr>
                        <a:t>o</a:t>
                      </a:r>
                      <a:r>
                        <a:rPr sz="1300" spc="-35" dirty="0">
                          <a:solidFill>
                            <a:srgbClr val="0000CC"/>
                          </a:solidFill>
                          <a:latin typeface="Arial"/>
                          <a:cs typeface="Arial"/>
                        </a:rPr>
                        <a:t>r</a:t>
                      </a:r>
                      <a:r>
                        <a:rPr sz="1300" spc="10" dirty="0">
                          <a:solidFill>
                            <a:srgbClr val="0000CC"/>
                          </a:solidFill>
                          <a:latin typeface="Arial"/>
                          <a:cs typeface="Arial"/>
                        </a:rPr>
                        <a:t>i</a:t>
                      </a:r>
                      <a:r>
                        <a:rPr sz="1300" spc="-25" dirty="0">
                          <a:solidFill>
                            <a:srgbClr val="0000CC"/>
                          </a:solidFill>
                          <a:latin typeface="Arial"/>
                          <a:cs typeface="Arial"/>
                        </a:rPr>
                        <a:t>g</a:t>
                      </a:r>
                      <a:r>
                        <a:rPr sz="1300" spc="10" dirty="0">
                          <a:solidFill>
                            <a:srgbClr val="0000CC"/>
                          </a:solidFill>
                          <a:latin typeface="Arial"/>
                          <a:cs typeface="Arial"/>
                        </a:rPr>
                        <a:t>i</a:t>
                      </a:r>
                      <a:r>
                        <a:rPr sz="1300" spc="-25" dirty="0">
                          <a:solidFill>
                            <a:srgbClr val="0000CC"/>
                          </a:solidFill>
                          <a:latin typeface="Arial"/>
                          <a:cs typeface="Arial"/>
                        </a:rPr>
                        <a:t>na</a:t>
                      </a:r>
                      <a:r>
                        <a:rPr sz="1300" dirty="0">
                          <a:solidFill>
                            <a:srgbClr val="0000CC"/>
                          </a:solidFill>
                          <a:latin typeface="Arial"/>
                          <a:cs typeface="Arial"/>
                        </a:rPr>
                        <a:t>l </a:t>
                      </a:r>
                      <a:r>
                        <a:rPr sz="1300" spc="35" dirty="0">
                          <a:solidFill>
                            <a:srgbClr val="0000CC"/>
                          </a:solidFill>
                          <a:latin typeface="Arial"/>
                          <a:cs typeface="Arial"/>
                        </a:rPr>
                        <a:t>t</a:t>
                      </a:r>
                      <a:r>
                        <a:rPr sz="1300" spc="-40" dirty="0">
                          <a:solidFill>
                            <a:srgbClr val="0000CC"/>
                          </a:solidFill>
                          <a:latin typeface="Arial"/>
                          <a:cs typeface="Arial"/>
                        </a:rPr>
                        <a:t>w</a:t>
                      </a:r>
                      <a:r>
                        <a:rPr sz="1300" spc="-25" dirty="0">
                          <a:solidFill>
                            <a:srgbClr val="0000CC"/>
                          </a:solidFill>
                          <a:latin typeface="Arial"/>
                          <a:cs typeface="Arial"/>
                        </a:rPr>
                        <a:t>e</a:t>
                      </a:r>
                      <a:r>
                        <a:rPr sz="1300" spc="10" dirty="0">
                          <a:solidFill>
                            <a:srgbClr val="0000CC"/>
                          </a:solidFill>
                          <a:latin typeface="Arial"/>
                          <a:cs typeface="Arial"/>
                        </a:rPr>
                        <a:t>l</a:t>
                      </a:r>
                      <a:r>
                        <a:rPr sz="1300" spc="50" dirty="0">
                          <a:solidFill>
                            <a:srgbClr val="0000CC"/>
                          </a:solidFill>
                          <a:latin typeface="Arial"/>
                          <a:cs typeface="Arial"/>
                        </a:rPr>
                        <a:t>v</a:t>
                      </a:r>
                      <a:r>
                        <a:rPr sz="1300" dirty="0">
                          <a:solidFill>
                            <a:srgbClr val="0000CC"/>
                          </a:solidFill>
                          <a:latin typeface="Arial"/>
                          <a:cs typeface="Arial"/>
                        </a:rPr>
                        <a:t>e</a:t>
                      </a:r>
                      <a:r>
                        <a:rPr sz="1300" spc="-85" dirty="0">
                          <a:solidFill>
                            <a:srgbClr val="0000CC"/>
                          </a:solidFill>
                          <a:latin typeface="Arial"/>
                          <a:cs typeface="Arial"/>
                        </a:rPr>
                        <a:t> </a:t>
                      </a:r>
                      <a:r>
                        <a:rPr sz="1300" spc="-25" dirty="0">
                          <a:solidFill>
                            <a:srgbClr val="0000CC"/>
                          </a:solidFill>
                          <a:latin typeface="Arial"/>
                          <a:cs typeface="Arial"/>
                        </a:rPr>
                        <a:t>d</a:t>
                      </a:r>
                      <a:r>
                        <a:rPr sz="1300" spc="10" dirty="0">
                          <a:solidFill>
                            <a:srgbClr val="0000CC"/>
                          </a:solidFill>
                          <a:latin typeface="Arial"/>
                          <a:cs typeface="Arial"/>
                        </a:rPr>
                        <a:t>i</a:t>
                      </a:r>
                      <a:r>
                        <a:rPr sz="1300" spc="50" dirty="0">
                          <a:solidFill>
                            <a:srgbClr val="0000CC"/>
                          </a:solidFill>
                          <a:latin typeface="Arial"/>
                          <a:cs typeface="Arial"/>
                        </a:rPr>
                        <a:t>sc</a:t>
                      </a:r>
                      <a:r>
                        <a:rPr sz="1300" spc="10" dirty="0">
                          <a:solidFill>
                            <a:srgbClr val="0000CC"/>
                          </a:solidFill>
                          <a:latin typeface="Arial"/>
                          <a:cs typeface="Arial"/>
                        </a:rPr>
                        <a:t>i</a:t>
                      </a:r>
                      <a:r>
                        <a:rPr sz="1300" spc="-25" dirty="0">
                          <a:solidFill>
                            <a:srgbClr val="0000CC"/>
                          </a:solidFill>
                          <a:latin typeface="Arial"/>
                          <a:cs typeface="Arial"/>
                        </a:rPr>
                        <a:t>p</a:t>
                      </a:r>
                      <a:r>
                        <a:rPr sz="1300" spc="10" dirty="0">
                          <a:solidFill>
                            <a:srgbClr val="0000CC"/>
                          </a:solidFill>
                          <a:latin typeface="Arial"/>
                          <a:cs typeface="Arial"/>
                        </a:rPr>
                        <a:t>l</a:t>
                      </a:r>
                      <a:r>
                        <a:rPr sz="1300" spc="-25" dirty="0">
                          <a:solidFill>
                            <a:srgbClr val="0000CC"/>
                          </a:solidFill>
                          <a:latin typeface="Arial"/>
                          <a:cs typeface="Arial"/>
                        </a:rPr>
                        <a:t>e</a:t>
                      </a:r>
                      <a:r>
                        <a:rPr sz="1300" spc="50" dirty="0">
                          <a:solidFill>
                            <a:srgbClr val="0000CC"/>
                          </a:solidFill>
                          <a:latin typeface="Arial"/>
                          <a:cs typeface="Arial"/>
                        </a:rPr>
                        <a:t>s</a:t>
                      </a:r>
                      <a:r>
                        <a:rPr sz="1300" dirty="0">
                          <a:solidFill>
                            <a:srgbClr val="0000CC"/>
                          </a:solidFill>
                          <a:latin typeface="Arial"/>
                          <a:cs typeface="Arial"/>
                        </a:rPr>
                        <a:t>, </a:t>
                      </a:r>
                      <a:r>
                        <a:rPr sz="1300" spc="-35" dirty="0">
                          <a:solidFill>
                            <a:srgbClr val="0000CC"/>
                          </a:solidFill>
                          <a:latin typeface="Arial"/>
                          <a:cs typeface="Arial"/>
                        </a:rPr>
                        <a:t>r</a:t>
                      </a:r>
                      <a:r>
                        <a:rPr sz="1300" spc="-25" dirty="0">
                          <a:solidFill>
                            <a:srgbClr val="0000CC"/>
                          </a:solidFill>
                          <a:latin typeface="Arial"/>
                          <a:cs typeface="Arial"/>
                        </a:rPr>
                        <a:t>e</a:t>
                      </a:r>
                      <a:r>
                        <a:rPr sz="1300" spc="35" dirty="0">
                          <a:solidFill>
                            <a:srgbClr val="0000CC"/>
                          </a:solidFill>
                          <a:latin typeface="Arial"/>
                          <a:cs typeface="Arial"/>
                        </a:rPr>
                        <a:t>f</a:t>
                      </a:r>
                      <a:r>
                        <a:rPr sz="1300" spc="-25" dirty="0">
                          <a:solidFill>
                            <a:srgbClr val="0000CC"/>
                          </a:solidFill>
                          <a:latin typeface="Arial"/>
                          <a:cs typeface="Arial"/>
                        </a:rPr>
                        <a:t>e</a:t>
                      </a:r>
                      <a:r>
                        <a:rPr sz="1300" spc="-35" dirty="0">
                          <a:solidFill>
                            <a:srgbClr val="0000CC"/>
                          </a:solidFill>
                          <a:latin typeface="Arial"/>
                          <a:cs typeface="Arial"/>
                        </a:rPr>
                        <a:t>rr</a:t>
                      </a:r>
                      <a:r>
                        <a:rPr sz="1300" spc="-25" dirty="0">
                          <a:solidFill>
                            <a:srgbClr val="0000CC"/>
                          </a:solidFill>
                          <a:latin typeface="Arial"/>
                          <a:cs typeface="Arial"/>
                        </a:rPr>
                        <a:t>e</a:t>
                      </a:r>
                      <a:r>
                        <a:rPr sz="1300" dirty="0">
                          <a:solidFill>
                            <a:srgbClr val="0000CC"/>
                          </a:solidFill>
                          <a:latin typeface="Arial"/>
                          <a:cs typeface="Arial"/>
                        </a:rPr>
                        <a:t>d</a:t>
                      </a:r>
                      <a:r>
                        <a:rPr sz="1300" spc="15" dirty="0">
                          <a:solidFill>
                            <a:srgbClr val="0000CC"/>
                          </a:solidFill>
                          <a:latin typeface="Arial"/>
                          <a:cs typeface="Arial"/>
                        </a:rPr>
                        <a:t> </a:t>
                      </a:r>
                      <a:r>
                        <a:rPr sz="1300" spc="35" dirty="0">
                          <a:solidFill>
                            <a:srgbClr val="0000CC"/>
                          </a:solidFill>
                          <a:latin typeface="Arial"/>
                          <a:cs typeface="Arial"/>
                        </a:rPr>
                        <a:t>t</a:t>
                      </a:r>
                      <a:r>
                        <a:rPr sz="1300" dirty="0">
                          <a:solidFill>
                            <a:srgbClr val="0000CC"/>
                          </a:solidFill>
                          <a:latin typeface="Arial"/>
                          <a:cs typeface="Arial"/>
                        </a:rPr>
                        <a:t>o</a:t>
                      </a:r>
                      <a:r>
                        <a:rPr sz="1300" spc="15" dirty="0">
                          <a:solidFill>
                            <a:srgbClr val="0000CC"/>
                          </a:solidFill>
                          <a:latin typeface="Arial"/>
                          <a:cs typeface="Arial"/>
                        </a:rPr>
                        <a:t> </a:t>
                      </a:r>
                      <a:r>
                        <a:rPr sz="1300" spc="-25" dirty="0">
                          <a:solidFill>
                            <a:srgbClr val="0000CC"/>
                          </a:solidFill>
                          <a:latin typeface="Arial"/>
                          <a:cs typeface="Arial"/>
                        </a:rPr>
                        <a:t>a</a:t>
                      </a:r>
                      <a:r>
                        <a:rPr sz="1300" dirty="0">
                          <a:solidFill>
                            <a:srgbClr val="0000CC"/>
                          </a:solidFill>
                          <a:latin typeface="Arial"/>
                          <a:cs typeface="Arial"/>
                        </a:rPr>
                        <a:t>s</a:t>
                      </a:r>
                      <a:r>
                        <a:rPr sz="1300" spc="-15"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a:t>
                      </a:r>
                      <a:r>
                        <a:rPr sz="1300" spc="-85" dirty="0">
                          <a:solidFill>
                            <a:srgbClr val="0000CC"/>
                          </a:solidFill>
                          <a:latin typeface="Arial"/>
                          <a:cs typeface="Arial"/>
                        </a:rPr>
                        <a:t> </a:t>
                      </a:r>
                      <a:r>
                        <a:rPr sz="1300" spc="-25" dirty="0">
                          <a:solidFill>
                            <a:srgbClr val="0000CC"/>
                          </a:solidFill>
                          <a:latin typeface="Arial"/>
                          <a:cs typeface="Arial"/>
                        </a:rPr>
                        <a:t>on</a:t>
                      </a:r>
                      <a:r>
                        <a:rPr sz="1300" dirty="0">
                          <a:solidFill>
                            <a:srgbClr val="0000CC"/>
                          </a:solidFill>
                          <a:latin typeface="Arial"/>
                          <a:cs typeface="Arial"/>
                        </a:rPr>
                        <a:t>e </a:t>
                      </a:r>
                      <a:r>
                        <a:rPr sz="1300" spc="50" dirty="0">
                          <a:solidFill>
                            <a:srgbClr val="0000CC"/>
                          </a:solidFill>
                          <a:latin typeface="Arial"/>
                          <a:cs typeface="Arial"/>
                        </a:rPr>
                        <a:t>J</a:t>
                      </a:r>
                      <a:r>
                        <a:rPr sz="1300" spc="-25" dirty="0">
                          <a:solidFill>
                            <a:srgbClr val="0000CC"/>
                          </a:solidFill>
                          <a:latin typeface="Arial"/>
                          <a:cs typeface="Arial"/>
                        </a:rPr>
                        <a:t>e</a:t>
                      </a:r>
                      <a:r>
                        <a:rPr sz="1300" spc="50" dirty="0">
                          <a:solidFill>
                            <a:srgbClr val="0000CC"/>
                          </a:solidFill>
                          <a:latin typeface="Arial"/>
                          <a:cs typeface="Arial"/>
                        </a:rPr>
                        <a:t>s</a:t>
                      </a:r>
                      <a:r>
                        <a:rPr sz="1300" spc="-25" dirty="0">
                          <a:solidFill>
                            <a:srgbClr val="0000CC"/>
                          </a:solidFill>
                          <a:latin typeface="Arial"/>
                          <a:cs typeface="Arial"/>
                        </a:rPr>
                        <a:t>u</a:t>
                      </a:r>
                      <a:r>
                        <a:rPr sz="1300" dirty="0">
                          <a:solidFill>
                            <a:srgbClr val="0000CC"/>
                          </a:solidFill>
                          <a:latin typeface="Arial"/>
                          <a:cs typeface="Arial"/>
                        </a:rPr>
                        <a:t>s</a:t>
                      </a:r>
                      <a:r>
                        <a:rPr sz="1300" spc="-15" dirty="0">
                          <a:solidFill>
                            <a:srgbClr val="0000CC"/>
                          </a:solidFill>
                          <a:latin typeface="Arial"/>
                          <a:cs typeface="Arial"/>
                        </a:rPr>
                        <a:t> </a:t>
                      </a:r>
                      <a:r>
                        <a:rPr sz="1300" spc="10" dirty="0">
                          <a:solidFill>
                            <a:srgbClr val="0000CC"/>
                          </a:solidFill>
                          <a:latin typeface="Arial"/>
                          <a:cs typeface="Arial"/>
                        </a:rPr>
                        <a:t>l</a:t>
                      </a:r>
                      <a:r>
                        <a:rPr sz="1300" spc="-25" dirty="0">
                          <a:solidFill>
                            <a:srgbClr val="0000CC"/>
                          </a:solidFill>
                          <a:latin typeface="Arial"/>
                          <a:cs typeface="Arial"/>
                        </a:rPr>
                        <a:t>o</a:t>
                      </a:r>
                      <a:r>
                        <a:rPr sz="1300" spc="50" dirty="0">
                          <a:solidFill>
                            <a:srgbClr val="0000CC"/>
                          </a:solidFill>
                          <a:latin typeface="Arial"/>
                          <a:cs typeface="Arial"/>
                        </a:rPr>
                        <a:t>v</a:t>
                      </a:r>
                      <a:r>
                        <a:rPr sz="1300" spc="-25" dirty="0">
                          <a:solidFill>
                            <a:srgbClr val="0000CC"/>
                          </a:solidFill>
                          <a:latin typeface="Arial"/>
                          <a:cs typeface="Arial"/>
                        </a:rPr>
                        <a:t>ed</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1"/>
                  </a:ext>
                </a:extLst>
              </a:tr>
              <a:tr h="315112">
                <a:tc>
                  <a:txBody>
                    <a:bodyPr/>
                    <a:lstStyle/>
                    <a:p>
                      <a:pPr marL="1270" algn="ctr">
                        <a:lnSpc>
                          <a:spcPct val="100000"/>
                        </a:lnSpc>
                      </a:pPr>
                      <a:r>
                        <a:rPr sz="1500" b="1" spc="-20" dirty="0">
                          <a:latin typeface="Times New Roman"/>
                          <a:cs typeface="Times New Roman"/>
                        </a:rPr>
                        <a:t>Pl</a:t>
                      </a:r>
                      <a:r>
                        <a:rPr sz="1500" b="1" spc="45" dirty="0">
                          <a:latin typeface="Times New Roman"/>
                          <a:cs typeface="Times New Roman"/>
                        </a:rPr>
                        <a:t>a</a:t>
                      </a:r>
                      <a:r>
                        <a:rPr sz="1500" b="1" spc="30" dirty="0">
                          <a:latin typeface="Times New Roman"/>
                          <a:cs typeface="Times New Roman"/>
                        </a:rPr>
                        <a:t>c</a:t>
                      </a:r>
                      <a:r>
                        <a:rPr sz="1500" b="1" dirty="0">
                          <a:latin typeface="Times New Roman"/>
                          <a:cs typeface="Times New Roman"/>
                        </a:rPr>
                        <a:t>e</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309245">
                        <a:lnSpc>
                          <a:spcPct val="100000"/>
                        </a:lnSpc>
                      </a:pPr>
                      <a:r>
                        <a:rPr sz="1300" spc="50" dirty="0">
                          <a:solidFill>
                            <a:srgbClr val="0000CC"/>
                          </a:solidFill>
                          <a:latin typeface="Arial"/>
                          <a:cs typeface="Arial"/>
                        </a:rPr>
                        <a:t>J</a:t>
                      </a:r>
                      <a:r>
                        <a:rPr sz="1300" spc="-25" dirty="0">
                          <a:solidFill>
                            <a:srgbClr val="0000CC"/>
                          </a:solidFill>
                          <a:latin typeface="Arial"/>
                          <a:cs typeface="Arial"/>
                        </a:rPr>
                        <a:t>ude</a:t>
                      </a:r>
                      <a:r>
                        <a:rPr sz="1300" dirty="0">
                          <a:solidFill>
                            <a:srgbClr val="0000CC"/>
                          </a:solidFill>
                          <a:latin typeface="Arial"/>
                          <a:cs typeface="Arial"/>
                        </a:rPr>
                        <a:t>a</a:t>
                      </a:r>
                      <a:r>
                        <a:rPr sz="1300" spc="-85" dirty="0">
                          <a:solidFill>
                            <a:srgbClr val="0000CC"/>
                          </a:solidFill>
                          <a:latin typeface="Arial"/>
                          <a:cs typeface="Arial"/>
                        </a:rPr>
                        <a:t> </a:t>
                      </a:r>
                      <a:r>
                        <a:rPr sz="1300" dirty="0">
                          <a:solidFill>
                            <a:srgbClr val="0000CC"/>
                          </a:solidFill>
                          <a:latin typeface="Arial"/>
                          <a:cs typeface="Arial"/>
                        </a:rPr>
                        <a:t>–</a:t>
                      </a:r>
                      <a:r>
                        <a:rPr sz="1300" spc="15" dirty="0">
                          <a:solidFill>
                            <a:srgbClr val="0000CC"/>
                          </a:solidFill>
                          <a:latin typeface="Arial"/>
                          <a:cs typeface="Arial"/>
                        </a:rPr>
                        <a:t> </a:t>
                      </a:r>
                      <a:r>
                        <a:rPr sz="1300" spc="30" dirty="0">
                          <a:solidFill>
                            <a:srgbClr val="0000CC"/>
                          </a:solidFill>
                          <a:latin typeface="Arial"/>
                          <a:cs typeface="Arial"/>
                        </a:rPr>
                        <a:t>P</a:t>
                      </a:r>
                      <a:r>
                        <a:rPr sz="1300" spc="-25" dirty="0">
                          <a:solidFill>
                            <a:srgbClr val="0000CC"/>
                          </a:solidFill>
                          <a:latin typeface="Arial"/>
                          <a:cs typeface="Arial"/>
                        </a:rPr>
                        <a:t>a</a:t>
                      </a:r>
                      <a:r>
                        <a:rPr sz="1300" spc="10" dirty="0">
                          <a:solidFill>
                            <a:srgbClr val="0000CC"/>
                          </a:solidFill>
                          <a:latin typeface="Arial"/>
                          <a:cs typeface="Arial"/>
                        </a:rPr>
                        <a:t>l</a:t>
                      </a:r>
                      <a:r>
                        <a:rPr sz="1300" spc="-25" dirty="0">
                          <a:solidFill>
                            <a:srgbClr val="0000CC"/>
                          </a:solidFill>
                          <a:latin typeface="Arial"/>
                          <a:cs typeface="Arial"/>
                        </a:rPr>
                        <a:t>e</a:t>
                      </a:r>
                      <a:r>
                        <a:rPr sz="1300" spc="45" dirty="0">
                          <a:solidFill>
                            <a:srgbClr val="0000CC"/>
                          </a:solidFill>
                          <a:latin typeface="Arial"/>
                          <a:cs typeface="Arial"/>
                        </a:rPr>
                        <a:t>s</a:t>
                      </a:r>
                      <a:r>
                        <a:rPr sz="1300" spc="35" dirty="0">
                          <a:solidFill>
                            <a:srgbClr val="0000CC"/>
                          </a:solidFill>
                          <a:latin typeface="Arial"/>
                          <a:cs typeface="Arial"/>
                        </a:rPr>
                        <a:t>t</a:t>
                      </a:r>
                      <a:r>
                        <a:rPr sz="1300" spc="10" dirty="0">
                          <a:solidFill>
                            <a:srgbClr val="0000CC"/>
                          </a:solidFill>
                          <a:latin typeface="Arial"/>
                          <a:cs typeface="Arial"/>
                        </a:rPr>
                        <a:t>i</a:t>
                      </a:r>
                      <a:r>
                        <a:rPr sz="1300" spc="-25" dirty="0">
                          <a:solidFill>
                            <a:srgbClr val="0000CC"/>
                          </a:solidFill>
                          <a:latin typeface="Arial"/>
                          <a:cs typeface="Arial"/>
                        </a:rPr>
                        <a:t>n</a:t>
                      </a:r>
                      <a:r>
                        <a:rPr sz="1300" dirty="0">
                          <a:solidFill>
                            <a:srgbClr val="0000CC"/>
                          </a:solidFill>
                          <a:latin typeface="Arial"/>
                          <a:cs typeface="Arial"/>
                        </a:rPr>
                        <a:t>e</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270" algn="ctr">
                        <a:lnSpc>
                          <a:spcPct val="100000"/>
                        </a:lnSpc>
                      </a:pPr>
                      <a:r>
                        <a:rPr sz="1300" spc="-40" dirty="0">
                          <a:solidFill>
                            <a:srgbClr val="0000CC"/>
                          </a:solidFill>
                          <a:latin typeface="Arial"/>
                          <a:cs typeface="Arial"/>
                        </a:rPr>
                        <a:t>R</a:t>
                      </a:r>
                      <a:r>
                        <a:rPr sz="1300" spc="-25" dirty="0">
                          <a:solidFill>
                            <a:srgbClr val="0000CC"/>
                          </a:solidFill>
                          <a:latin typeface="Arial"/>
                          <a:cs typeface="Arial"/>
                        </a:rPr>
                        <a:t>o</a:t>
                      </a:r>
                      <a:r>
                        <a:rPr sz="1300" spc="15" dirty="0">
                          <a:solidFill>
                            <a:srgbClr val="0000CC"/>
                          </a:solidFill>
                          <a:latin typeface="Arial"/>
                          <a:cs typeface="Arial"/>
                        </a:rPr>
                        <a:t>m</a:t>
                      </a:r>
                      <a:r>
                        <a:rPr sz="1300" dirty="0">
                          <a:solidFill>
                            <a:srgbClr val="0000CC"/>
                          </a:solidFill>
                          <a:latin typeface="Arial"/>
                          <a:cs typeface="Arial"/>
                        </a:rPr>
                        <a:t>e</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2065" algn="ctr">
                        <a:lnSpc>
                          <a:spcPct val="100000"/>
                        </a:lnSpc>
                      </a:pPr>
                      <a:r>
                        <a:rPr sz="1300" spc="-40" dirty="0">
                          <a:solidFill>
                            <a:srgbClr val="0000CC"/>
                          </a:solidFill>
                          <a:latin typeface="Arial"/>
                          <a:cs typeface="Arial"/>
                        </a:rPr>
                        <a:t>R</a:t>
                      </a:r>
                      <a:r>
                        <a:rPr sz="1300" spc="-25" dirty="0">
                          <a:solidFill>
                            <a:srgbClr val="0000CC"/>
                          </a:solidFill>
                          <a:latin typeface="Arial"/>
                          <a:cs typeface="Arial"/>
                        </a:rPr>
                        <a:t>o</a:t>
                      </a:r>
                      <a:r>
                        <a:rPr sz="1300" spc="15" dirty="0">
                          <a:solidFill>
                            <a:srgbClr val="0000CC"/>
                          </a:solidFill>
                          <a:latin typeface="Arial"/>
                          <a:cs typeface="Arial"/>
                        </a:rPr>
                        <a:t>m</a:t>
                      </a:r>
                      <a:r>
                        <a:rPr sz="1300" spc="-25" dirty="0">
                          <a:solidFill>
                            <a:srgbClr val="0000CC"/>
                          </a:solidFill>
                          <a:latin typeface="Arial"/>
                          <a:cs typeface="Arial"/>
                        </a:rPr>
                        <a:t>e</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82880">
                        <a:lnSpc>
                          <a:spcPct val="100000"/>
                        </a:lnSpc>
                      </a:pPr>
                      <a:r>
                        <a:rPr sz="1300" spc="30" dirty="0">
                          <a:solidFill>
                            <a:srgbClr val="0000CC"/>
                          </a:solidFill>
                          <a:latin typeface="Arial"/>
                          <a:cs typeface="Arial"/>
                        </a:rPr>
                        <a:t>E</a:t>
                      </a:r>
                      <a:r>
                        <a:rPr sz="1300" spc="-25" dirty="0">
                          <a:solidFill>
                            <a:srgbClr val="0000CC"/>
                          </a:solidFill>
                          <a:latin typeface="Arial"/>
                          <a:cs typeface="Arial"/>
                        </a:rPr>
                        <a:t>phe</a:t>
                      </a:r>
                      <a:r>
                        <a:rPr sz="1300" spc="45" dirty="0">
                          <a:solidFill>
                            <a:srgbClr val="0000CC"/>
                          </a:solidFill>
                          <a:latin typeface="Arial"/>
                          <a:cs typeface="Arial"/>
                        </a:rPr>
                        <a:t>s</a:t>
                      </a:r>
                      <a:r>
                        <a:rPr sz="1300" spc="-25" dirty="0">
                          <a:solidFill>
                            <a:srgbClr val="0000CC"/>
                          </a:solidFill>
                          <a:latin typeface="Arial"/>
                          <a:cs typeface="Arial"/>
                        </a:rPr>
                        <a:t>u</a:t>
                      </a:r>
                      <a:r>
                        <a:rPr sz="1300" dirty="0">
                          <a:solidFill>
                            <a:srgbClr val="0000CC"/>
                          </a:solidFill>
                          <a:latin typeface="Arial"/>
                          <a:cs typeface="Arial"/>
                        </a:rPr>
                        <a:t>s</a:t>
                      </a:r>
                      <a:r>
                        <a:rPr sz="1300" spc="-15" dirty="0">
                          <a:solidFill>
                            <a:srgbClr val="0000CC"/>
                          </a:solidFill>
                          <a:latin typeface="Arial"/>
                          <a:cs typeface="Arial"/>
                        </a:rPr>
                        <a:t> </a:t>
                      </a:r>
                      <a:r>
                        <a:rPr sz="1300" spc="-35" dirty="0">
                          <a:solidFill>
                            <a:srgbClr val="0000CC"/>
                          </a:solidFill>
                          <a:latin typeface="Arial"/>
                          <a:cs typeface="Arial"/>
                        </a:rPr>
                        <a:t>(</a:t>
                      </a:r>
                      <a:r>
                        <a:rPr sz="1300" spc="30" dirty="0">
                          <a:solidFill>
                            <a:srgbClr val="0000CC"/>
                          </a:solidFill>
                          <a:latin typeface="Arial"/>
                          <a:cs typeface="Arial"/>
                        </a:rPr>
                        <a:t>A</a:t>
                      </a:r>
                      <a:r>
                        <a:rPr sz="1300" spc="45" dirty="0">
                          <a:solidFill>
                            <a:srgbClr val="0000CC"/>
                          </a:solidFill>
                          <a:latin typeface="Arial"/>
                          <a:cs typeface="Arial"/>
                        </a:rPr>
                        <a:t>s</a:t>
                      </a:r>
                      <a:r>
                        <a:rPr sz="1300" spc="10" dirty="0">
                          <a:solidFill>
                            <a:srgbClr val="0000CC"/>
                          </a:solidFill>
                          <a:latin typeface="Arial"/>
                          <a:cs typeface="Arial"/>
                        </a:rPr>
                        <a:t>i</a:t>
                      </a:r>
                      <a:r>
                        <a:rPr sz="1300" dirty="0">
                          <a:solidFill>
                            <a:srgbClr val="0000CC"/>
                          </a:solidFill>
                          <a:latin typeface="Arial"/>
                          <a:cs typeface="Arial"/>
                        </a:rPr>
                        <a:t>a</a:t>
                      </a:r>
                      <a:r>
                        <a:rPr sz="1300" spc="-90" dirty="0">
                          <a:solidFill>
                            <a:srgbClr val="0000CC"/>
                          </a:solidFill>
                          <a:latin typeface="Arial"/>
                          <a:cs typeface="Arial"/>
                        </a:rPr>
                        <a:t> </a:t>
                      </a:r>
                      <a:r>
                        <a:rPr sz="1300" spc="15" dirty="0">
                          <a:solidFill>
                            <a:srgbClr val="0000CC"/>
                          </a:solidFill>
                          <a:latin typeface="Arial"/>
                          <a:cs typeface="Arial"/>
                        </a:rPr>
                        <a:t>M</a:t>
                      </a:r>
                      <a:r>
                        <a:rPr sz="1300" spc="10" dirty="0">
                          <a:solidFill>
                            <a:srgbClr val="0000CC"/>
                          </a:solidFill>
                          <a:latin typeface="Arial"/>
                          <a:cs typeface="Arial"/>
                        </a:rPr>
                        <a:t>i</a:t>
                      </a:r>
                      <a:r>
                        <a:rPr sz="1300" spc="-25" dirty="0">
                          <a:solidFill>
                            <a:srgbClr val="0000CC"/>
                          </a:solidFill>
                          <a:latin typeface="Arial"/>
                          <a:cs typeface="Arial"/>
                        </a:rPr>
                        <a:t>no</a:t>
                      </a:r>
                      <a:r>
                        <a:rPr sz="1300" spc="-35" dirty="0">
                          <a:solidFill>
                            <a:srgbClr val="0000CC"/>
                          </a:solidFill>
                          <a:latin typeface="Arial"/>
                          <a:cs typeface="Arial"/>
                        </a:rPr>
                        <a:t>r</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2"/>
                  </a:ext>
                </a:extLst>
              </a:tr>
              <a:tr h="516686">
                <a:tc>
                  <a:txBody>
                    <a:bodyPr/>
                    <a:lstStyle/>
                    <a:p>
                      <a:pPr marL="1270" algn="ctr">
                        <a:lnSpc>
                          <a:spcPct val="100000"/>
                        </a:lnSpc>
                      </a:pPr>
                      <a:r>
                        <a:rPr sz="1500" b="1" spc="15" dirty="0">
                          <a:latin typeface="Times New Roman"/>
                          <a:cs typeface="Times New Roman"/>
                        </a:rPr>
                        <a:t>D</a:t>
                      </a:r>
                      <a:r>
                        <a:rPr sz="1500" b="1" spc="50" dirty="0">
                          <a:latin typeface="Times New Roman"/>
                          <a:cs typeface="Times New Roman"/>
                        </a:rPr>
                        <a:t>a</a:t>
                      </a:r>
                      <a:r>
                        <a:rPr sz="1500" b="1" dirty="0">
                          <a:latin typeface="Times New Roman"/>
                          <a:cs typeface="Times New Roman"/>
                        </a:rPr>
                        <a:t>te</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06680">
                        <a:lnSpc>
                          <a:spcPct val="100000"/>
                        </a:lnSpc>
                      </a:pPr>
                      <a:r>
                        <a:rPr sz="1300" spc="-30" dirty="0">
                          <a:solidFill>
                            <a:srgbClr val="0000CC"/>
                          </a:solidFill>
                          <a:latin typeface="Arial"/>
                          <a:cs typeface="Arial"/>
                        </a:rPr>
                        <a:t>W</a:t>
                      </a:r>
                      <a:r>
                        <a:rPr sz="1300" spc="-35" dirty="0">
                          <a:solidFill>
                            <a:srgbClr val="0000CC"/>
                          </a:solidFill>
                          <a:latin typeface="Arial"/>
                          <a:cs typeface="Arial"/>
                        </a:rPr>
                        <a:t>r</a:t>
                      </a:r>
                      <a:r>
                        <a:rPr sz="1300" spc="10" dirty="0">
                          <a:solidFill>
                            <a:srgbClr val="0000CC"/>
                          </a:solidFill>
                          <a:latin typeface="Arial"/>
                          <a:cs typeface="Arial"/>
                        </a:rPr>
                        <a:t>i</a:t>
                      </a:r>
                      <a:r>
                        <a:rPr sz="1300" spc="35" dirty="0">
                          <a:solidFill>
                            <a:srgbClr val="0000CC"/>
                          </a:solidFill>
                          <a:latin typeface="Arial"/>
                          <a:cs typeface="Arial"/>
                        </a:rPr>
                        <a:t>tt</a:t>
                      </a:r>
                      <a:r>
                        <a:rPr sz="1300" spc="-25" dirty="0">
                          <a:solidFill>
                            <a:srgbClr val="0000CC"/>
                          </a:solidFill>
                          <a:latin typeface="Arial"/>
                          <a:cs typeface="Arial"/>
                        </a:rPr>
                        <a:t>e</a:t>
                      </a:r>
                      <a:r>
                        <a:rPr sz="1300" dirty="0">
                          <a:solidFill>
                            <a:srgbClr val="0000CC"/>
                          </a:solidFill>
                          <a:latin typeface="Arial"/>
                          <a:cs typeface="Arial"/>
                        </a:rPr>
                        <a:t>n</a:t>
                      </a:r>
                      <a:r>
                        <a:rPr sz="1300" spc="-85" dirty="0">
                          <a:solidFill>
                            <a:srgbClr val="0000CC"/>
                          </a:solidFill>
                          <a:latin typeface="Arial"/>
                          <a:cs typeface="Arial"/>
                        </a:rPr>
                        <a:t> </a:t>
                      </a:r>
                      <a:r>
                        <a:rPr sz="1300" spc="30" dirty="0">
                          <a:solidFill>
                            <a:srgbClr val="0000CC"/>
                          </a:solidFill>
                          <a:latin typeface="Arial"/>
                          <a:cs typeface="Arial"/>
                        </a:rPr>
                        <a:t>S</a:t>
                      </a:r>
                      <a:r>
                        <a:rPr sz="1300" spc="-25" dirty="0">
                          <a:solidFill>
                            <a:srgbClr val="0000CC"/>
                          </a:solidFill>
                          <a:latin typeface="Arial"/>
                          <a:cs typeface="Arial"/>
                        </a:rPr>
                        <a:t>e</a:t>
                      </a:r>
                      <a:r>
                        <a:rPr sz="1300" spc="45" dirty="0">
                          <a:solidFill>
                            <a:srgbClr val="0000CC"/>
                          </a:solidFill>
                          <a:latin typeface="Arial"/>
                          <a:cs typeface="Arial"/>
                        </a:rPr>
                        <a:t>c</a:t>
                      </a:r>
                      <a:r>
                        <a:rPr sz="1300" spc="-25" dirty="0">
                          <a:solidFill>
                            <a:srgbClr val="0000CC"/>
                          </a:solidFill>
                          <a:latin typeface="Arial"/>
                          <a:cs typeface="Arial"/>
                        </a:rPr>
                        <a:t>on</a:t>
                      </a:r>
                      <a:r>
                        <a:rPr sz="1300" dirty="0">
                          <a:solidFill>
                            <a:srgbClr val="0000CC"/>
                          </a:solidFill>
                          <a:latin typeface="Arial"/>
                          <a:cs typeface="Arial"/>
                        </a:rPr>
                        <a:t>d</a:t>
                      </a:r>
                      <a:r>
                        <a:rPr sz="1300" spc="-8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r</a:t>
                      </a:r>
                      <a:r>
                        <a:rPr sz="1300" spc="5" dirty="0">
                          <a:solidFill>
                            <a:srgbClr val="0000CC"/>
                          </a:solidFill>
                          <a:latin typeface="Arial"/>
                          <a:cs typeface="Arial"/>
                        </a:rPr>
                        <a:t> T</a:t>
                      </a:r>
                      <a:r>
                        <a:rPr sz="1300" spc="-25" dirty="0">
                          <a:solidFill>
                            <a:srgbClr val="0000CC"/>
                          </a:solidFill>
                          <a:latin typeface="Arial"/>
                          <a:cs typeface="Arial"/>
                        </a:rPr>
                        <a:t>h</a:t>
                      </a:r>
                      <a:r>
                        <a:rPr sz="1300" spc="10" dirty="0">
                          <a:solidFill>
                            <a:srgbClr val="0000CC"/>
                          </a:solidFill>
                          <a:latin typeface="Arial"/>
                          <a:cs typeface="Arial"/>
                        </a:rPr>
                        <a:t>i</a:t>
                      </a:r>
                      <a:r>
                        <a:rPr sz="1300" spc="-35" dirty="0">
                          <a:solidFill>
                            <a:srgbClr val="0000CC"/>
                          </a:solidFill>
                          <a:latin typeface="Arial"/>
                          <a:cs typeface="Arial"/>
                        </a:rPr>
                        <a:t>r</a:t>
                      </a:r>
                      <a:r>
                        <a:rPr sz="1300" dirty="0">
                          <a:solidFill>
                            <a:srgbClr val="0000CC"/>
                          </a:solidFill>
                          <a:latin typeface="Arial"/>
                          <a:cs typeface="Arial"/>
                        </a:rPr>
                        <a:t>d</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513080">
                        <a:lnSpc>
                          <a:spcPct val="100000"/>
                        </a:lnSpc>
                      </a:pPr>
                      <a:r>
                        <a:rPr sz="1300" spc="-30" dirty="0">
                          <a:solidFill>
                            <a:srgbClr val="0000CC"/>
                          </a:solidFill>
                          <a:latin typeface="Arial"/>
                          <a:cs typeface="Arial"/>
                        </a:rPr>
                        <a:t>W</a:t>
                      </a:r>
                      <a:r>
                        <a:rPr sz="1300" spc="-35" dirty="0">
                          <a:solidFill>
                            <a:srgbClr val="0000CC"/>
                          </a:solidFill>
                          <a:latin typeface="Arial"/>
                          <a:cs typeface="Arial"/>
                        </a:rPr>
                        <a:t>r</a:t>
                      </a:r>
                      <a:r>
                        <a:rPr sz="1300" spc="10" dirty="0">
                          <a:solidFill>
                            <a:srgbClr val="0000CC"/>
                          </a:solidFill>
                          <a:latin typeface="Arial"/>
                          <a:cs typeface="Arial"/>
                        </a:rPr>
                        <a:t>i</a:t>
                      </a:r>
                      <a:r>
                        <a:rPr sz="1300" spc="35" dirty="0">
                          <a:solidFill>
                            <a:srgbClr val="0000CC"/>
                          </a:solidFill>
                          <a:latin typeface="Arial"/>
                          <a:cs typeface="Arial"/>
                        </a:rPr>
                        <a:t>tt</a:t>
                      </a:r>
                      <a:r>
                        <a:rPr sz="1300" spc="-25" dirty="0">
                          <a:solidFill>
                            <a:srgbClr val="0000CC"/>
                          </a:solidFill>
                          <a:latin typeface="Arial"/>
                          <a:cs typeface="Arial"/>
                        </a:rPr>
                        <a:t>e</a:t>
                      </a:r>
                      <a:r>
                        <a:rPr sz="1300" dirty="0">
                          <a:solidFill>
                            <a:srgbClr val="0000CC"/>
                          </a:solidFill>
                          <a:latin typeface="Arial"/>
                          <a:cs typeface="Arial"/>
                        </a:rPr>
                        <a:t>n</a:t>
                      </a:r>
                      <a:r>
                        <a:rPr sz="1300" spc="-85" dirty="0">
                          <a:solidFill>
                            <a:srgbClr val="0000CC"/>
                          </a:solidFill>
                          <a:latin typeface="Arial"/>
                          <a:cs typeface="Arial"/>
                        </a:rPr>
                        <a:t> </a:t>
                      </a:r>
                      <a:r>
                        <a:rPr sz="1300" spc="5" dirty="0">
                          <a:solidFill>
                            <a:srgbClr val="0000CC"/>
                          </a:solidFill>
                          <a:latin typeface="Arial"/>
                          <a:cs typeface="Arial"/>
                        </a:rPr>
                        <a:t>F</a:t>
                      </a:r>
                      <a:r>
                        <a:rPr sz="1300" spc="10" dirty="0">
                          <a:solidFill>
                            <a:srgbClr val="0000CC"/>
                          </a:solidFill>
                          <a:latin typeface="Arial"/>
                          <a:cs typeface="Arial"/>
                        </a:rPr>
                        <a:t>i</a:t>
                      </a:r>
                      <a:r>
                        <a:rPr sz="1300" spc="-35" dirty="0">
                          <a:solidFill>
                            <a:srgbClr val="0000CC"/>
                          </a:solidFill>
                          <a:latin typeface="Arial"/>
                          <a:cs typeface="Arial"/>
                        </a:rPr>
                        <a:t>r</a:t>
                      </a:r>
                      <a:r>
                        <a:rPr sz="1300" spc="45" dirty="0">
                          <a:solidFill>
                            <a:srgbClr val="0000CC"/>
                          </a:solidFill>
                          <a:latin typeface="Arial"/>
                          <a:cs typeface="Arial"/>
                        </a:rPr>
                        <a:t>s</a:t>
                      </a:r>
                      <a:r>
                        <a:rPr sz="1300" dirty="0">
                          <a:solidFill>
                            <a:srgbClr val="0000CC"/>
                          </a:solidFill>
                          <a:latin typeface="Arial"/>
                          <a:cs typeface="Arial"/>
                        </a:rPr>
                        <a:t>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06680">
                        <a:lnSpc>
                          <a:spcPct val="100000"/>
                        </a:lnSpc>
                      </a:pPr>
                      <a:r>
                        <a:rPr sz="1300" spc="-30" dirty="0">
                          <a:solidFill>
                            <a:srgbClr val="0000CC"/>
                          </a:solidFill>
                          <a:latin typeface="Arial"/>
                          <a:cs typeface="Arial"/>
                        </a:rPr>
                        <a:t>W</a:t>
                      </a:r>
                      <a:r>
                        <a:rPr sz="1300" spc="-35" dirty="0">
                          <a:solidFill>
                            <a:srgbClr val="0000CC"/>
                          </a:solidFill>
                          <a:latin typeface="Arial"/>
                          <a:cs typeface="Arial"/>
                        </a:rPr>
                        <a:t>r</a:t>
                      </a:r>
                      <a:r>
                        <a:rPr sz="1300" spc="10" dirty="0">
                          <a:solidFill>
                            <a:srgbClr val="0000CC"/>
                          </a:solidFill>
                          <a:latin typeface="Arial"/>
                          <a:cs typeface="Arial"/>
                        </a:rPr>
                        <a:t>i</a:t>
                      </a:r>
                      <a:r>
                        <a:rPr sz="1300" spc="35" dirty="0">
                          <a:solidFill>
                            <a:srgbClr val="0000CC"/>
                          </a:solidFill>
                          <a:latin typeface="Arial"/>
                          <a:cs typeface="Arial"/>
                        </a:rPr>
                        <a:t>tt</a:t>
                      </a:r>
                      <a:r>
                        <a:rPr sz="1300" spc="-25" dirty="0">
                          <a:solidFill>
                            <a:srgbClr val="0000CC"/>
                          </a:solidFill>
                          <a:latin typeface="Arial"/>
                          <a:cs typeface="Arial"/>
                        </a:rPr>
                        <a:t>e</a:t>
                      </a:r>
                      <a:r>
                        <a:rPr sz="1300" dirty="0">
                          <a:solidFill>
                            <a:srgbClr val="0000CC"/>
                          </a:solidFill>
                          <a:latin typeface="Arial"/>
                          <a:cs typeface="Arial"/>
                        </a:rPr>
                        <a:t>n</a:t>
                      </a:r>
                      <a:r>
                        <a:rPr sz="1300" spc="-85" dirty="0">
                          <a:solidFill>
                            <a:srgbClr val="0000CC"/>
                          </a:solidFill>
                          <a:latin typeface="Arial"/>
                          <a:cs typeface="Arial"/>
                        </a:rPr>
                        <a:t> </a:t>
                      </a:r>
                      <a:r>
                        <a:rPr sz="1300" spc="30" dirty="0">
                          <a:solidFill>
                            <a:srgbClr val="0000CC"/>
                          </a:solidFill>
                          <a:latin typeface="Arial"/>
                          <a:cs typeface="Arial"/>
                        </a:rPr>
                        <a:t>S</a:t>
                      </a:r>
                      <a:r>
                        <a:rPr sz="1300" spc="-25" dirty="0">
                          <a:solidFill>
                            <a:srgbClr val="0000CC"/>
                          </a:solidFill>
                          <a:latin typeface="Arial"/>
                          <a:cs typeface="Arial"/>
                        </a:rPr>
                        <a:t>e</a:t>
                      </a:r>
                      <a:r>
                        <a:rPr sz="1300" spc="45" dirty="0">
                          <a:solidFill>
                            <a:srgbClr val="0000CC"/>
                          </a:solidFill>
                          <a:latin typeface="Arial"/>
                          <a:cs typeface="Arial"/>
                        </a:rPr>
                        <a:t>c</a:t>
                      </a:r>
                      <a:r>
                        <a:rPr sz="1300" spc="-25" dirty="0">
                          <a:solidFill>
                            <a:srgbClr val="0000CC"/>
                          </a:solidFill>
                          <a:latin typeface="Arial"/>
                          <a:cs typeface="Arial"/>
                        </a:rPr>
                        <a:t>on</a:t>
                      </a:r>
                      <a:r>
                        <a:rPr sz="1300" dirty="0">
                          <a:solidFill>
                            <a:srgbClr val="0000CC"/>
                          </a:solidFill>
                          <a:latin typeface="Arial"/>
                          <a:cs typeface="Arial"/>
                        </a:rPr>
                        <a:t>d</a:t>
                      </a:r>
                      <a:r>
                        <a:rPr sz="1300" spc="-8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r</a:t>
                      </a:r>
                      <a:r>
                        <a:rPr sz="1300" spc="5" dirty="0">
                          <a:solidFill>
                            <a:srgbClr val="0000CC"/>
                          </a:solidFill>
                          <a:latin typeface="Arial"/>
                          <a:cs typeface="Arial"/>
                        </a:rPr>
                        <a:t> T</a:t>
                      </a:r>
                      <a:r>
                        <a:rPr sz="1300" spc="-25" dirty="0">
                          <a:solidFill>
                            <a:srgbClr val="0000CC"/>
                          </a:solidFill>
                          <a:latin typeface="Arial"/>
                          <a:cs typeface="Arial"/>
                        </a:rPr>
                        <a:t>h</a:t>
                      </a:r>
                      <a:r>
                        <a:rPr sz="1300" spc="10" dirty="0">
                          <a:solidFill>
                            <a:srgbClr val="0000CC"/>
                          </a:solidFill>
                          <a:latin typeface="Arial"/>
                          <a:cs typeface="Arial"/>
                        </a:rPr>
                        <a:t>i</a:t>
                      </a:r>
                      <a:r>
                        <a:rPr sz="1300" spc="-35" dirty="0">
                          <a:solidFill>
                            <a:srgbClr val="0000CC"/>
                          </a:solidFill>
                          <a:latin typeface="Arial"/>
                          <a:cs typeface="Arial"/>
                        </a:rPr>
                        <a:t>r</a:t>
                      </a:r>
                      <a:r>
                        <a:rPr sz="1300" dirty="0">
                          <a:solidFill>
                            <a:srgbClr val="0000CC"/>
                          </a:solidFill>
                          <a:latin typeface="Arial"/>
                          <a:cs typeface="Arial"/>
                        </a:rPr>
                        <a:t>d</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3810" algn="ctr">
                        <a:lnSpc>
                          <a:spcPct val="100000"/>
                        </a:lnSpc>
                      </a:pPr>
                      <a:r>
                        <a:rPr sz="1300" spc="-25" dirty="0">
                          <a:solidFill>
                            <a:srgbClr val="0000CC"/>
                          </a:solidFill>
                          <a:latin typeface="Arial"/>
                          <a:cs typeface="Arial"/>
                        </a:rPr>
                        <a:t>La</a:t>
                      </a:r>
                      <a:r>
                        <a:rPr sz="1300" spc="50" dirty="0">
                          <a:solidFill>
                            <a:srgbClr val="0000CC"/>
                          </a:solidFill>
                          <a:latin typeface="Arial"/>
                          <a:cs typeface="Arial"/>
                        </a:rPr>
                        <a:t>s</a:t>
                      </a:r>
                      <a:r>
                        <a:rPr sz="1300" dirty="0">
                          <a:solidFill>
                            <a:srgbClr val="0000CC"/>
                          </a:solidFill>
                          <a:latin typeface="Arial"/>
                          <a:cs typeface="Arial"/>
                        </a:rPr>
                        <a:t>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3"/>
                  </a:ext>
                </a:extLst>
              </a:tr>
              <a:tr h="592666">
                <a:tc>
                  <a:txBody>
                    <a:bodyPr/>
                    <a:lstStyle/>
                    <a:p>
                      <a:pPr marR="3175" algn="ctr">
                        <a:lnSpc>
                          <a:spcPct val="100000"/>
                        </a:lnSpc>
                      </a:pPr>
                      <a:r>
                        <a:rPr sz="1500" b="1" spc="-35" dirty="0">
                          <a:latin typeface="Times New Roman"/>
                          <a:cs typeface="Times New Roman"/>
                        </a:rPr>
                        <a:t>S</a:t>
                      </a:r>
                      <a:r>
                        <a:rPr sz="1500" b="1" dirty="0">
                          <a:latin typeface="Times New Roman"/>
                          <a:cs typeface="Times New Roman"/>
                        </a:rPr>
                        <a:t>t</a:t>
                      </a:r>
                      <a:r>
                        <a:rPr sz="1500" b="1" spc="50" dirty="0">
                          <a:latin typeface="Times New Roman"/>
                          <a:cs typeface="Times New Roman"/>
                        </a:rPr>
                        <a:t>y</a:t>
                      </a:r>
                      <a:r>
                        <a:rPr sz="1500" b="1" spc="-20" dirty="0">
                          <a:latin typeface="Times New Roman"/>
                          <a:cs typeface="Times New Roman"/>
                        </a:rPr>
                        <a:t>l</a:t>
                      </a:r>
                      <a:r>
                        <a:rPr sz="1500" b="1" dirty="0">
                          <a:latin typeface="Times New Roman"/>
                          <a:cs typeface="Times New Roman"/>
                        </a:rPr>
                        <a:t>e</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550545" marR="62230" indent="-469900">
                        <a:lnSpc>
                          <a:spcPct val="102600"/>
                        </a:lnSpc>
                      </a:pPr>
                      <a:r>
                        <a:rPr sz="1300" spc="35" dirty="0">
                          <a:solidFill>
                            <a:srgbClr val="0000CC"/>
                          </a:solidFill>
                          <a:latin typeface="Arial"/>
                          <a:cs typeface="Arial"/>
                        </a:rPr>
                        <a:t>"</a:t>
                      </a:r>
                      <a:r>
                        <a:rPr sz="1300" spc="-25" dirty="0">
                          <a:solidFill>
                            <a:srgbClr val="0000CC"/>
                          </a:solidFill>
                          <a:latin typeface="Arial"/>
                          <a:cs typeface="Arial"/>
                        </a:rPr>
                        <a:t>e</a:t>
                      </a:r>
                      <a:r>
                        <a:rPr sz="1300" spc="50" dirty="0">
                          <a:solidFill>
                            <a:srgbClr val="0000CC"/>
                          </a:solidFill>
                          <a:latin typeface="Arial"/>
                          <a:cs typeface="Arial"/>
                        </a:rPr>
                        <a:t>x</a:t>
                      </a:r>
                      <a:r>
                        <a:rPr sz="1300" spc="35" dirty="0">
                          <a:solidFill>
                            <a:srgbClr val="0000CC"/>
                          </a:solidFill>
                          <a:latin typeface="Arial"/>
                          <a:cs typeface="Arial"/>
                        </a:rPr>
                        <a:t>t</a:t>
                      </a:r>
                      <a:r>
                        <a:rPr sz="1300" spc="-35" dirty="0">
                          <a:solidFill>
                            <a:srgbClr val="0000CC"/>
                          </a:solidFill>
                          <a:latin typeface="Arial"/>
                          <a:cs typeface="Arial"/>
                        </a:rPr>
                        <a:t>r</a:t>
                      </a:r>
                      <a:r>
                        <a:rPr sz="1300" spc="-25" dirty="0">
                          <a:solidFill>
                            <a:srgbClr val="0000CC"/>
                          </a:solidFill>
                          <a:latin typeface="Arial"/>
                          <a:cs typeface="Arial"/>
                        </a:rPr>
                        <a:t>e</a:t>
                      </a:r>
                      <a:r>
                        <a:rPr sz="1300" spc="15" dirty="0">
                          <a:solidFill>
                            <a:srgbClr val="0000CC"/>
                          </a:solidFill>
                          <a:latin typeface="Arial"/>
                          <a:cs typeface="Arial"/>
                        </a:rPr>
                        <a:t>m</a:t>
                      </a:r>
                      <a:r>
                        <a:rPr sz="1300" spc="-25" dirty="0">
                          <a:solidFill>
                            <a:srgbClr val="0000CC"/>
                          </a:solidFill>
                          <a:latin typeface="Arial"/>
                          <a:cs typeface="Arial"/>
                        </a:rPr>
                        <a:t>e</a:t>
                      </a:r>
                      <a:r>
                        <a:rPr sz="1300" dirty="0">
                          <a:solidFill>
                            <a:srgbClr val="0000CC"/>
                          </a:solidFill>
                          <a:latin typeface="Arial"/>
                          <a:cs typeface="Arial"/>
                        </a:rPr>
                        <a:t>"</a:t>
                      </a:r>
                      <a:r>
                        <a:rPr sz="1300" spc="-25" dirty="0">
                          <a:solidFill>
                            <a:srgbClr val="0000CC"/>
                          </a:solidFill>
                          <a:latin typeface="Arial"/>
                          <a:cs typeface="Arial"/>
                        </a:rPr>
                        <a:t> e</a:t>
                      </a:r>
                      <a:r>
                        <a:rPr sz="1300" spc="50" dirty="0">
                          <a:solidFill>
                            <a:srgbClr val="0000CC"/>
                          </a:solidFill>
                          <a:latin typeface="Arial"/>
                          <a:cs typeface="Arial"/>
                        </a:rPr>
                        <a:t>x</a:t>
                      </a:r>
                      <a:r>
                        <a:rPr sz="1300" spc="-25" dirty="0">
                          <a:solidFill>
                            <a:srgbClr val="0000CC"/>
                          </a:solidFill>
                          <a:latin typeface="Arial"/>
                          <a:cs typeface="Arial"/>
                        </a:rPr>
                        <a:t>a</a:t>
                      </a:r>
                      <a:r>
                        <a:rPr sz="1300" spc="15" dirty="0">
                          <a:solidFill>
                            <a:srgbClr val="0000CC"/>
                          </a:solidFill>
                          <a:latin typeface="Arial"/>
                          <a:cs typeface="Arial"/>
                        </a:rPr>
                        <a:t>m</a:t>
                      </a:r>
                      <a:r>
                        <a:rPr sz="1300" spc="-25" dirty="0">
                          <a:solidFill>
                            <a:srgbClr val="0000CC"/>
                          </a:solidFill>
                          <a:latin typeface="Arial"/>
                          <a:cs typeface="Arial"/>
                        </a:rPr>
                        <a:t>p</a:t>
                      </a:r>
                      <a:r>
                        <a:rPr sz="1300" spc="10" dirty="0">
                          <a:solidFill>
                            <a:srgbClr val="0000CC"/>
                          </a:solidFill>
                          <a:latin typeface="Arial"/>
                          <a:cs typeface="Arial"/>
                        </a:rPr>
                        <a:t>l</a:t>
                      </a:r>
                      <a:r>
                        <a:rPr sz="1300" spc="-25" dirty="0">
                          <a:solidFill>
                            <a:srgbClr val="0000CC"/>
                          </a:solidFill>
                          <a:latin typeface="Arial"/>
                          <a:cs typeface="Arial"/>
                        </a:rPr>
                        <a:t>e</a:t>
                      </a:r>
                      <a:r>
                        <a:rPr sz="1300" dirty="0">
                          <a:solidFill>
                            <a:srgbClr val="0000CC"/>
                          </a:solidFill>
                          <a:latin typeface="Arial"/>
                          <a:cs typeface="Arial"/>
                        </a:rPr>
                        <a:t>s</a:t>
                      </a:r>
                      <a:r>
                        <a:rPr sz="1300" spc="-15" dirty="0">
                          <a:solidFill>
                            <a:srgbClr val="0000CC"/>
                          </a:solidFill>
                          <a:latin typeface="Arial"/>
                          <a:cs typeface="Arial"/>
                        </a:rPr>
                        <a:t> </a:t>
                      </a:r>
                      <a:r>
                        <a:rPr sz="1300" spc="-25" dirty="0">
                          <a:solidFill>
                            <a:srgbClr val="0000CC"/>
                          </a:solidFill>
                          <a:latin typeface="Arial"/>
                          <a:cs typeface="Arial"/>
                        </a:rPr>
                        <a:t>a</a:t>
                      </a:r>
                      <a:r>
                        <a:rPr sz="1300" spc="-125" dirty="0">
                          <a:solidFill>
                            <a:srgbClr val="0000CC"/>
                          </a:solidFill>
                          <a:latin typeface="Arial"/>
                          <a:cs typeface="Arial"/>
                        </a:rPr>
                        <a:t>n</a:t>
                      </a:r>
                      <a:r>
                        <a:rPr sz="1300" dirty="0">
                          <a:solidFill>
                            <a:srgbClr val="0000CC"/>
                          </a:solidFill>
                          <a:latin typeface="Arial"/>
                          <a:cs typeface="Arial"/>
                        </a:rPr>
                        <a:t>d </a:t>
                      </a:r>
                      <a:r>
                        <a:rPr sz="1300" spc="50" dirty="0">
                          <a:solidFill>
                            <a:srgbClr val="0000CC"/>
                          </a:solidFill>
                          <a:latin typeface="Arial"/>
                          <a:cs typeface="Arial"/>
                        </a:rPr>
                        <a:t>s</a:t>
                      </a:r>
                      <a:r>
                        <a:rPr sz="1300" spc="35" dirty="0">
                          <a:solidFill>
                            <a:srgbClr val="0000CC"/>
                          </a:solidFill>
                          <a:latin typeface="Arial"/>
                          <a:cs typeface="Arial"/>
                        </a:rPr>
                        <a:t>t</a:t>
                      </a:r>
                      <a:r>
                        <a:rPr sz="1300" spc="-25" dirty="0">
                          <a:solidFill>
                            <a:srgbClr val="0000CC"/>
                          </a:solidFill>
                          <a:latin typeface="Arial"/>
                          <a:cs typeface="Arial"/>
                        </a:rPr>
                        <a:t>a</a:t>
                      </a:r>
                      <a:r>
                        <a:rPr sz="1300" spc="35" dirty="0">
                          <a:solidFill>
                            <a:srgbClr val="0000CC"/>
                          </a:solidFill>
                          <a:latin typeface="Arial"/>
                          <a:cs typeface="Arial"/>
                        </a:rPr>
                        <a:t>t</a:t>
                      </a:r>
                      <a:r>
                        <a:rPr sz="1300" spc="-25" dirty="0">
                          <a:solidFill>
                            <a:srgbClr val="0000CC"/>
                          </a:solidFill>
                          <a:latin typeface="Arial"/>
                          <a:cs typeface="Arial"/>
                        </a:rPr>
                        <a:t>e</a:t>
                      </a:r>
                      <a:r>
                        <a:rPr sz="1300" spc="15" dirty="0">
                          <a:solidFill>
                            <a:srgbClr val="0000CC"/>
                          </a:solidFill>
                          <a:latin typeface="Arial"/>
                          <a:cs typeface="Arial"/>
                        </a:rPr>
                        <a:t>m</a:t>
                      </a:r>
                      <a:r>
                        <a:rPr sz="1300" spc="-25" dirty="0">
                          <a:solidFill>
                            <a:srgbClr val="0000CC"/>
                          </a:solidFill>
                          <a:latin typeface="Arial"/>
                          <a:cs typeface="Arial"/>
                        </a:rPr>
                        <a:t>en</a:t>
                      </a:r>
                      <a:r>
                        <a:rPr sz="1300" spc="35" dirty="0">
                          <a:solidFill>
                            <a:srgbClr val="0000CC"/>
                          </a:solidFill>
                          <a:latin typeface="Arial"/>
                          <a:cs typeface="Arial"/>
                        </a:rPr>
                        <a:t>t</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R="11430" algn="ctr">
                        <a:lnSpc>
                          <a:spcPct val="100000"/>
                        </a:lnSpc>
                      </a:pPr>
                      <a:r>
                        <a:rPr sz="1300" spc="30" dirty="0">
                          <a:solidFill>
                            <a:srgbClr val="0000CC"/>
                          </a:solidFill>
                          <a:latin typeface="Arial"/>
                          <a:cs typeface="Arial"/>
                        </a:rPr>
                        <a:t>B</a:t>
                      </a:r>
                      <a:r>
                        <a:rPr sz="1300" spc="-35" dirty="0">
                          <a:solidFill>
                            <a:srgbClr val="0000CC"/>
                          </a:solidFill>
                          <a:latin typeface="Arial"/>
                          <a:cs typeface="Arial"/>
                        </a:rPr>
                        <a:t>r</a:t>
                      </a:r>
                      <a:r>
                        <a:rPr sz="1300" spc="10" dirty="0">
                          <a:solidFill>
                            <a:srgbClr val="0000CC"/>
                          </a:solidFill>
                          <a:latin typeface="Arial"/>
                          <a:cs typeface="Arial"/>
                        </a:rPr>
                        <a:t>i</a:t>
                      </a:r>
                      <a:r>
                        <a:rPr sz="1300" spc="-25" dirty="0">
                          <a:solidFill>
                            <a:srgbClr val="0000CC"/>
                          </a:solidFill>
                          <a:latin typeface="Arial"/>
                          <a:cs typeface="Arial"/>
                        </a:rPr>
                        <a:t>e</a:t>
                      </a:r>
                      <a:r>
                        <a:rPr sz="1300" dirty="0">
                          <a:solidFill>
                            <a:srgbClr val="0000CC"/>
                          </a:solidFill>
                          <a:latin typeface="Arial"/>
                          <a:cs typeface="Arial"/>
                        </a:rPr>
                        <a:t>f</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82245">
                        <a:lnSpc>
                          <a:spcPct val="100000"/>
                        </a:lnSpc>
                      </a:pPr>
                      <a:r>
                        <a:rPr sz="1300" spc="-30" dirty="0">
                          <a:solidFill>
                            <a:srgbClr val="0000CC"/>
                          </a:solidFill>
                          <a:latin typeface="Arial"/>
                          <a:cs typeface="Arial"/>
                        </a:rPr>
                        <a:t>W</a:t>
                      </a:r>
                      <a:r>
                        <a:rPr sz="1300" spc="-25" dirty="0">
                          <a:solidFill>
                            <a:srgbClr val="0000CC"/>
                          </a:solidFill>
                          <a:latin typeface="Arial"/>
                          <a:cs typeface="Arial"/>
                        </a:rPr>
                        <a:t>a</a:t>
                      </a:r>
                      <a:r>
                        <a:rPr sz="1300" spc="-35" dirty="0">
                          <a:solidFill>
                            <a:srgbClr val="0000CC"/>
                          </a:solidFill>
                          <a:latin typeface="Arial"/>
                          <a:cs typeface="Arial"/>
                        </a:rPr>
                        <a:t>r</a:t>
                      </a:r>
                      <a:r>
                        <a:rPr sz="1300" dirty="0">
                          <a:solidFill>
                            <a:srgbClr val="0000CC"/>
                          </a:solidFill>
                          <a:latin typeface="Arial"/>
                          <a:cs typeface="Arial"/>
                        </a:rPr>
                        <a:t>m</a:t>
                      </a:r>
                      <a:r>
                        <a:rPr sz="1300" spc="-45" dirty="0">
                          <a:solidFill>
                            <a:srgbClr val="0000CC"/>
                          </a:solidFill>
                          <a:latin typeface="Arial"/>
                          <a:cs typeface="Arial"/>
                        </a:rPr>
                        <a:t> </a:t>
                      </a:r>
                      <a:r>
                        <a:rPr sz="1300" spc="-25" dirty="0">
                          <a:solidFill>
                            <a:srgbClr val="0000CC"/>
                          </a:solidFill>
                          <a:latin typeface="Arial"/>
                          <a:cs typeface="Arial"/>
                        </a:rPr>
                        <a:t>an</a:t>
                      </a:r>
                      <a:r>
                        <a:rPr sz="1300" dirty="0">
                          <a:solidFill>
                            <a:srgbClr val="0000CC"/>
                          </a:solidFill>
                          <a:latin typeface="Arial"/>
                          <a:cs typeface="Arial"/>
                        </a:rPr>
                        <a:t>d</a:t>
                      </a:r>
                      <a:r>
                        <a:rPr sz="1300" spc="15" dirty="0">
                          <a:solidFill>
                            <a:srgbClr val="0000CC"/>
                          </a:solidFill>
                          <a:latin typeface="Arial"/>
                          <a:cs typeface="Arial"/>
                        </a:rPr>
                        <a:t> </a:t>
                      </a:r>
                      <a:r>
                        <a:rPr sz="1300" spc="-40" dirty="0">
                          <a:solidFill>
                            <a:srgbClr val="0000CC"/>
                          </a:solidFill>
                          <a:latin typeface="Arial"/>
                          <a:cs typeface="Arial"/>
                        </a:rPr>
                        <a:t>D</a:t>
                      </a:r>
                      <a:r>
                        <a:rPr sz="1300" spc="-25" dirty="0">
                          <a:solidFill>
                            <a:srgbClr val="0000CC"/>
                          </a:solidFill>
                          <a:latin typeface="Arial"/>
                          <a:cs typeface="Arial"/>
                        </a:rPr>
                        <a:t>e</a:t>
                      </a:r>
                      <a:r>
                        <a:rPr sz="1300" spc="45" dirty="0">
                          <a:solidFill>
                            <a:srgbClr val="0000CC"/>
                          </a:solidFill>
                          <a:latin typeface="Arial"/>
                          <a:cs typeface="Arial"/>
                        </a:rPr>
                        <a:t>v</a:t>
                      </a:r>
                      <a:r>
                        <a:rPr sz="1300" spc="-25" dirty="0">
                          <a:solidFill>
                            <a:srgbClr val="0000CC"/>
                          </a:solidFill>
                          <a:latin typeface="Arial"/>
                          <a:cs typeface="Arial"/>
                        </a:rPr>
                        <a:t>o</a:t>
                      </a:r>
                      <a:r>
                        <a:rPr sz="1300" spc="35" dirty="0">
                          <a:solidFill>
                            <a:srgbClr val="0000CC"/>
                          </a:solidFill>
                          <a:latin typeface="Arial"/>
                          <a:cs typeface="Arial"/>
                        </a:rPr>
                        <a:t>t</a:t>
                      </a:r>
                      <a:r>
                        <a:rPr sz="1300" spc="10" dirty="0">
                          <a:solidFill>
                            <a:srgbClr val="0000CC"/>
                          </a:solidFill>
                          <a:latin typeface="Arial"/>
                          <a:cs typeface="Arial"/>
                        </a:rPr>
                        <a:t>i</a:t>
                      </a:r>
                      <a:r>
                        <a:rPr sz="1300" spc="-25" dirty="0">
                          <a:solidFill>
                            <a:srgbClr val="0000CC"/>
                          </a:solidFill>
                          <a:latin typeface="Arial"/>
                          <a:cs typeface="Arial"/>
                        </a:rPr>
                        <a:t>ona</a:t>
                      </a:r>
                      <a:r>
                        <a:rPr sz="1300" dirty="0">
                          <a:solidFill>
                            <a:srgbClr val="0000CC"/>
                          </a:solidFill>
                          <a:latin typeface="Arial"/>
                          <a:cs typeface="Arial"/>
                        </a:rPr>
                        <a:t>l</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398780">
                        <a:lnSpc>
                          <a:spcPct val="100000"/>
                        </a:lnSpc>
                      </a:pPr>
                      <a:r>
                        <a:rPr sz="1300" spc="30" dirty="0">
                          <a:solidFill>
                            <a:srgbClr val="0000CC"/>
                          </a:solidFill>
                          <a:latin typeface="Arial"/>
                          <a:cs typeface="Arial"/>
                        </a:rPr>
                        <a:t>S</a:t>
                      </a:r>
                      <a:r>
                        <a:rPr sz="1300" spc="-25" dirty="0">
                          <a:solidFill>
                            <a:srgbClr val="0000CC"/>
                          </a:solidFill>
                          <a:latin typeface="Arial"/>
                          <a:cs typeface="Arial"/>
                        </a:rPr>
                        <a:t>p</a:t>
                      </a:r>
                      <a:r>
                        <a:rPr sz="1300" spc="10" dirty="0">
                          <a:solidFill>
                            <a:srgbClr val="0000CC"/>
                          </a:solidFill>
                          <a:latin typeface="Arial"/>
                          <a:cs typeface="Arial"/>
                        </a:rPr>
                        <a:t>i</a:t>
                      </a:r>
                      <a:r>
                        <a:rPr sz="1300" spc="-35" dirty="0">
                          <a:solidFill>
                            <a:srgbClr val="0000CC"/>
                          </a:solidFill>
                          <a:latin typeface="Arial"/>
                          <a:cs typeface="Arial"/>
                        </a:rPr>
                        <a:t>r</a:t>
                      </a:r>
                      <a:r>
                        <a:rPr sz="1300" spc="10" dirty="0">
                          <a:solidFill>
                            <a:srgbClr val="0000CC"/>
                          </a:solidFill>
                          <a:latin typeface="Arial"/>
                          <a:cs typeface="Arial"/>
                        </a:rPr>
                        <a:t>i</a:t>
                      </a:r>
                      <a:r>
                        <a:rPr sz="1300" spc="35" dirty="0">
                          <a:solidFill>
                            <a:srgbClr val="0000CC"/>
                          </a:solidFill>
                          <a:latin typeface="Arial"/>
                          <a:cs typeface="Arial"/>
                        </a:rPr>
                        <a:t>t</a:t>
                      </a:r>
                      <a:r>
                        <a:rPr sz="1300" spc="-25" dirty="0">
                          <a:solidFill>
                            <a:srgbClr val="0000CC"/>
                          </a:solidFill>
                          <a:latin typeface="Arial"/>
                          <a:cs typeface="Arial"/>
                        </a:rPr>
                        <a:t>ua</a:t>
                      </a:r>
                      <a:r>
                        <a:rPr sz="1300" dirty="0">
                          <a:solidFill>
                            <a:srgbClr val="0000CC"/>
                          </a:solidFill>
                          <a:latin typeface="Arial"/>
                          <a:cs typeface="Arial"/>
                        </a:rPr>
                        <a:t>l</a:t>
                      </a:r>
                      <a:r>
                        <a:rPr sz="1300" spc="-55" dirty="0">
                          <a:solidFill>
                            <a:srgbClr val="0000CC"/>
                          </a:solidFill>
                          <a:latin typeface="Arial"/>
                          <a:cs typeface="Arial"/>
                        </a:rPr>
                        <a:t> </a:t>
                      </a:r>
                      <a:r>
                        <a:rPr sz="1300" spc="10" dirty="0">
                          <a:solidFill>
                            <a:srgbClr val="0000CC"/>
                          </a:solidFill>
                          <a:latin typeface="Arial"/>
                          <a:cs typeface="Arial"/>
                        </a:rPr>
                        <a:t>i</a:t>
                      </a:r>
                      <a:r>
                        <a:rPr sz="1300" dirty="0">
                          <a:solidFill>
                            <a:srgbClr val="0000CC"/>
                          </a:solidFill>
                          <a:latin typeface="Arial"/>
                          <a:cs typeface="Arial"/>
                        </a:rPr>
                        <a:t>n</a:t>
                      </a:r>
                      <a:r>
                        <a:rPr sz="1300" spc="-90"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on</a:t>
                      </a:r>
                      <a:r>
                        <a:rPr sz="1300" dirty="0">
                          <a:solidFill>
                            <a:srgbClr val="0000CC"/>
                          </a:solidFill>
                          <a:latin typeface="Arial"/>
                          <a:cs typeface="Arial"/>
                        </a:rPr>
                        <a:t>e</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4"/>
                  </a:ext>
                </a:extLst>
              </a:tr>
              <a:tr h="315112">
                <a:tc>
                  <a:txBody>
                    <a:bodyPr/>
                    <a:lstStyle/>
                    <a:p>
                      <a:pPr marL="512445">
                        <a:lnSpc>
                          <a:spcPct val="100000"/>
                        </a:lnSpc>
                      </a:pPr>
                      <a:r>
                        <a:rPr sz="1500" b="1" spc="-35" dirty="0">
                          <a:latin typeface="Times New Roman"/>
                          <a:cs typeface="Times New Roman"/>
                        </a:rPr>
                        <a:t>S</a:t>
                      </a:r>
                      <a:r>
                        <a:rPr sz="1500" b="1" spc="50" dirty="0">
                          <a:latin typeface="Times New Roman"/>
                          <a:cs typeface="Times New Roman"/>
                        </a:rPr>
                        <a:t>y</a:t>
                      </a:r>
                      <a:r>
                        <a:rPr sz="1500" b="1" spc="-50" dirty="0">
                          <a:latin typeface="Times New Roman"/>
                          <a:cs typeface="Times New Roman"/>
                        </a:rPr>
                        <a:t>m</a:t>
                      </a:r>
                      <a:r>
                        <a:rPr sz="1500" b="1" spc="-35" dirty="0">
                          <a:latin typeface="Times New Roman"/>
                          <a:cs typeface="Times New Roman"/>
                        </a:rPr>
                        <a:t>b</a:t>
                      </a:r>
                      <a:r>
                        <a:rPr sz="1500" b="1" spc="50" dirty="0">
                          <a:latin typeface="Times New Roman"/>
                          <a:cs typeface="Times New Roman"/>
                        </a:rPr>
                        <a:t>o</a:t>
                      </a:r>
                      <a:r>
                        <a:rPr sz="1500" b="1" dirty="0">
                          <a:latin typeface="Times New Roman"/>
                          <a:cs typeface="Times New Roman"/>
                        </a:rPr>
                        <a:t>l</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0160" algn="ctr">
                        <a:lnSpc>
                          <a:spcPct val="100000"/>
                        </a:lnSpc>
                      </a:pPr>
                      <a:r>
                        <a:rPr sz="1300" spc="15" dirty="0">
                          <a:solidFill>
                            <a:srgbClr val="0000CC"/>
                          </a:solidFill>
                          <a:latin typeface="Arial"/>
                          <a:cs typeface="Arial"/>
                        </a:rPr>
                        <a:t>M</a:t>
                      </a:r>
                      <a:r>
                        <a:rPr sz="1300" spc="-25" dirty="0">
                          <a:solidFill>
                            <a:srgbClr val="0000CC"/>
                          </a:solidFill>
                          <a:latin typeface="Arial"/>
                          <a:cs typeface="Arial"/>
                        </a:rPr>
                        <a:t>a</a:t>
                      </a:r>
                      <a:r>
                        <a:rPr sz="1300" dirty="0">
                          <a:solidFill>
                            <a:srgbClr val="0000CC"/>
                          </a:solidFill>
                          <a:latin typeface="Arial"/>
                          <a:cs typeface="Arial"/>
                        </a:rPr>
                        <a:t>n</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algn="ctr">
                        <a:lnSpc>
                          <a:spcPct val="100000"/>
                        </a:lnSpc>
                      </a:pPr>
                      <a:r>
                        <a:rPr sz="1300" spc="-25" dirty="0">
                          <a:solidFill>
                            <a:srgbClr val="0000CC"/>
                          </a:solidFill>
                          <a:latin typeface="Arial"/>
                          <a:cs typeface="Arial"/>
                        </a:rPr>
                        <a:t>L</a:t>
                      </a:r>
                      <a:r>
                        <a:rPr sz="1300" spc="10" dirty="0">
                          <a:solidFill>
                            <a:srgbClr val="0000CC"/>
                          </a:solidFill>
                          <a:latin typeface="Arial"/>
                          <a:cs typeface="Arial"/>
                        </a:rPr>
                        <a:t>i</a:t>
                      </a:r>
                      <a:r>
                        <a:rPr sz="1300" spc="-25" dirty="0">
                          <a:solidFill>
                            <a:srgbClr val="0000CC"/>
                          </a:solidFill>
                          <a:latin typeface="Arial"/>
                          <a:cs typeface="Arial"/>
                        </a:rPr>
                        <a:t>on</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270" algn="ctr">
                        <a:lnSpc>
                          <a:spcPct val="100000"/>
                        </a:lnSpc>
                      </a:pPr>
                      <a:r>
                        <a:rPr sz="1300" spc="-15" dirty="0">
                          <a:solidFill>
                            <a:srgbClr val="0000CC"/>
                          </a:solidFill>
                          <a:latin typeface="Arial"/>
                          <a:cs typeface="Arial"/>
                        </a:rPr>
                        <a:t>Ox</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2065" algn="ctr">
                        <a:lnSpc>
                          <a:spcPct val="100000"/>
                        </a:lnSpc>
                      </a:pPr>
                      <a:r>
                        <a:rPr sz="1300" spc="30" dirty="0">
                          <a:solidFill>
                            <a:srgbClr val="0000CC"/>
                          </a:solidFill>
                          <a:latin typeface="Arial"/>
                          <a:cs typeface="Arial"/>
                        </a:rPr>
                        <a:t>E</a:t>
                      </a:r>
                      <a:r>
                        <a:rPr sz="1300" spc="-25" dirty="0">
                          <a:solidFill>
                            <a:srgbClr val="0000CC"/>
                          </a:solidFill>
                          <a:latin typeface="Arial"/>
                          <a:cs typeface="Arial"/>
                        </a:rPr>
                        <a:t>ag</a:t>
                      </a:r>
                      <a:r>
                        <a:rPr sz="1300" spc="10" dirty="0">
                          <a:solidFill>
                            <a:srgbClr val="0000CC"/>
                          </a:solidFill>
                          <a:latin typeface="Arial"/>
                          <a:cs typeface="Arial"/>
                        </a:rPr>
                        <a:t>l</a:t>
                      </a:r>
                      <a:r>
                        <a:rPr sz="1300" dirty="0">
                          <a:solidFill>
                            <a:srgbClr val="0000CC"/>
                          </a:solidFill>
                          <a:latin typeface="Arial"/>
                          <a:cs typeface="Arial"/>
                        </a:rPr>
                        <a:t>e</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5"/>
                  </a:ext>
                </a:extLst>
              </a:tr>
              <a:tr h="672744">
                <a:tc>
                  <a:txBody>
                    <a:bodyPr/>
                    <a:lstStyle/>
                    <a:p>
                      <a:pPr marL="410845">
                        <a:lnSpc>
                          <a:spcPct val="100000"/>
                        </a:lnSpc>
                      </a:pPr>
                      <a:r>
                        <a:rPr sz="1500" b="1" spc="-35" dirty="0">
                          <a:latin typeface="Times New Roman"/>
                          <a:cs typeface="Times New Roman"/>
                        </a:rPr>
                        <a:t>S</a:t>
                      </a:r>
                      <a:r>
                        <a:rPr sz="1500" b="1" spc="50" dirty="0">
                          <a:latin typeface="Times New Roman"/>
                          <a:cs typeface="Times New Roman"/>
                        </a:rPr>
                        <a:t>o</a:t>
                      </a:r>
                      <a:r>
                        <a:rPr sz="1500" b="1" spc="-35" dirty="0">
                          <a:latin typeface="Times New Roman"/>
                          <a:cs typeface="Times New Roman"/>
                        </a:rPr>
                        <a:t>u</a:t>
                      </a:r>
                      <a:r>
                        <a:rPr sz="1500" b="1" spc="30" dirty="0">
                          <a:latin typeface="Times New Roman"/>
                          <a:cs typeface="Times New Roman"/>
                        </a:rPr>
                        <a:t>rc</a:t>
                      </a:r>
                      <a:r>
                        <a:rPr sz="1500" b="1" dirty="0">
                          <a:latin typeface="Times New Roman"/>
                          <a:cs typeface="Times New Roman"/>
                        </a:rPr>
                        <a:t>e</a:t>
                      </a:r>
                      <a:r>
                        <a:rPr sz="1500" b="1" spc="-45" dirty="0">
                          <a:latin typeface="Times New Roman"/>
                          <a:cs typeface="Times New Roman"/>
                        </a:rPr>
                        <a:t> </a:t>
                      </a:r>
                      <a:r>
                        <a:rPr sz="1500" b="1" dirty="0">
                          <a:latin typeface="Times New Roman"/>
                          <a:cs typeface="Times New Roman"/>
                        </a:rPr>
                        <a:t>(</a:t>
                      </a:r>
                      <a:r>
                        <a:rPr sz="1500" b="1" spc="15" dirty="0">
                          <a:latin typeface="Times New Roman"/>
                          <a:cs typeface="Times New Roman"/>
                        </a:rPr>
                        <a:t>s</a:t>
                      </a:r>
                      <a:r>
                        <a:rPr sz="1500" b="1" dirty="0">
                          <a:latin typeface="Times New Roman"/>
                          <a:cs typeface="Times New Roman"/>
                        </a:rPr>
                        <a:t>)</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82880">
                        <a:lnSpc>
                          <a:spcPct val="100000"/>
                        </a:lnSpc>
                      </a:pPr>
                      <a:r>
                        <a:rPr sz="1300" spc="30" dirty="0">
                          <a:solidFill>
                            <a:srgbClr val="0000CC"/>
                          </a:solidFill>
                          <a:latin typeface="Arial"/>
                          <a:cs typeface="Arial"/>
                        </a:rPr>
                        <a:t>E</a:t>
                      </a:r>
                      <a:r>
                        <a:rPr sz="1300" spc="45" dirty="0">
                          <a:solidFill>
                            <a:srgbClr val="0000CC"/>
                          </a:solidFill>
                          <a:latin typeface="Arial"/>
                          <a:cs typeface="Arial"/>
                        </a:rPr>
                        <a:t>y</a:t>
                      </a:r>
                      <a:r>
                        <a:rPr sz="1300" spc="-25" dirty="0">
                          <a:solidFill>
                            <a:srgbClr val="0000CC"/>
                          </a:solidFill>
                          <a:latin typeface="Arial"/>
                          <a:cs typeface="Arial"/>
                        </a:rPr>
                        <a:t>e</a:t>
                      </a:r>
                      <a:r>
                        <a:rPr sz="1300" spc="-40" dirty="0">
                          <a:solidFill>
                            <a:srgbClr val="0000CC"/>
                          </a:solidFill>
                          <a:latin typeface="Arial"/>
                          <a:cs typeface="Arial"/>
                        </a:rPr>
                        <a:t>w</a:t>
                      </a:r>
                      <a:r>
                        <a:rPr sz="1300" spc="10" dirty="0">
                          <a:solidFill>
                            <a:srgbClr val="0000CC"/>
                          </a:solidFill>
                          <a:latin typeface="Arial"/>
                          <a:cs typeface="Arial"/>
                        </a:rPr>
                        <a:t>i</a:t>
                      </a:r>
                      <a:r>
                        <a:rPr sz="1300" spc="35" dirty="0">
                          <a:solidFill>
                            <a:srgbClr val="0000CC"/>
                          </a:solidFill>
                          <a:latin typeface="Arial"/>
                          <a:cs typeface="Arial"/>
                        </a:rPr>
                        <a:t>t</a:t>
                      </a:r>
                      <a:r>
                        <a:rPr sz="1300" spc="-25" dirty="0">
                          <a:solidFill>
                            <a:srgbClr val="0000CC"/>
                          </a:solidFill>
                          <a:latin typeface="Arial"/>
                          <a:cs typeface="Arial"/>
                        </a:rPr>
                        <a:t>ne</a:t>
                      </a:r>
                      <a:r>
                        <a:rPr sz="1300" spc="45" dirty="0">
                          <a:solidFill>
                            <a:srgbClr val="0000CC"/>
                          </a:solidFill>
                          <a:latin typeface="Arial"/>
                          <a:cs typeface="Arial"/>
                        </a:rPr>
                        <a:t>s</a:t>
                      </a:r>
                      <a:r>
                        <a:rPr sz="1300" dirty="0">
                          <a:solidFill>
                            <a:srgbClr val="0000CC"/>
                          </a:solidFill>
                          <a:latin typeface="Arial"/>
                          <a:cs typeface="Arial"/>
                        </a:rPr>
                        <a:t>s</a:t>
                      </a:r>
                      <a:r>
                        <a:rPr sz="1300" spc="-15" dirty="0">
                          <a:solidFill>
                            <a:srgbClr val="0000CC"/>
                          </a:solidFill>
                          <a:latin typeface="Arial"/>
                          <a:cs typeface="Arial"/>
                        </a:rPr>
                        <a:t> </a:t>
                      </a:r>
                      <a:r>
                        <a:rPr sz="1300" spc="-25" dirty="0">
                          <a:solidFill>
                            <a:srgbClr val="0000CC"/>
                          </a:solidFill>
                          <a:latin typeface="Arial"/>
                          <a:cs typeface="Arial"/>
                        </a:rPr>
                        <a:t>a</a:t>
                      </a:r>
                      <a:r>
                        <a:rPr sz="1300" spc="45" dirty="0">
                          <a:solidFill>
                            <a:srgbClr val="0000CC"/>
                          </a:solidFill>
                          <a:latin typeface="Arial"/>
                          <a:cs typeface="Arial"/>
                        </a:rPr>
                        <a:t>cc</a:t>
                      </a:r>
                      <a:r>
                        <a:rPr sz="1300" spc="-25" dirty="0">
                          <a:solidFill>
                            <a:srgbClr val="0000CC"/>
                          </a:solidFill>
                          <a:latin typeface="Arial"/>
                          <a:cs typeface="Arial"/>
                        </a:rPr>
                        <a:t>oun</a:t>
                      </a:r>
                      <a:r>
                        <a:rPr sz="1300" spc="35" dirty="0">
                          <a:solidFill>
                            <a:srgbClr val="0000CC"/>
                          </a:solidFill>
                          <a:latin typeface="Arial"/>
                          <a:cs typeface="Arial"/>
                        </a:rPr>
                        <a:t>t</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182245" marR="182245" indent="-12700" algn="just">
                        <a:lnSpc>
                          <a:spcPct val="99400"/>
                        </a:lnSpc>
                      </a:pPr>
                      <a:r>
                        <a:rPr sz="1300" spc="30" dirty="0">
                          <a:solidFill>
                            <a:srgbClr val="0000CC"/>
                          </a:solidFill>
                          <a:latin typeface="Arial"/>
                          <a:cs typeface="Arial"/>
                        </a:rPr>
                        <a:t>P</a:t>
                      </a:r>
                      <a:r>
                        <a:rPr sz="1300" spc="-35" dirty="0">
                          <a:solidFill>
                            <a:srgbClr val="0000CC"/>
                          </a:solidFill>
                          <a:latin typeface="Arial"/>
                          <a:cs typeface="Arial"/>
                        </a:rPr>
                        <a:t>r</a:t>
                      </a:r>
                      <a:r>
                        <a:rPr sz="1300" spc="10" dirty="0">
                          <a:solidFill>
                            <a:srgbClr val="0000CC"/>
                          </a:solidFill>
                          <a:latin typeface="Arial"/>
                          <a:cs typeface="Arial"/>
                        </a:rPr>
                        <a:t>i</a:t>
                      </a:r>
                      <a:r>
                        <a:rPr sz="1300" spc="15" dirty="0">
                          <a:solidFill>
                            <a:srgbClr val="0000CC"/>
                          </a:solidFill>
                          <a:latin typeface="Arial"/>
                          <a:cs typeface="Arial"/>
                        </a:rPr>
                        <a:t>m</a:t>
                      </a:r>
                      <a:r>
                        <a:rPr sz="1300" spc="-25" dirty="0">
                          <a:solidFill>
                            <a:srgbClr val="0000CC"/>
                          </a:solidFill>
                          <a:latin typeface="Arial"/>
                          <a:cs typeface="Arial"/>
                        </a:rPr>
                        <a:t>a</a:t>
                      </a:r>
                      <a:r>
                        <a:rPr sz="1300" spc="-35" dirty="0">
                          <a:solidFill>
                            <a:srgbClr val="0000CC"/>
                          </a:solidFill>
                          <a:latin typeface="Arial"/>
                          <a:cs typeface="Arial"/>
                        </a:rPr>
                        <a:t>r</a:t>
                      </a:r>
                      <a:r>
                        <a:rPr sz="1300" spc="10" dirty="0">
                          <a:solidFill>
                            <a:srgbClr val="0000CC"/>
                          </a:solidFill>
                          <a:latin typeface="Arial"/>
                          <a:cs typeface="Arial"/>
                        </a:rPr>
                        <a:t>il</a:t>
                      </a:r>
                      <a:r>
                        <a:rPr sz="1300" dirty="0">
                          <a:solidFill>
                            <a:srgbClr val="0000CC"/>
                          </a:solidFill>
                          <a:latin typeface="Arial"/>
                          <a:cs typeface="Arial"/>
                        </a:rPr>
                        <a:t>y</a:t>
                      </a:r>
                      <a:r>
                        <a:rPr sz="1300" spc="-15" dirty="0">
                          <a:solidFill>
                            <a:srgbClr val="0000CC"/>
                          </a:solidFill>
                          <a:latin typeface="Arial"/>
                          <a:cs typeface="Arial"/>
                        </a:rPr>
                        <a:t> </a:t>
                      </a:r>
                      <a:r>
                        <a:rPr sz="1300" spc="30" dirty="0">
                          <a:solidFill>
                            <a:srgbClr val="0000CC"/>
                          </a:solidFill>
                          <a:latin typeface="Arial"/>
                          <a:cs typeface="Arial"/>
                        </a:rPr>
                        <a:t>P</a:t>
                      </a:r>
                      <a:r>
                        <a:rPr sz="1300" spc="-25" dirty="0">
                          <a:solidFill>
                            <a:srgbClr val="0000CC"/>
                          </a:solidFill>
                          <a:latin typeface="Arial"/>
                          <a:cs typeface="Arial"/>
                        </a:rPr>
                        <a:t>e</a:t>
                      </a:r>
                      <a:r>
                        <a:rPr sz="1300" spc="35" dirty="0">
                          <a:solidFill>
                            <a:srgbClr val="0000CC"/>
                          </a:solidFill>
                          <a:latin typeface="Arial"/>
                          <a:cs typeface="Arial"/>
                        </a:rPr>
                        <a:t>t</a:t>
                      </a:r>
                      <a:r>
                        <a:rPr sz="1300" spc="-25" dirty="0">
                          <a:solidFill>
                            <a:srgbClr val="0000CC"/>
                          </a:solidFill>
                          <a:latin typeface="Arial"/>
                          <a:cs typeface="Arial"/>
                        </a:rPr>
                        <a:t>e</a:t>
                      </a:r>
                      <a:r>
                        <a:rPr sz="1300" spc="-135" dirty="0">
                          <a:solidFill>
                            <a:srgbClr val="0000CC"/>
                          </a:solidFill>
                          <a:latin typeface="Arial"/>
                          <a:cs typeface="Arial"/>
                        </a:rPr>
                        <a:t>r</a:t>
                      </a:r>
                      <a:r>
                        <a:rPr sz="1300" dirty="0">
                          <a:solidFill>
                            <a:srgbClr val="0000CC"/>
                          </a:solidFill>
                          <a:latin typeface="Arial"/>
                          <a:cs typeface="Arial"/>
                        </a:rPr>
                        <a:t>,</a:t>
                      </a:r>
                      <a:r>
                        <a:rPr sz="1300" spc="-25" dirty="0">
                          <a:solidFill>
                            <a:srgbClr val="0000CC"/>
                          </a:solidFill>
                          <a:latin typeface="Arial"/>
                          <a:cs typeface="Arial"/>
                        </a:rPr>
                        <a:t> </a:t>
                      </a:r>
                      <a:r>
                        <a:rPr sz="1300" spc="15" dirty="0">
                          <a:solidFill>
                            <a:srgbClr val="0000CC"/>
                          </a:solidFill>
                          <a:latin typeface="Arial"/>
                          <a:cs typeface="Arial"/>
                        </a:rPr>
                        <a:t>M</a:t>
                      </a:r>
                      <a:r>
                        <a:rPr sz="1300" spc="10" dirty="0">
                          <a:solidFill>
                            <a:srgbClr val="0000CC"/>
                          </a:solidFill>
                          <a:latin typeface="Arial"/>
                          <a:cs typeface="Arial"/>
                        </a:rPr>
                        <a:t>i</a:t>
                      </a:r>
                      <a:r>
                        <a:rPr sz="1300" spc="-25" dirty="0">
                          <a:solidFill>
                            <a:srgbClr val="0000CC"/>
                          </a:solidFill>
                          <a:latin typeface="Arial"/>
                          <a:cs typeface="Arial"/>
                        </a:rPr>
                        <a:t>gh</a:t>
                      </a:r>
                      <a:r>
                        <a:rPr sz="1300" dirty="0">
                          <a:solidFill>
                            <a:srgbClr val="0000CC"/>
                          </a:solidFill>
                          <a:latin typeface="Arial"/>
                          <a:cs typeface="Arial"/>
                        </a:rPr>
                        <a:t>t </a:t>
                      </a:r>
                      <a:r>
                        <a:rPr sz="1300" spc="-25" dirty="0">
                          <a:solidFill>
                            <a:srgbClr val="0000CC"/>
                          </a:solidFill>
                          <a:latin typeface="Arial"/>
                          <a:cs typeface="Arial"/>
                        </a:rPr>
                        <a:t>ha</a:t>
                      </a:r>
                      <a:r>
                        <a:rPr sz="1300" spc="50" dirty="0">
                          <a:solidFill>
                            <a:srgbClr val="0000CC"/>
                          </a:solidFill>
                          <a:latin typeface="Arial"/>
                          <a:cs typeface="Arial"/>
                        </a:rPr>
                        <a:t>v</a:t>
                      </a:r>
                      <a:r>
                        <a:rPr sz="1300" dirty="0">
                          <a:solidFill>
                            <a:srgbClr val="0000CC"/>
                          </a:solidFill>
                          <a:latin typeface="Arial"/>
                          <a:cs typeface="Arial"/>
                        </a:rPr>
                        <a:t>e</a:t>
                      </a:r>
                      <a:r>
                        <a:rPr sz="1300" spc="-85" dirty="0">
                          <a:solidFill>
                            <a:srgbClr val="0000CC"/>
                          </a:solidFill>
                          <a:latin typeface="Arial"/>
                          <a:cs typeface="Arial"/>
                        </a:rPr>
                        <a:t> </a:t>
                      </a:r>
                      <a:r>
                        <a:rPr sz="1300" spc="-25" dirty="0">
                          <a:solidFill>
                            <a:srgbClr val="0000CC"/>
                          </a:solidFill>
                          <a:latin typeface="Arial"/>
                          <a:cs typeface="Arial"/>
                        </a:rPr>
                        <a:t>bee</a:t>
                      </a:r>
                      <a:r>
                        <a:rPr sz="1300" dirty="0">
                          <a:solidFill>
                            <a:srgbClr val="0000CC"/>
                          </a:solidFill>
                          <a:latin typeface="Arial"/>
                          <a:cs typeface="Arial"/>
                        </a:rPr>
                        <a:t>n</a:t>
                      </a:r>
                      <a:r>
                        <a:rPr sz="1300" spc="15"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a:t>
                      </a:r>
                      <a:r>
                        <a:rPr sz="1300" spc="15" dirty="0">
                          <a:solidFill>
                            <a:srgbClr val="0000CC"/>
                          </a:solidFill>
                          <a:latin typeface="Arial"/>
                          <a:cs typeface="Arial"/>
                        </a:rPr>
                        <a:t> </a:t>
                      </a:r>
                      <a:r>
                        <a:rPr sz="1300" spc="50" dirty="0">
                          <a:solidFill>
                            <a:srgbClr val="0000CC"/>
                          </a:solidFill>
                          <a:latin typeface="Arial"/>
                          <a:cs typeface="Arial"/>
                        </a:rPr>
                        <a:t>y</a:t>
                      </a:r>
                      <a:r>
                        <a:rPr sz="1300" spc="-25" dirty="0">
                          <a:solidFill>
                            <a:srgbClr val="0000CC"/>
                          </a:solidFill>
                          <a:latin typeface="Arial"/>
                          <a:cs typeface="Arial"/>
                        </a:rPr>
                        <a:t>oung </a:t>
                      </a:r>
                      <a:r>
                        <a:rPr sz="1300" spc="15" dirty="0">
                          <a:solidFill>
                            <a:srgbClr val="0000CC"/>
                          </a:solidFill>
                          <a:latin typeface="Arial"/>
                          <a:cs typeface="Arial"/>
                        </a:rPr>
                        <a:t>m</a:t>
                      </a:r>
                      <a:r>
                        <a:rPr sz="1300" spc="-25" dirty="0">
                          <a:solidFill>
                            <a:srgbClr val="0000CC"/>
                          </a:solidFill>
                          <a:latin typeface="Arial"/>
                          <a:cs typeface="Arial"/>
                        </a:rPr>
                        <a:t>a</a:t>
                      </a:r>
                      <a:r>
                        <a:rPr sz="1300" dirty="0">
                          <a:solidFill>
                            <a:srgbClr val="0000CC"/>
                          </a:solidFill>
                          <a:latin typeface="Arial"/>
                          <a:cs typeface="Arial"/>
                        </a:rPr>
                        <a:t>n</a:t>
                      </a:r>
                      <a:r>
                        <a:rPr sz="1300" spc="-85" dirty="0">
                          <a:solidFill>
                            <a:srgbClr val="0000CC"/>
                          </a:solidFill>
                          <a:latin typeface="Arial"/>
                          <a:cs typeface="Arial"/>
                        </a:rPr>
                        <a:t> </a:t>
                      </a:r>
                      <a:r>
                        <a:rPr sz="1300" spc="-25" dirty="0">
                          <a:solidFill>
                            <a:srgbClr val="0000CC"/>
                          </a:solidFill>
                          <a:latin typeface="Arial"/>
                          <a:cs typeface="Arial"/>
                        </a:rPr>
                        <a:t>a</a:t>
                      </a:r>
                      <a:r>
                        <a:rPr sz="1300" dirty="0">
                          <a:solidFill>
                            <a:srgbClr val="0000CC"/>
                          </a:solidFill>
                          <a:latin typeface="Arial"/>
                          <a:cs typeface="Arial"/>
                        </a:rPr>
                        <a:t>t</a:t>
                      </a:r>
                      <a:r>
                        <a:rPr sz="1300" spc="75" dirty="0">
                          <a:solidFill>
                            <a:srgbClr val="0000CC"/>
                          </a:solidFill>
                          <a:latin typeface="Arial"/>
                          <a:cs typeface="Arial"/>
                        </a:rPr>
                        <a:t> </a:t>
                      </a:r>
                      <a:r>
                        <a:rPr sz="1300" spc="45" dirty="0">
                          <a:solidFill>
                            <a:srgbClr val="0000CC"/>
                          </a:solidFill>
                          <a:latin typeface="Arial"/>
                          <a:cs typeface="Arial"/>
                        </a:rPr>
                        <a:t>J</a:t>
                      </a:r>
                      <a:r>
                        <a:rPr sz="1300" spc="-25" dirty="0">
                          <a:solidFill>
                            <a:srgbClr val="0000CC"/>
                          </a:solidFill>
                          <a:latin typeface="Arial"/>
                          <a:cs typeface="Arial"/>
                        </a:rPr>
                        <a:t>e</a:t>
                      </a:r>
                      <a:r>
                        <a:rPr sz="1300" spc="45" dirty="0">
                          <a:solidFill>
                            <a:srgbClr val="0000CC"/>
                          </a:solidFill>
                          <a:latin typeface="Arial"/>
                          <a:cs typeface="Arial"/>
                        </a:rPr>
                        <a:t>s</a:t>
                      </a:r>
                      <a:r>
                        <a:rPr sz="1300" spc="-25" dirty="0">
                          <a:solidFill>
                            <a:srgbClr val="0000CC"/>
                          </a:solidFill>
                          <a:latin typeface="Arial"/>
                          <a:cs typeface="Arial"/>
                        </a:rPr>
                        <a:t>u</a:t>
                      </a:r>
                      <a:r>
                        <a:rPr sz="1300" spc="45" dirty="0">
                          <a:solidFill>
                            <a:srgbClr val="0000CC"/>
                          </a:solidFill>
                          <a:latin typeface="Arial"/>
                          <a:cs typeface="Arial"/>
                        </a:rPr>
                        <a:t>s</a:t>
                      </a:r>
                      <a:r>
                        <a:rPr sz="1300" dirty="0">
                          <a:solidFill>
                            <a:srgbClr val="0000CC"/>
                          </a:solidFill>
                          <a:latin typeface="Arial"/>
                          <a:cs typeface="Arial"/>
                        </a:rPr>
                        <a:t>’</a:t>
                      </a:r>
                      <a:r>
                        <a:rPr sz="1300" spc="-50" dirty="0">
                          <a:solidFill>
                            <a:srgbClr val="0000CC"/>
                          </a:solidFill>
                          <a:latin typeface="Arial"/>
                          <a:cs typeface="Arial"/>
                        </a:rPr>
                        <a:t> </a:t>
                      </a:r>
                      <a:r>
                        <a:rPr sz="1300" spc="-25" dirty="0">
                          <a:solidFill>
                            <a:srgbClr val="0000CC"/>
                          </a:solidFill>
                          <a:latin typeface="Arial"/>
                          <a:cs typeface="Arial"/>
                        </a:rPr>
                        <a:t>a</a:t>
                      </a:r>
                      <a:r>
                        <a:rPr sz="1300" spc="-35" dirty="0">
                          <a:solidFill>
                            <a:srgbClr val="0000CC"/>
                          </a:solidFill>
                          <a:latin typeface="Arial"/>
                          <a:cs typeface="Arial"/>
                        </a:rPr>
                        <a:t>rr</a:t>
                      </a:r>
                      <a:r>
                        <a:rPr sz="1300" spc="-25" dirty="0">
                          <a:solidFill>
                            <a:srgbClr val="0000CC"/>
                          </a:solidFill>
                          <a:latin typeface="Arial"/>
                          <a:cs typeface="Arial"/>
                        </a:rPr>
                        <a:t>e</a:t>
                      </a:r>
                      <a:r>
                        <a:rPr sz="1300" spc="45" dirty="0">
                          <a:solidFill>
                            <a:srgbClr val="0000CC"/>
                          </a:solidFill>
                          <a:latin typeface="Arial"/>
                          <a:cs typeface="Arial"/>
                        </a:rPr>
                        <a:t>s</a:t>
                      </a:r>
                      <a:r>
                        <a:rPr sz="1300" spc="35" dirty="0">
                          <a:solidFill>
                            <a:srgbClr val="0000CC"/>
                          </a:solidFill>
                          <a:latin typeface="Arial"/>
                          <a:cs typeface="Arial"/>
                        </a:rPr>
                        <a:t>t</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461645" marR="196850" indent="-266700">
                        <a:lnSpc>
                          <a:spcPct val="102600"/>
                        </a:lnSpc>
                      </a:pPr>
                      <a:r>
                        <a:rPr sz="1300" spc="35" dirty="0">
                          <a:solidFill>
                            <a:srgbClr val="0000CC"/>
                          </a:solidFill>
                          <a:latin typeface="Arial"/>
                          <a:cs typeface="Arial"/>
                        </a:rPr>
                        <a:t>I</a:t>
                      </a:r>
                      <a:r>
                        <a:rPr sz="1300" spc="-25" dirty="0">
                          <a:solidFill>
                            <a:srgbClr val="0000CC"/>
                          </a:solidFill>
                          <a:latin typeface="Arial"/>
                          <a:cs typeface="Arial"/>
                        </a:rPr>
                        <a:t>n</a:t>
                      </a:r>
                      <a:r>
                        <a:rPr sz="1300" spc="35" dirty="0">
                          <a:solidFill>
                            <a:srgbClr val="0000CC"/>
                          </a:solidFill>
                          <a:latin typeface="Arial"/>
                          <a:cs typeface="Arial"/>
                        </a:rPr>
                        <a:t>t</a:t>
                      </a:r>
                      <a:r>
                        <a:rPr sz="1300" spc="-25" dirty="0">
                          <a:solidFill>
                            <a:srgbClr val="0000CC"/>
                          </a:solidFill>
                          <a:latin typeface="Arial"/>
                          <a:cs typeface="Arial"/>
                        </a:rPr>
                        <a:t>e</a:t>
                      </a:r>
                      <a:r>
                        <a:rPr sz="1300" spc="-35" dirty="0">
                          <a:solidFill>
                            <a:srgbClr val="0000CC"/>
                          </a:solidFill>
                          <a:latin typeface="Arial"/>
                          <a:cs typeface="Arial"/>
                        </a:rPr>
                        <a:t>r</a:t>
                      </a:r>
                      <a:r>
                        <a:rPr sz="1300" spc="50" dirty="0">
                          <a:solidFill>
                            <a:srgbClr val="0000CC"/>
                          </a:solidFill>
                          <a:latin typeface="Arial"/>
                          <a:cs typeface="Arial"/>
                        </a:rPr>
                        <a:t>v</a:t>
                      </a:r>
                      <a:r>
                        <a:rPr sz="1300" spc="10" dirty="0">
                          <a:solidFill>
                            <a:srgbClr val="0000CC"/>
                          </a:solidFill>
                          <a:latin typeface="Arial"/>
                          <a:cs typeface="Arial"/>
                        </a:rPr>
                        <a:t>i</a:t>
                      </a:r>
                      <a:r>
                        <a:rPr sz="1300" spc="-25" dirty="0">
                          <a:solidFill>
                            <a:srgbClr val="0000CC"/>
                          </a:solidFill>
                          <a:latin typeface="Arial"/>
                          <a:cs typeface="Arial"/>
                        </a:rPr>
                        <a:t>e</a:t>
                      </a:r>
                      <a:r>
                        <a:rPr sz="1300" spc="-40" dirty="0">
                          <a:solidFill>
                            <a:srgbClr val="0000CC"/>
                          </a:solidFill>
                          <a:latin typeface="Arial"/>
                          <a:cs typeface="Arial"/>
                        </a:rPr>
                        <a:t>w</a:t>
                      </a:r>
                      <a:r>
                        <a:rPr sz="1300" dirty="0">
                          <a:solidFill>
                            <a:srgbClr val="0000CC"/>
                          </a:solidFill>
                          <a:latin typeface="Arial"/>
                          <a:cs typeface="Arial"/>
                        </a:rPr>
                        <a:t>s</a:t>
                      </a:r>
                      <a:r>
                        <a:rPr sz="1300" spc="-15" dirty="0">
                          <a:solidFill>
                            <a:srgbClr val="0000CC"/>
                          </a:solidFill>
                          <a:latin typeface="Arial"/>
                          <a:cs typeface="Arial"/>
                        </a:rPr>
                        <a:t> </a:t>
                      </a:r>
                      <a:r>
                        <a:rPr sz="1300" spc="-40" dirty="0">
                          <a:solidFill>
                            <a:srgbClr val="0000CC"/>
                          </a:solidFill>
                          <a:latin typeface="Arial"/>
                          <a:cs typeface="Arial"/>
                        </a:rPr>
                        <a:t>w</a:t>
                      </a:r>
                      <a:r>
                        <a:rPr sz="1300" spc="10" dirty="0">
                          <a:solidFill>
                            <a:srgbClr val="0000CC"/>
                          </a:solidFill>
                          <a:latin typeface="Arial"/>
                          <a:cs typeface="Arial"/>
                        </a:rPr>
                        <a:t>i</a:t>
                      </a:r>
                      <a:r>
                        <a:rPr sz="1300" spc="35" dirty="0">
                          <a:solidFill>
                            <a:srgbClr val="0000CC"/>
                          </a:solidFill>
                          <a:latin typeface="Arial"/>
                          <a:cs typeface="Arial"/>
                        </a:rPr>
                        <a:t>t</a:t>
                      </a:r>
                      <a:r>
                        <a:rPr sz="1300" dirty="0">
                          <a:solidFill>
                            <a:srgbClr val="0000CC"/>
                          </a:solidFill>
                          <a:latin typeface="Arial"/>
                          <a:cs typeface="Arial"/>
                        </a:rPr>
                        <a:t>h</a:t>
                      </a:r>
                      <a:r>
                        <a:rPr sz="1300" spc="-85" dirty="0">
                          <a:solidFill>
                            <a:srgbClr val="0000CC"/>
                          </a:solidFill>
                          <a:latin typeface="Arial"/>
                          <a:cs typeface="Arial"/>
                        </a:rPr>
                        <a:t> </a:t>
                      </a:r>
                      <a:r>
                        <a:rPr sz="1300" spc="15" dirty="0">
                          <a:solidFill>
                            <a:srgbClr val="0000CC"/>
                          </a:solidFill>
                          <a:latin typeface="Arial"/>
                          <a:cs typeface="Arial"/>
                        </a:rPr>
                        <a:t>m</a:t>
                      </a:r>
                      <a:r>
                        <a:rPr sz="1300" spc="-25" dirty="0">
                          <a:solidFill>
                            <a:srgbClr val="0000CC"/>
                          </a:solidFill>
                          <a:latin typeface="Arial"/>
                          <a:cs typeface="Arial"/>
                        </a:rPr>
                        <a:t>an</a:t>
                      </a:r>
                      <a:r>
                        <a:rPr sz="1300" dirty="0">
                          <a:solidFill>
                            <a:srgbClr val="0000CC"/>
                          </a:solidFill>
                          <a:latin typeface="Arial"/>
                          <a:cs typeface="Arial"/>
                        </a:rPr>
                        <a:t>y </a:t>
                      </a:r>
                      <a:r>
                        <a:rPr sz="1300" spc="-25" dirty="0">
                          <a:solidFill>
                            <a:srgbClr val="0000CC"/>
                          </a:solidFill>
                          <a:latin typeface="Arial"/>
                          <a:cs typeface="Arial"/>
                        </a:rPr>
                        <a:t>e</a:t>
                      </a:r>
                      <a:r>
                        <a:rPr sz="1300" spc="50" dirty="0">
                          <a:solidFill>
                            <a:srgbClr val="0000CC"/>
                          </a:solidFill>
                          <a:latin typeface="Arial"/>
                          <a:cs typeface="Arial"/>
                        </a:rPr>
                        <a:t>y</a:t>
                      </a:r>
                      <a:r>
                        <a:rPr sz="1300" spc="-25" dirty="0">
                          <a:solidFill>
                            <a:srgbClr val="0000CC"/>
                          </a:solidFill>
                          <a:latin typeface="Arial"/>
                          <a:cs typeface="Arial"/>
                        </a:rPr>
                        <a:t>e</a:t>
                      </a:r>
                      <a:r>
                        <a:rPr sz="1300" spc="-40" dirty="0">
                          <a:solidFill>
                            <a:srgbClr val="0000CC"/>
                          </a:solidFill>
                          <a:latin typeface="Arial"/>
                          <a:cs typeface="Arial"/>
                        </a:rPr>
                        <a:t>w</a:t>
                      </a:r>
                      <a:r>
                        <a:rPr sz="1300" spc="10" dirty="0">
                          <a:solidFill>
                            <a:srgbClr val="0000CC"/>
                          </a:solidFill>
                          <a:latin typeface="Arial"/>
                          <a:cs typeface="Arial"/>
                        </a:rPr>
                        <a:t>i</a:t>
                      </a:r>
                      <a:r>
                        <a:rPr sz="1300" spc="35" dirty="0">
                          <a:solidFill>
                            <a:srgbClr val="0000CC"/>
                          </a:solidFill>
                          <a:latin typeface="Arial"/>
                          <a:cs typeface="Arial"/>
                        </a:rPr>
                        <a:t>t</a:t>
                      </a:r>
                      <a:r>
                        <a:rPr sz="1300" spc="-25" dirty="0">
                          <a:solidFill>
                            <a:srgbClr val="0000CC"/>
                          </a:solidFill>
                          <a:latin typeface="Arial"/>
                          <a:cs typeface="Arial"/>
                        </a:rPr>
                        <a:t>ne</a:t>
                      </a:r>
                      <a:r>
                        <a:rPr sz="1300" spc="50" dirty="0">
                          <a:solidFill>
                            <a:srgbClr val="0000CC"/>
                          </a:solidFill>
                          <a:latin typeface="Arial"/>
                          <a:cs typeface="Arial"/>
                        </a:rPr>
                        <a:t>ss</a:t>
                      </a:r>
                      <a:r>
                        <a:rPr sz="1300" spc="-25" dirty="0">
                          <a:solidFill>
                            <a:srgbClr val="0000CC"/>
                          </a:solidFill>
                          <a:latin typeface="Arial"/>
                          <a:cs typeface="Arial"/>
                        </a:rPr>
                        <a:t>es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449580" marR="132080" indent="-292100">
                        <a:lnSpc>
                          <a:spcPct val="102600"/>
                        </a:lnSpc>
                      </a:pP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a:t>
                      </a:r>
                      <a:r>
                        <a:rPr sz="1300" spc="-85" dirty="0">
                          <a:solidFill>
                            <a:srgbClr val="0000CC"/>
                          </a:solidFill>
                          <a:latin typeface="Arial"/>
                          <a:cs typeface="Arial"/>
                        </a:rPr>
                        <a:t> </a:t>
                      </a:r>
                      <a:r>
                        <a:rPr sz="1300" spc="-25" dirty="0">
                          <a:solidFill>
                            <a:srgbClr val="0000CC"/>
                          </a:solidFill>
                          <a:latin typeface="Arial"/>
                          <a:cs typeface="Arial"/>
                        </a:rPr>
                        <a:t>on</a:t>
                      </a:r>
                      <a:r>
                        <a:rPr sz="1300" spc="10" dirty="0">
                          <a:solidFill>
                            <a:srgbClr val="0000CC"/>
                          </a:solidFill>
                          <a:latin typeface="Arial"/>
                          <a:cs typeface="Arial"/>
                        </a:rPr>
                        <a:t>l</a:t>
                      </a:r>
                      <a:r>
                        <a:rPr sz="1300" dirty="0">
                          <a:solidFill>
                            <a:srgbClr val="0000CC"/>
                          </a:solidFill>
                          <a:latin typeface="Arial"/>
                          <a:cs typeface="Arial"/>
                        </a:rPr>
                        <a:t>y</a:t>
                      </a:r>
                      <a:r>
                        <a:rPr sz="1300" spc="-15" dirty="0">
                          <a:solidFill>
                            <a:srgbClr val="0000CC"/>
                          </a:solidFill>
                          <a:latin typeface="Arial"/>
                          <a:cs typeface="Arial"/>
                        </a:rPr>
                        <a:t> </a:t>
                      </a:r>
                      <a:r>
                        <a:rPr sz="1300" spc="-25" dirty="0">
                          <a:solidFill>
                            <a:srgbClr val="0000CC"/>
                          </a:solidFill>
                          <a:latin typeface="Arial"/>
                          <a:cs typeface="Arial"/>
                        </a:rPr>
                        <a:t>e</a:t>
                      </a:r>
                      <a:r>
                        <a:rPr sz="1300" spc="50" dirty="0">
                          <a:solidFill>
                            <a:srgbClr val="0000CC"/>
                          </a:solidFill>
                          <a:latin typeface="Arial"/>
                          <a:cs typeface="Arial"/>
                        </a:rPr>
                        <a:t>y</a:t>
                      </a:r>
                      <a:r>
                        <a:rPr sz="1300" spc="-25" dirty="0">
                          <a:solidFill>
                            <a:srgbClr val="0000CC"/>
                          </a:solidFill>
                          <a:latin typeface="Arial"/>
                          <a:cs typeface="Arial"/>
                        </a:rPr>
                        <a:t>e</a:t>
                      </a:r>
                      <a:r>
                        <a:rPr sz="1300" spc="-40" dirty="0">
                          <a:solidFill>
                            <a:srgbClr val="0000CC"/>
                          </a:solidFill>
                          <a:latin typeface="Arial"/>
                          <a:cs typeface="Arial"/>
                        </a:rPr>
                        <a:t>w</a:t>
                      </a:r>
                      <a:r>
                        <a:rPr sz="1300" spc="10" dirty="0">
                          <a:solidFill>
                            <a:srgbClr val="0000CC"/>
                          </a:solidFill>
                          <a:latin typeface="Arial"/>
                          <a:cs typeface="Arial"/>
                        </a:rPr>
                        <a:t>i</a:t>
                      </a:r>
                      <a:r>
                        <a:rPr sz="1300" spc="35" dirty="0">
                          <a:solidFill>
                            <a:srgbClr val="0000CC"/>
                          </a:solidFill>
                          <a:latin typeface="Arial"/>
                          <a:cs typeface="Arial"/>
                        </a:rPr>
                        <a:t>t</a:t>
                      </a:r>
                      <a:r>
                        <a:rPr sz="1300" spc="-25" dirty="0">
                          <a:solidFill>
                            <a:srgbClr val="0000CC"/>
                          </a:solidFill>
                          <a:latin typeface="Arial"/>
                          <a:cs typeface="Arial"/>
                        </a:rPr>
                        <a:t>ne</a:t>
                      </a:r>
                      <a:r>
                        <a:rPr sz="1300" spc="50" dirty="0">
                          <a:solidFill>
                            <a:srgbClr val="0000CC"/>
                          </a:solidFill>
                          <a:latin typeface="Arial"/>
                          <a:cs typeface="Arial"/>
                        </a:rPr>
                        <a:t>s</a:t>
                      </a:r>
                      <a:r>
                        <a:rPr sz="1300" dirty="0">
                          <a:solidFill>
                            <a:srgbClr val="0000CC"/>
                          </a:solidFill>
                          <a:latin typeface="Arial"/>
                          <a:cs typeface="Arial"/>
                        </a:rPr>
                        <a:t>s</a:t>
                      </a:r>
                      <a:r>
                        <a:rPr sz="1300" spc="-15" dirty="0">
                          <a:solidFill>
                            <a:srgbClr val="0000CC"/>
                          </a:solidFill>
                          <a:latin typeface="Arial"/>
                          <a:cs typeface="Arial"/>
                        </a:rPr>
                        <a:t> </a:t>
                      </a:r>
                      <a:r>
                        <a:rPr sz="1300" spc="35" dirty="0">
                          <a:solidFill>
                            <a:srgbClr val="0000CC"/>
                          </a:solidFill>
                          <a:latin typeface="Arial"/>
                          <a:cs typeface="Arial"/>
                        </a:rPr>
                        <a:t>to </a:t>
                      </a:r>
                      <a:r>
                        <a:rPr sz="1300" spc="50" dirty="0">
                          <a:solidFill>
                            <a:srgbClr val="0000CC"/>
                          </a:solidFill>
                          <a:latin typeface="Arial"/>
                          <a:cs typeface="Arial"/>
                        </a:rPr>
                        <a:t>c</a:t>
                      </a:r>
                      <a:r>
                        <a:rPr sz="1300" spc="-25" dirty="0">
                          <a:solidFill>
                            <a:srgbClr val="0000CC"/>
                          </a:solidFill>
                          <a:latin typeface="Arial"/>
                          <a:cs typeface="Arial"/>
                        </a:rPr>
                        <a:t>e</a:t>
                      </a:r>
                      <a:r>
                        <a:rPr sz="1300" spc="-35" dirty="0">
                          <a:solidFill>
                            <a:srgbClr val="0000CC"/>
                          </a:solidFill>
                          <a:latin typeface="Arial"/>
                          <a:cs typeface="Arial"/>
                        </a:rPr>
                        <a:t>r</a:t>
                      </a:r>
                      <a:r>
                        <a:rPr sz="1300" spc="35" dirty="0">
                          <a:solidFill>
                            <a:srgbClr val="0000CC"/>
                          </a:solidFill>
                          <a:latin typeface="Arial"/>
                          <a:cs typeface="Arial"/>
                        </a:rPr>
                        <a:t>t</a:t>
                      </a:r>
                      <a:r>
                        <a:rPr sz="1300" spc="-25" dirty="0">
                          <a:solidFill>
                            <a:srgbClr val="0000CC"/>
                          </a:solidFill>
                          <a:latin typeface="Arial"/>
                          <a:cs typeface="Arial"/>
                        </a:rPr>
                        <a:t>a</a:t>
                      </a:r>
                      <a:r>
                        <a:rPr sz="1300" spc="10" dirty="0">
                          <a:solidFill>
                            <a:srgbClr val="0000CC"/>
                          </a:solidFill>
                          <a:latin typeface="Arial"/>
                          <a:cs typeface="Arial"/>
                        </a:rPr>
                        <a:t>i</a:t>
                      </a:r>
                      <a:r>
                        <a:rPr sz="1300" dirty="0">
                          <a:solidFill>
                            <a:srgbClr val="0000CC"/>
                          </a:solidFill>
                          <a:latin typeface="Arial"/>
                          <a:cs typeface="Arial"/>
                        </a:rPr>
                        <a:t>n</a:t>
                      </a:r>
                      <a:r>
                        <a:rPr sz="1300" spc="-85" dirty="0">
                          <a:solidFill>
                            <a:srgbClr val="0000CC"/>
                          </a:solidFill>
                          <a:latin typeface="Arial"/>
                          <a:cs typeface="Arial"/>
                        </a:rPr>
                        <a:t> </a:t>
                      </a:r>
                      <a:r>
                        <a:rPr sz="1300" spc="-25" dirty="0">
                          <a:solidFill>
                            <a:srgbClr val="0000CC"/>
                          </a:solidFill>
                          <a:latin typeface="Arial"/>
                          <a:cs typeface="Arial"/>
                        </a:rPr>
                        <a:t>e</a:t>
                      </a:r>
                      <a:r>
                        <a:rPr sz="1300" spc="50" dirty="0">
                          <a:solidFill>
                            <a:srgbClr val="0000CC"/>
                          </a:solidFill>
                          <a:latin typeface="Arial"/>
                          <a:cs typeface="Arial"/>
                        </a:rPr>
                        <a:t>v</a:t>
                      </a:r>
                      <a:r>
                        <a:rPr sz="1300" spc="-25" dirty="0">
                          <a:solidFill>
                            <a:srgbClr val="0000CC"/>
                          </a:solidFill>
                          <a:latin typeface="Arial"/>
                          <a:cs typeface="Arial"/>
                        </a:rPr>
                        <a:t>en</a:t>
                      </a:r>
                      <a:r>
                        <a:rPr sz="1300" spc="35" dirty="0">
                          <a:solidFill>
                            <a:srgbClr val="0000CC"/>
                          </a:solidFill>
                          <a:latin typeface="Arial"/>
                          <a:cs typeface="Arial"/>
                        </a:rPr>
                        <a:t>t</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6"/>
                  </a:ext>
                </a:extLst>
              </a:tr>
              <a:tr h="906830">
                <a:tc>
                  <a:txBody>
                    <a:bodyPr/>
                    <a:lstStyle/>
                    <a:p>
                      <a:pPr marL="372745">
                        <a:lnSpc>
                          <a:spcPct val="100000"/>
                        </a:lnSpc>
                      </a:pPr>
                      <a:r>
                        <a:rPr sz="1500" b="1" spc="30" dirty="0">
                          <a:latin typeface="Times New Roman"/>
                          <a:cs typeface="Times New Roman"/>
                        </a:rPr>
                        <a:t>Ke</a:t>
                      </a:r>
                      <a:r>
                        <a:rPr sz="1500" b="1" dirty="0">
                          <a:latin typeface="Times New Roman"/>
                          <a:cs typeface="Times New Roman"/>
                        </a:rPr>
                        <a:t>y</a:t>
                      </a:r>
                      <a:r>
                        <a:rPr sz="1500" b="1" spc="-30" dirty="0">
                          <a:latin typeface="Times New Roman"/>
                          <a:cs typeface="Times New Roman"/>
                        </a:rPr>
                        <a:t> </a:t>
                      </a:r>
                      <a:r>
                        <a:rPr sz="1500" b="1" spc="-105" dirty="0">
                          <a:latin typeface="Times New Roman"/>
                          <a:cs typeface="Times New Roman"/>
                        </a:rPr>
                        <a:t>T</a:t>
                      </a:r>
                      <a:r>
                        <a:rPr sz="1500" b="1" spc="30" dirty="0">
                          <a:latin typeface="Times New Roman"/>
                          <a:cs typeface="Times New Roman"/>
                        </a:rPr>
                        <a:t>er</a:t>
                      </a:r>
                      <a:r>
                        <a:rPr sz="1500" b="1" spc="-50" dirty="0">
                          <a:latin typeface="Times New Roman"/>
                          <a:cs typeface="Times New Roman"/>
                        </a:rPr>
                        <a:t>m</a:t>
                      </a:r>
                      <a:r>
                        <a:rPr sz="1500" b="1" dirty="0">
                          <a:latin typeface="Times New Roman"/>
                          <a:cs typeface="Times New Roman"/>
                        </a:rPr>
                        <a:t>s</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322580" marR="197485" indent="-114300">
                        <a:lnSpc>
                          <a:spcPct val="102600"/>
                        </a:lnSpc>
                      </a:pPr>
                      <a:r>
                        <a:rPr sz="1300" spc="35" dirty="0">
                          <a:solidFill>
                            <a:srgbClr val="0000CC"/>
                          </a:solidFill>
                          <a:latin typeface="Arial"/>
                          <a:cs typeface="Arial"/>
                        </a:rPr>
                        <a:t>"f</a:t>
                      </a:r>
                      <a:r>
                        <a:rPr sz="1300" spc="-25" dirty="0">
                          <a:solidFill>
                            <a:srgbClr val="0000CC"/>
                          </a:solidFill>
                          <a:latin typeface="Arial"/>
                          <a:cs typeface="Arial"/>
                        </a:rPr>
                        <a:t>u</a:t>
                      </a:r>
                      <a:r>
                        <a:rPr sz="1300" spc="10" dirty="0">
                          <a:solidFill>
                            <a:srgbClr val="0000CC"/>
                          </a:solidFill>
                          <a:latin typeface="Arial"/>
                          <a:cs typeface="Arial"/>
                        </a:rPr>
                        <a:t>l</a:t>
                      </a:r>
                      <a:r>
                        <a:rPr sz="1300" spc="35" dirty="0">
                          <a:solidFill>
                            <a:srgbClr val="0000CC"/>
                          </a:solidFill>
                          <a:latin typeface="Arial"/>
                          <a:cs typeface="Arial"/>
                        </a:rPr>
                        <a:t>f</a:t>
                      </a:r>
                      <a:r>
                        <a:rPr sz="1300" spc="10" dirty="0">
                          <a:solidFill>
                            <a:srgbClr val="0000CC"/>
                          </a:solidFill>
                          <a:latin typeface="Arial"/>
                          <a:cs typeface="Arial"/>
                        </a:rPr>
                        <a:t>ill</a:t>
                      </a:r>
                      <a:r>
                        <a:rPr sz="1300" spc="-25" dirty="0">
                          <a:solidFill>
                            <a:srgbClr val="0000CC"/>
                          </a:solidFill>
                          <a:latin typeface="Arial"/>
                          <a:cs typeface="Arial"/>
                        </a:rPr>
                        <a:t>ed</a:t>
                      </a:r>
                      <a:r>
                        <a:rPr sz="1300" spc="35" dirty="0">
                          <a:solidFill>
                            <a:srgbClr val="0000CC"/>
                          </a:solidFill>
                          <a:latin typeface="Arial"/>
                          <a:cs typeface="Arial"/>
                        </a:rPr>
                        <a:t>"</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spc="30" dirty="0">
                          <a:solidFill>
                            <a:srgbClr val="0000CC"/>
                          </a:solidFill>
                          <a:latin typeface="Arial"/>
                          <a:cs typeface="Arial"/>
                        </a:rPr>
                        <a:t>K</a:t>
                      </a:r>
                      <a:r>
                        <a:rPr sz="1300" spc="10" dirty="0">
                          <a:solidFill>
                            <a:srgbClr val="0000CC"/>
                          </a:solidFill>
                          <a:latin typeface="Arial"/>
                          <a:cs typeface="Arial"/>
                        </a:rPr>
                        <a:t>i</a:t>
                      </a:r>
                      <a:r>
                        <a:rPr sz="1300" spc="-25" dirty="0">
                          <a:solidFill>
                            <a:srgbClr val="0000CC"/>
                          </a:solidFill>
                          <a:latin typeface="Arial"/>
                          <a:cs typeface="Arial"/>
                        </a:rPr>
                        <a:t>ngdo</a:t>
                      </a:r>
                      <a:r>
                        <a:rPr sz="1300" spc="15" dirty="0">
                          <a:solidFill>
                            <a:srgbClr val="0000CC"/>
                          </a:solidFill>
                          <a:latin typeface="Arial"/>
                          <a:cs typeface="Arial"/>
                        </a:rPr>
                        <a:t>m</a:t>
                      </a:r>
                      <a:r>
                        <a:rPr sz="1300" dirty="0">
                          <a:solidFill>
                            <a:srgbClr val="0000CC"/>
                          </a:solidFill>
                          <a:latin typeface="Arial"/>
                          <a:cs typeface="Arial"/>
                        </a:rPr>
                        <a:t>" </a:t>
                      </a:r>
                      <a:r>
                        <a:rPr sz="1300" spc="-35" dirty="0">
                          <a:solidFill>
                            <a:srgbClr val="0000CC"/>
                          </a:solidFill>
                          <a:latin typeface="Arial"/>
                          <a:cs typeface="Arial"/>
                        </a:rPr>
                        <a:t>(</a:t>
                      </a:r>
                      <a:r>
                        <a:rPr sz="1300" spc="-25" dirty="0">
                          <a:solidFill>
                            <a:srgbClr val="0000CC"/>
                          </a:solidFill>
                          <a:latin typeface="Arial"/>
                          <a:cs typeface="Arial"/>
                        </a:rPr>
                        <a:t>50</a:t>
                      </a:r>
                      <a:r>
                        <a:rPr sz="1300" spc="-35" dirty="0">
                          <a:solidFill>
                            <a:srgbClr val="0000CC"/>
                          </a:solidFill>
                          <a:latin typeface="Arial"/>
                          <a:cs typeface="Arial"/>
                        </a:rPr>
                        <a:t>)</a:t>
                      </a:r>
                      <a:r>
                        <a:rPr sz="1300" dirty="0">
                          <a:solidFill>
                            <a:srgbClr val="0000CC"/>
                          </a:solidFill>
                          <a:latin typeface="Arial"/>
                          <a:cs typeface="Arial"/>
                        </a:rPr>
                        <a:t>,</a:t>
                      </a:r>
                      <a:r>
                        <a:rPr sz="1300" spc="75" dirty="0">
                          <a:solidFill>
                            <a:srgbClr val="0000CC"/>
                          </a:solidFill>
                          <a:latin typeface="Arial"/>
                          <a:cs typeface="Arial"/>
                        </a:rPr>
                        <a:t> </a:t>
                      </a:r>
                      <a:r>
                        <a:rPr sz="1300" spc="35" dirty="0">
                          <a:solidFill>
                            <a:srgbClr val="0000CC"/>
                          </a:solidFill>
                          <a:latin typeface="Arial"/>
                          <a:cs typeface="Arial"/>
                        </a:rPr>
                        <a:t>"</a:t>
                      </a:r>
                      <a:r>
                        <a:rPr sz="1300" spc="30" dirty="0">
                          <a:solidFill>
                            <a:srgbClr val="0000CC"/>
                          </a:solidFill>
                          <a:latin typeface="Arial"/>
                          <a:cs typeface="Arial"/>
                        </a:rPr>
                        <a:t>K</a:t>
                      </a:r>
                      <a:r>
                        <a:rPr sz="1300" spc="10" dirty="0">
                          <a:solidFill>
                            <a:srgbClr val="0000CC"/>
                          </a:solidFill>
                          <a:latin typeface="Arial"/>
                          <a:cs typeface="Arial"/>
                        </a:rPr>
                        <a:t>i</a:t>
                      </a:r>
                      <a:r>
                        <a:rPr sz="1300" spc="-25" dirty="0">
                          <a:solidFill>
                            <a:srgbClr val="0000CC"/>
                          </a:solidFill>
                          <a:latin typeface="Arial"/>
                          <a:cs typeface="Arial"/>
                        </a:rPr>
                        <a:t>ngdo</a:t>
                      </a:r>
                      <a:r>
                        <a:rPr sz="1300" dirty="0">
                          <a:solidFill>
                            <a:srgbClr val="0000CC"/>
                          </a:solidFill>
                          <a:latin typeface="Arial"/>
                          <a:cs typeface="Arial"/>
                        </a:rPr>
                        <a:t>m</a:t>
                      </a:r>
                      <a:r>
                        <a:rPr sz="1300" spc="-4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a:t>
                      </a:r>
                      <a:endParaRPr sz="1300">
                        <a:latin typeface="Arial"/>
                        <a:cs typeface="Arial"/>
                      </a:endParaRPr>
                    </a:p>
                    <a:p>
                      <a:pPr marL="208279">
                        <a:lnSpc>
                          <a:spcPts val="1500"/>
                        </a:lnSpc>
                      </a:pPr>
                      <a:r>
                        <a:rPr sz="1300" spc="-40" dirty="0">
                          <a:solidFill>
                            <a:srgbClr val="0000CC"/>
                          </a:solidFill>
                          <a:latin typeface="Arial"/>
                          <a:cs typeface="Arial"/>
                        </a:rPr>
                        <a:t>H</a:t>
                      </a:r>
                      <a:r>
                        <a:rPr sz="1300" spc="-25" dirty="0">
                          <a:solidFill>
                            <a:srgbClr val="0000CC"/>
                          </a:solidFill>
                          <a:latin typeface="Arial"/>
                          <a:cs typeface="Arial"/>
                        </a:rPr>
                        <a:t>ea</a:t>
                      </a:r>
                      <a:r>
                        <a:rPr sz="1300" spc="45" dirty="0">
                          <a:solidFill>
                            <a:srgbClr val="0000CC"/>
                          </a:solidFill>
                          <a:latin typeface="Arial"/>
                          <a:cs typeface="Arial"/>
                        </a:rPr>
                        <a:t>v</a:t>
                      </a:r>
                      <a:r>
                        <a:rPr sz="1300" spc="-25" dirty="0">
                          <a:solidFill>
                            <a:srgbClr val="0000CC"/>
                          </a:solidFill>
                          <a:latin typeface="Arial"/>
                          <a:cs typeface="Arial"/>
                        </a:rPr>
                        <a:t>en</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spc="-25" dirty="0">
                          <a:solidFill>
                            <a:srgbClr val="0000CC"/>
                          </a:solidFill>
                          <a:latin typeface="Arial"/>
                          <a:cs typeface="Arial"/>
                        </a:rPr>
                        <a:t>30</a:t>
                      </a:r>
                      <a:r>
                        <a:rPr sz="1300" spc="-35" dirty="0">
                          <a:solidFill>
                            <a:srgbClr val="0000CC"/>
                          </a:solidFill>
                          <a:latin typeface="Arial"/>
                          <a:cs typeface="Arial"/>
                        </a:rPr>
                        <a:t>)</a:t>
                      </a:r>
                      <a:r>
                        <a:rPr sz="1300" dirty="0">
                          <a:solidFill>
                            <a:srgbClr val="0000CC"/>
                          </a:solidFill>
                          <a:latin typeface="Arial"/>
                          <a:cs typeface="Arial"/>
                        </a:rPr>
                        <a:t>,</a:t>
                      </a:r>
                      <a:r>
                        <a:rPr sz="1300" spc="75" dirty="0">
                          <a:solidFill>
                            <a:srgbClr val="0000CC"/>
                          </a:solidFill>
                          <a:latin typeface="Arial"/>
                          <a:cs typeface="Arial"/>
                        </a:rPr>
                        <a:t> </a:t>
                      </a:r>
                      <a:r>
                        <a:rPr sz="1300" spc="35" dirty="0">
                          <a:solidFill>
                            <a:srgbClr val="0000CC"/>
                          </a:solidFill>
                          <a:latin typeface="Arial"/>
                          <a:cs typeface="Arial"/>
                        </a:rPr>
                        <a:t>"</a:t>
                      </a:r>
                      <a:r>
                        <a:rPr sz="1300" spc="30" dirty="0">
                          <a:solidFill>
                            <a:srgbClr val="0000CC"/>
                          </a:solidFill>
                          <a:latin typeface="Arial"/>
                          <a:cs typeface="Arial"/>
                        </a:rPr>
                        <a:t>K</a:t>
                      </a:r>
                      <a:r>
                        <a:rPr sz="1300" spc="10" dirty="0">
                          <a:solidFill>
                            <a:srgbClr val="0000CC"/>
                          </a:solidFill>
                          <a:latin typeface="Arial"/>
                          <a:cs typeface="Arial"/>
                        </a:rPr>
                        <a:t>i</a:t>
                      </a:r>
                      <a:r>
                        <a:rPr sz="1300" spc="-25" dirty="0">
                          <a:solidFill>
                            <a:srgbClr val="0000CC"/>
                          </a:solidFill>
                          <a:latin typeface="Arial"/>
                          <a:cs typeface="Arial"/>
                        </a:rPr>
                        <a:t>ng</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702945" marR="67310" indent="-622300">
                        <a:lnSpc>
                          <a:spcPct val="102600"/>
                        </a:lnSpc>
                      </a:pPr>
                      <a:r>
                        <a:rPr sz="1300" spc="35" dirty="0">
                          <a:solidFill>
                            <a:srgbClr val="0000CC"/>
                          </a:solidFill>
                          <a:latin typeface="Arial"/>
                          <a:cs typeface="Arial"/>
                        </a:rPr>
                        <a:t>"I</a:t>
                      </a:r>
                      <a:r>
                        <a:rPr sz="1300" spc="15" dirty="0">
                          <a:solidFill>
                            <a:srgbClr val="0000CC"/>
                          </a:solidFill>
                          <a:latin typeface="Arial"/>
                          <a:cs typeface="Arial"/>
                        </a:rPr>
                        <a:t>mm</a:t>
                      </a:r>
                      <a:r>
                        <a:rPr sz="1300" spc="-25" dirty="0">
                          <a:solidFill>
                            <a:srgbClr val="0000CC"/>
                          </a:solidFill>
                          <a:latin typeface="Arial"/>
                          <a:cs typeface="Arial"/>
                        </a:rPr>
                        <a:t>ed</a:t>
                      </a:r>
                      <a:r>
                        <a:rPr sz="1300" spc="10" dirty="0">
                          <a:solidFill>
                            <a:srgbClr val="0000CC"/>
                          </a:solidFill>
                          <a:latin typeface="Arial"/>
                          <a:cs typeface="Arial"/>
                        </a:rPr>
                        <a:t>i</a:t>
                      </a:r>
                      <a:r>
                        <a:rPr sz="1300" spc="-25" dirty="0">
                          <a:solidFill>
                            <a:srgbClr val="0000CC"/>
                          </a:solidFill>
                          <a:latin typeface="Arial"/>
                          <a:cs typeface="Arial"/>
                        </a:rPr>
                        <a:t>a</a:t>
                      </a:r>
                      <a:r>
                        <a:rPr sz="1300" spc="35" dirty="0">
                          <a:solidFill>
                            <a:srgbClr val="0000CC"/>
                          </a:solidFill>
                          <a:latin typeface="Arial"/>
                          <a:cs typeface="Arial"/>
                        </a:rPr>
                        <a:t>t</a:t>
                      </a:r>
                      <a:r>
                        <a:rPr sz="1300" spc="-25" dirty="0">
                          <a:solidFill>
                            <a:srgbClr val="0000CC"/>
                          </a:solidFill>
                          <a:latin typeface="Arial"/>
                          <a:cs typeface="Arial"/>
                        </a:rPr>
                        <a:t>e</a:t>
                      </a:r>
                      <a:r>
                        <a:rPr sz="1300" spc="10" dirty="0">
                          <a:solidFill>
                            <a:srgbClr val="0000CC"/>
                          </a:solidFill>
                          <a:latin typeface="Arial"/>
                          <a:cs typeface="Arial"/>
                        </a:rPr>
                        <a:t>l</a:t>
                      </a:r>
                      <a:r>
                        <a:rPr sz="1300" spc="50" dirty="0">
                          <a:solidFill>
                            <a:srgbClr val="0000CC"/>
                          </a:solidFill>
                          <a:latin typeface="Arial"/>
                          <a:cs typeface="Arial"/>
                        </a:rPr>
                        <a:t>y</a:t>
                      </a:r>
                      <a:r>
                        <a:rPr sz="1300" spc="35" dirty="0">
                          <a:solidFill>
                            <a:srgbClr val="0000CC"/>
                          </a:solidFill>
                          <a:latin typeface="Arial"/>
                          <a:cs typeface="Arial"/>
                        </a:rPr>
                        <a:t>"</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spc="-15" dirty="0">
                          <a:solidFill>
                            <a:srgbClr val="0000CC"/>
                          </a:solidFill>
                          <a:latin typeface="Arial"/>
                          <a:cs typeface="Arial"/>
                        </a:rPr>
                        <a:t>G</a:t>
                      </a:r>
                      <a:r>
                        <a:rPr sz="1300" spc="-25" dirty="0">
                          <a:solidFill>
                            <a:srgbClr val="0000CC"/>
                          </a:solidFill>
                          <a:latin typeface="Arial"/>
                          <a:cs typeface="Arial"/>
                        </a:rPr>
                        <a:t>o</a:t>
                      </a:r>
                      <a:r>
                        <a:rPr sz="1300" spc="-50" dirty="0">
                          <a:solidFill>
                            <a:srgbClr val="0000CC"/>
                          </a:solidFill>
                          <a:latin typeface="Arial"/>
                          <a:cs typeface="Arial"/>
                        </a:rPr>
                        <a:t>s</a:t>
                      </a:r>
                      <a:r>
                        <a:rPr sz="1300" spc="-25" dirty="0">
                          <a:solidFill>
                            <a:srgbClr val="0000CC"/>
                          </a:solidFill>
                          <a:latin typeface="Arial"/>
                          <a:cs typeface="Arial"/>
                        </a:rPr>
                        <a:t>p</a:t>
                      </a:r>
                      <a:r>
                        <a:rPr sz="1300" spc="-125" dirty="0">
                          <a:solidFill>
                            <a:srgbClr val="0000CC"/>
                          </a:solidFill>
                          <a:latin typeface="Arial"/>
                          <a:cs typeface="Arial"/>
                        </a:rPr>
                        <a:t>e</a:t>
                      </a:r>
                      <a:r>
                        <a:rPr sz="1300" spc="-90" dirty="0">
                          <a:solidFill>
                            <a:srgbClr val="0000CC"/>
                          </a:solidFill>
                          <a:latin typeface="Arial"/>
                          <a:cs typeface="Arial"/>
                        </a:rPr>
                        <a:t>l</a:t>
                      </a:r>
                      <a:r>
                        <a:rPr sz="1300" spc="-65" dirty="0">
                          <a:solidFill>
                            <a:srgbClr val="0000CC"/>
                          </a:solidFill>
                          <a:latin typeface="Arial"/>
                          <a:cs typeface="Arial"/>
                        </a:rPr>
                        <a:t>"</a:t>
                      </a:r>
                      <a:r>
                        <a:rPr sz="1300" dirty="0">
                          <a:solidFill>
                            <a:srgbClr val="0000CC"/>
                          </a:solidFill>
                          <a:latin typeface="Arial"/>
                          <a:cs typeface="Arial"/>
                        </a:rPr>
                        <a:t>, </a:t>
                      </a:r>
                      <a:r>
                        <a:rPr sz="1300" spc="35" dirty="0">
                          <a:solidFill>
                            <a:srgbClr val="0000CC"/>
                          </a:solidFill>
                          <a:latin typeface="Arial"/>
                          <a:cs typeface="Arial"/>
                        </a:rPr>
                        <a:t>"</a:t>
                      </a:r>
                      <a:r>
                        <a:rPr sz="1300" spc="5" dirty="0">
                          <a:solidFill>
                            <a:srgbClr val="0000CC"/>
                          </a:solidFill>
                          <a:latin typeface="Arial"/>
                          <a:cs typeface="Arial"/>
                        </a:rPr>
                        <a:t>F</a:t>
                      </a:r>
                      <a:r>
                        <a:rPr sz="1300" spc="-25" dirty="0">
                          <a:solidFill>
                            <a:srgbClr val="0000CC"/>
                          </a:solidFill>
                          <a:latin typeface="Arial"/>
                          <a:cs typeface="Arial"/>
                        </a:rPr>
                        <a:t>a</a:t>
                      </a:r>
                      <a:r>
                        <a:rPr sz="1300" spc="10" dirty="0">
                          <a:solidFill>
                            <a:srgbClr val="0000CC"/>
                          </a:solidFill>
                          <a:latin typeface="Arial"/>
                          <a:cs typeface="Arial"/>
                        </a:rPr>
                        <a:t>i</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9525" algn="ctr">
                        <a:lnSpc>
                          <a:spcPct val="100000"/>
                        </a:lnSpc>
                      </a:pPr>
                      <a:r>
                        <a:rPr sz="1300" spc="35" dirty="0">
                          <a:solidFill>
                            <a:srgbClr val="0000CC"/>
                          </a:solidFill>
                          <a:latin typeface="Arial"/>
                          <a:cs typeface="Arial"/>
                        </a:rPr>
                        <a:t>"</a:t>
                      </a:r>
                      <a:r>
                        <a:rPr sz="1300" spc="30" dirty="0">
                          <a:solidFill>
                            <a:srgbClr val="0000CC"/>
                          </a:solidFill>
                          <a:latin typeface="Arial"/>
                          <a:cs typeface="Arial"/>
                        </a:rPr>
                        <a:t>S</a:t>
                      </a:r>
                      <a:r>
                        <a:rPr sz="1300" spc="-25" dirty="0">
                          <a:solidFill>
                            <a:srgbClr val="0000CC"/>
                          </a:solidFill>
                          <a:latin typeface="Arial"/>
                          <a:cs typeface="Arial"/>
                        </a:rPr>
                        <a:t>o</a:t>
                      </a:r>
                      <a:r>
                        <a:rPr sz="1300" dirty="0">
                          <a:solidFill>
                            <a:srgbClr val="0000CC"/>
                          </a:solidFill>
                          <a:latin typeface="Arial"/>
                          <a:cs typeface="Arial"/>
                        </a:rPr>
                        <a:t>n</a:t>
                      </a:r>
                      <a:r>
                        <a:rPr sz="1300" spc="-8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a:t>
                      </a:r>
                      <a:r>
                        <a:rPr sz="1300" spc="-25" dirty="0">
                          <a:solidFill>
                            <a:srgbClr val="0000CC"/>
                          </a:solidFill>
                          <a:latin typeface="Arial"/>
                          <a:cs typeface="Arial"/>
                        </a:rPr>
                        <a:t> </a:t>
                      </a:r>
                      <a:r>
                        <a:rPr sz="1300" spc="15" dirty="0">
                          <a:solidFill>
                            <a:srgbClr val="0000CC"/>
                          </a:solidFill>
                          <a:latin typeface="Arial"/>
                          <a:cs typeface="Arial"/>
                        </a:rPr>
                        <a:t>M</a:t>
                      </a:r>
                      <a:r>
                        <a:rPr sz="1300" spc="-25" dirty="0">
                          <a:solidFill>
                            <a:srgbClr val="0000CC"/>
                          </a:solidFill>
                          <a:latin typeface="Arial"/>
                          <a:cs typeface="Arial"/>
                        </a:rPr>
                        <a:t>an</a:t>
                      </a:r>
                      <a:r>
                        <a:rPr sz="1300" spc="35" dirty="0">
                          <a:solidFill>
                            <a:srgbClr val="0000CC"/>
                          </a:solidFill>
                          <a:latin typeface="Arial"/>
                          <a:cs typeface="Arial"/>
                        </a:rPr>
                        <a:t>"</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spc="-25" dirty="0">
                          <a:solidFill>
                            <a:srgbClr val="0000CC"/>
                          </a:solidFill>
                          <a:latin typeface="Arial"/>
                          <a:cs typeface="Arial"/>
                        </a:rPr>
                        <a:t>Lo</a:t>
                      </a:r>
                      <a:r>
                        <a:rPr sz="1300" spc="50" dirty="0">
                          <a:solidFill>
                            <a:srgbClr val="0000CC"/>
                          </a:solidFill>
                          <a:latin typeface="Arial"/>
                          <a:cs typeface="Arial"/>
                        </a:rPr>
                        <a:t>s</a:t>
                      </a:r>
                      <a:r>
                        <a:rPr sz="1300" spc="35" dirty="0">
                          <a:solidFill>
                            <a:srgbClr val="0000CC"/>
                          </a:solidFill>
                          <a:latin typeface="Arial"/>
                          <a:cs typeface="Arial"/>
                        </a:rPr>
                        <a:t>t",</a:t>
                      </a:r>
                      <a:endParaRPr sz="1300">
                        <a:latin typeface="Arial"/>
                        <a:cs typeface="Arial"/>
                      </a:endParaRPr>
                    </a:p>
                    <a:p>
                      <a:pPr marL="259079" marR="241935" algn="ctr">
                        <a:lnSpc>
                          <a:spcPts val="1500"/>
                        </a:lnSpc>
                        <a:spcBef>
                          <a:spcPts val="140"/>
                        </a:spcBef>
                      </a:pPr>
                      <a:r>
                        <a:rPr sz="1300" spc="35" dirty="0">
                          <a:solidFill>
                            <a:srgbClr val="0000CC"/>
                          </a:solidFill>
                          <a:latin typeface="Arial"/>
                          <a:cs typeface="Arial"/>
                        </a:rPr>
                        <a:t>"</a:t>
                      </a:r>
                      <a:r>
                        <a:rPr sz="1300" spc="5" dirty="0">
                          <a:solidFill>
                            <a:srgbClr val="0000CC"/>
                          </a:solidFill>
                          <a:latin typeface="Arial"/>
                          <a:cs typeface="Arial"/>
                        </a:rPr>
                        <a:t>F</a:t>
                      </a:r>
                      <a:r>
                        <a:rPr sz="1300" spc="-25" dirty="0">
                          <a:solidFill>
                            <a:srgbClr val="0000CC"/>
                          </a:solidFill>
                          <a:latin typeface="Arial"/>
                          <a:cs typeface="Arial"/>
                        </a:rPr>
                        <a:t>o</a:t>
                      </a:r>
                      <a:r>
                        <a:rPr sz="1300" spc="-35" dirty="0">
                          <a:solidFill>
                            <a:srgbClr val="0000CC"/>
                          </a:solidFill>
                          <a:latin typeface="Arial"/>
                          <a:cs typeface="Arial"/>
                        </a:rPr>
                        <a:t>r</a:t>
                      </a:r>
                      <a:r>
                        <a:rPr sz="1300" spc="-25" dirty="0">
                          <a:solidFill>
                            <a:srgbClr val="0000CC"/>
                          </a:solidFill>
                          <a:latin typeface="Arial"/>
                          <a:cs typeface="Arial"/>
                        </a:rPr>
                        <a:t>g</a:t>
                      </a:r>
                      <a:r>
                        <a:rPr sz="1300" spc="10" dirty="0">
                          <a:solidFill>
                            <a:srgbClr val="0000CC"/>
                          </a:solidFill>
                          <a:latin typeface="Arial"/>
                          <a:cs typeface="Arial"/>
                        </a:rPr>
                        <a:t>i</a:t>
                      </a:r>
                      <a:r>
                        <a:rPr sz="1300" spc="50" dirty="0">
                          <a:solidFill>
                            <a:srgbClr val="0000CC"/>
                          </a:solidFill>
                          <a:latin typeface="Arial"/>
                          <a:cs typeface="Arial"/>
                        </a:rPr>
                        <a:t>v</a:t>
                      </a:r>
                      <a:r>
                        <a:rPr sz="1300" spc="-25" dirty="0">
                          <a:solidFill>
                            <a:srgbClr val="0000CC"/>
                          </a:solidFill>
                          <a:latin typeface="Arial"/>
                          <a:cs typeface="Arial"/>
                        </a:rPr>
                        <a:t>e</a:t>
                      </a:r>
                      <a:r>
                        <a:rPr sz="1300" spc="35" dirty="0">
                          <a:solidFill>
                            <a:srgbClr val="0000CC"/>
                          </a:solidFill>
                          <a:latin typeface="Arial"/>
                          <a:cs typeface="Arial"/>
                        </a:rPr>
                        <a:t>"</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spc="30" dirty="0">
                          <a:solidFill>
                            <a:srgbClr val="0000CC"/>
                          </a:solidFill>
                          <a:latin typeface="Arial"/>
                          <a:cs typeface="Arial"/>
                        </a:rPr>
                        <a:t>S</a:t>
                      </a:r>
                      <a:r>
                        <a:rPr sz="1300" spc="-25" dirty="0">
                          <a:solidFill>
                            <a:srgbClr val="0000CC"/>
                          </a:solidFill>
                          <a:latin typeface="Arial"/>
                          <a:cs typeface="Arial"/>
                        </a:rPr>
                        <a:t>a</a:t>
                      </a:r>
                      <a:r>
                        <a:rPr sz="1300" spc="50" dirty="0">
                          <a:solidFill>
                            <a:srgbClr val="0000CC"/>
                          </a:solidFill>
                          <a:latin typeface="Arial"/>
                          <a:cs typeface="Arial"/>
                        </a:rPr>
                        <a:t>v</a:t>
                      </a:r>
                      <a:r>
                        <a:rPr sz="1300" spc="10" dirty="0">
                          <a:solidFill>
                            <a:srgbClr val="0000CC"/>
                          </a:solidFill>
                          <a:latin typeface="Arial"/>
                          <a:cs typeface="Arial"/>
                        </a:rPr>
                        <a:t>i</a:t>
                      </a:r>
                      <a:r>
                        <a:rPr sz="1300" spc="-25" dirty="0">
                          <a:solidFill>
                            <a:srgbClr val="0000CC"/>
                          </a:solidFill>
                          <a:latin typeface="Arial"/>
                          <a:cs typeface="Arial"/>
                        </a:rPr>
                        <a:t>o</a:t>
                      </a:r>
                      <a:r>
                        <a:rPr sz="1300" spc="-35" dirty="0">
                          <a:solidFill>
                            <a:srgbClr val="0000CC"/>
                          </a:solidFill>
                          <a:latin typeface="Arial"/>
                          <a:cs typeface="Arial"/>
                        </a:rPr>
                        <a:t>r</a:t>
                      </a:r>
                      <a:r>
                        <a:rPr sz="1300" spc="35" dirty="0">
                          <a:solidFill>
                            <a:srgbClr val="0000CC"/>
                          </a:solidFill>
                          <a:latin typeface="Arial"/>
                          <a:cs typeface="Arial"/>
                        </a:rPr>
                        <a:t>", "</a:t>
                      </a:r>
                      <a:r>
                        <a:rPr sz="1300" spc="30" dirty="0">
                          <a:solidFill>
                            <a:srgbClr val="0000CC"/>
                          </a:solidFill>
                          <a:latin typeface="Arial"/>
                          <a:cs typeface="Arial"/>
                        </a:rPr>
                        <a:t>S</a:t>
                      </a:r>
                      <a:r>
                        <a:rPr sz="1300" spc="-25" dirty="0">
                          <a:solidFill>
                            <a:srgbClr val="0000CC"/>
                          </a:solidFill>
                          <a:latin typeface="Arial"/>
                          <a:cs typeface="Arial"/>
                        </a:rPr>
                        <a:t>a</a:t>
                      </a:r>
                      <a:r>
                        <a:rPr sz="1300" spc="10" dirty="0">
                          <a:solidFill>
                            <a:srgbClr val="0000CC"/>
                          </a:solidFill>
                          <a:latin typeface="Arial"/>
                          <a:cs typeface="Arial"/>
                        </a:rPr>
                        <a:t>l</a:t>
                      </a:r>
                      <a:r>
                        <a:rPr sz="1300" spc="50" dirty="0">
                          <a:solidFill>
                            <a:srgbClr val="0000CC"/>
                          </a:solidFill>
                          <a:latin typeface="Arial"/>
                          <a:cs typeface="Arial"/>
                        </a:rPr>
                        <a:t>v</a:t>
                      </a:r>
                      <a:r>
                        <a:rPr sz="1300" spc="-25" dirty="0">
                          <a:solidFill>
                            <a:srgbClr val="0000CC"/>
                          </a:solidFill>
                          <a:latin typeface="Arial"/>
                          <a:cs typeface="Arial"/>
                        </a:rPr>
                        <a:t>a</a:t>
                      </a:r>
                      <a:r>
                        <a:rPr sz="1300" spc="35" dirty="0">
                          <a:solidFill>
                            <a:srgbClr val="0000CC"/>
                          </a:solidFill>
                          <a:latin typeface="Arial"/>
                          <a:cs typeface="Arial"/>
                        </a:rPr>
                        <a:t>t</a:t>
                      </a:r>
                      <a:r>
                        <a:rPr sz="1300" spc="10" dirty="0">
                          <a:solidFill>
                            <a:srgbClr val="0000CC"/>
                          </a:solidFill>
                          <a:latin typeface="Arial"/>
                          <a:cs typeface="Arial"/>
                        </a:rPr>
                        <a:t>i</a:t>
                      </a:r>
                      <a:r>
                        <a:rPr sz="1300" spc="-25" dirty="0">
                          <a:solidFill>
                            <a:srgbClr val="0000CC"/>
                          </a:solidFill>
                          <a:latin typeface="Arial"/>
                          <a:cs typeface="Arial"/>
                        </a:rPr>
                        <a:t>on</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500380" marR="196215" indent="-304800">
                        <a:lnSpc>
                          <a:spcPct val="102600"/>
                        </a:lnSpc>
                      </a:pPr>
                      <a:r>
                        <a:rPr sz="1300" spc="35" dirty="0">
                          <a:solidFill>
                            <a:srgbClr val="0000CC"/>
                          </a:solidFill>
                          <a:latin typeface="Arial"/>
                          <a:cs typeface="Arial"/>
                        </a:rPr>
                        <a:t>"</a:t>
                      </a:r>
                      <a:r>
                        <a:rPr sz="1300" spc="30" dirty="0">
                          <a:solidFill>
                            <a:srgbClr val="0000CC"/>
                          </a:solidFill>
                          <a:latin typeface="Arial"/>
                          <a:cs typeface="Arial"/>
                        </a:rPr>
                        <a:t>E</a:t>
                      </a:r>
                      <a:r>
                        <a:rPr sz="1300" spc="35" dirty="0">
                          <a:solidFill>
                            <a:srgbClr val="0000CC"/>
                          </a:solidFill>
                          <a:latin typeface="Arial"/>
                          <a:cs typeface="Arial"/>
                        </a:rPr>
                        <a:t>t</a:t>
                      </a:r>
                      <a:r>
                        <a:rPr sz="1300" spc="-25" dirty="0">
                          <a:solidFill>
                            <a:srgbClr val="0000CC"/>
                          </a:solidFill>
                          <a:latin typeface="Arial"/>
                          <a:cs typeface="Arial"/>
                        </a:rPr>
                        <a:t>e</a:t>
                      </a:r>
                      <a:r>
                        <a:rPr sz="1300" spc="-35" dirty="0">
                          <a:solidFill>
                            <a:srgbClr val="0000CC"/>
                          </a:solidFill>
                          <a:latin typeface="Arial"/>
                          <a:cs typeface="Arial"/>
                        </a:rPr>
                        <a:t>r</a:t>
                      </a:r>
                      <a:r>
                        <a:rPr sz="1300" spc="-25" dirty="0">
                          <a:solidFill>
                            <a:srgbClr val="0000CC"/>
                          </a:solidFill>
                          <a:latin typeface="Arial"/>
                          <a:cs typeface="Arial"/>
                        </a:rPr>
                        <a:t>na</a:t>
                      </a:r>
                      <a:r>
                        <a:rPr sz="1300" dirty="0">
                          <a:solidFill>
                            <a:srgbClr val="0000CC"/>
                          </a:solidFill>
                          <a:latin typeface="Arial"/>
                          <a:cs typeface="Arial"/>
                        </a:rPr>
                        <a:t>l</a:t>
                      </a:r>
                      <a:r>
                        <a:rPr sz="1300" spc="-55" dirty="0">
                          <a:solidFill>
                            <a:srgbClr val="0000CC"/>
                          </a:solidFill>
                          <a:latin typeface="Arial"/>
                          <a:cs typeface="Arial"/>
                        </a:rPr>
                        <a:t> </a:t>
                      </a:r>
                      <a:r>
                        <a:rPr sz="1300" spc="10" dirty="0">
                          <a:solidFill>
                            <a:srgbClr val="0000CC"/>
                          </a:solidFill>
                          <a:latin typeface="Arial"/>
                          <a:cs typeface="Arial"/>
                        </a:rPr>
                        <a:t>li</a:t>
                      </a:r>
                      <a:r>
                        <a:rPr sz="1300" spc="35" dirty="0">
                          <a:solidFill>
                            <a:srgbClr val="0000CC"/>
                          </a:solidFill>
                          <a:latin typeface="Arial"/>
                          <a:cs typeface="Arial"/>
                        </a:rPr>
                        <a:t>f</a:t>
                      </a:r>
                      <a:r>
                        <a:rPr sz="1300" spc="-25" dirty="0">
                          <a:solidFill>
                            <a:srgbClr val="0000CC"/>
                          </a:solidFill>
                          <a:latin typeface="Arial"/>
                          <a:cs typeface="Arial"/>
                        </a:rPr>
                        <a:t>e</a:t>
                      </a:r>
                      <a:r>
                        <a:rPr sz="1300" spc="35" dirty="0">
                          <a:solidFill>
                            <a:srgbClr val="0000CC"/>
                          </a:solidFill>
                          <a:latin typeface="Arial"/>
                          <a:cs typeface="Arial"/>
                        </a:rPr>
                        <a:t>"</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spc="30" dirty="0">
                          <a:solidFill>
                            <a:srgbClr val="0000CC"/>
                          </a:solidFill>
                          <a:latin typeface="Arial"/>
                          <a:cs typeface="Arial"/>
                        </a:rPr>
                        <a:t>S</a:t>
                      </a:r>
                      <a:r>
                        <a:rPr sz="1300" spc="-25" dirty="0">
                          <a:solidFill>
                            <a:srgbClr val="0000CC"/>
                          </a:solidFill>
                          <a:latin typeface="Arial"/>
                          <a:cs typeface="Arial"/>
                        </a:rPr>
                        <a:t>o</a:t>
                      </a:r>
                      <a:r>
                        <a:rPr sz="1300" dirty="0">
                          <a:solidFill>
                            <a:srgbClr val="0000CC"/>
                          </a:solidFill>
                          <a:latin typeface="Arial"/>
                          <a:cs typeface="Arial"/>
                        </a:rPr>
                        <a:t>n</a:t>
                      </a:r>
                      <a:r>
                        <a:rPr sz="1300" spc="-8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 </a:t>
                      </a:r>
                      <a:r>
                        <a:rPr sz="1300" spc="-15" dirty="0">
                          <a:solidFill>
                            <a:srgbClr val="0000CC"/>
                          </a:solidFill>
                          <a:latin typeface="Arial"/>
                          <a:cs typeface="Arial"/>
                        </a:rPr>
                        <a:t>G</a:t>
                      </a:r>
                      <a:r>
                        <a:rPr sz="1300" spc="-25" dirty="0">
                          <a:solidFill>
                            <a:srgbClr val="0000CC"/>
                          </a:solidFill>
                          <a:latin typeface="Arial"/>
                          <a:cs typeface="Arial"/>
                        </a:rPr>
                        <a:t>od</a:t>
                      </a:r>
                      <a:r>
                        <a:rPr sz="1300" spc="35" dirty="0">
                          <a:solidFill>
                            <a:srgbClr val="0000CC"/>
                          </a:solidFill>
                          <a:latin typeface="Arial"/>
                          <a:cs typeface="Arial"/>
                        </a:rPr>
                        <a:t>"</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dirty="0">
                          <a:solidFill>
                            <a:srgbClr val="0000CC"/>
                          </a:solidFill>
                          <a:latin typeface="Arial"/>
                          <a:cs typeface="Arial"/>
                        </a:rPr>
                        <a:t>I</a:t>
                      </a:r>
                      <a:r>
                        <a:rPr sz="1300" spc="-125" dirty="0">
                          <a:solidFill>
                            <a:srgbClr val="0000CC"/>
                          </a:solidFill>
                          <a:latin typeface="Arial"/>
                          <a:cs typeface="Arial"/>
                        </a:rPr>
                        <a:t> </a:t>
                      </a:r>
                      <a:r>
                        <a:rPr sz="1300" spc="30" dirty="0">
                          <a:solidFill>
                            <a:srgbClr val="0000CC"/>
                          </a:solidFill>
                          <a:latin typeface="Arial"/>
                          <a:cs typeface="Arial"/>
                        </a:rPr>
                        <a:t>A</a:t>
                      </a:r>
                      <a:r>
                        <a:rPr sz="1300" spc="15" dirty="0">
                          <a:solidFill>
                            <a:srgbClr val="0000CC"/>
                          </a:solidFill>
                          <a:latin typeface="Arial"/>
                          <a:cs typeface="Arial"/>
                        </a:rPr>
                        <a:t>M</a:t>
                      </a:r>
                      <a:r>
                        <a:rPr sz="1300" dirty="0">
                          <a:solidFill>
                            <a:srgbClr val="0000CC"/>
                          </a:solidFill>
                          <a:latin typeface="Arial"/>
                          <a:cs typeface="Arial"/>
                        </a:rPr>
                        <a:t>"</a:t>
                      </a:r>
                      <a:endParaRPr sz="1300">
                        <a:latin typeface="Arial"/>
                        <a:cs typeface="Arial"/>
                      </a:endParaRPr>
                    </a:p>
                    <a:p>
                      <a:pPr marL="170180">
                        <a:lnSpc>
                          <a:spcPts val="1500"/>
                        </a:lnSpc>
                      </a:pPr>
                      <a:r>
                        <a:rPr sz="1300" spc="50" dirty="0">
                          <a:solidFill>
                            <a:srgbClr val="0000CC"/>
                          </a:solidFill>
                          <a:latin typeface="Arial"/>
                          <a:cs typeface="Arial"/>
                        </a:rPr>
                        <a:t>s</a:t>
                      </a:r>
                      <a:r>
                        <a:rPr sz="1300" spc="35" dirty="0">
                          <a:solidFill>
                            <a:srgbClr val="0000CC"/>
                          </a:solidFill>
                          <a:latin typeface="Arial"/>
                          <a:cs typeface="Arial"/>
                        </a:rPr>
                        <a:t>t</a:t>
                      </a:r>
                      <a:r>
                        <a:rPr sz="1300" spc="-25" dirty="0">
                          <a:solidFill>
                            <a:srgbClr val="0000CC"/>
                          </a:solidFill>
                          <a:latin typeface="Arial"/>
                          <a:cs typeface="Arial"/>
                        </a:rPr>
                        <a:t>a</a:t>
                      </a:r>
                      <a:r>
                        <a:rPr sz="1300" spc="35" dirty="0">
                          <a:solidFill>
                            <a:srgbClr val="0000CC"/>
                          </a:solidFill>
                          <a:latin typeface="Arial"/>
                          <a:cs typeface="Arial"/>
                        </a:rPr>
                        <a:t>t</a:t>
                      </a:r>
                      <a:r>
                        <a:rPr sz="1300" spc="-25" dirty="0">
                          <a:solidFill>
                            <a:srgbClr val="0000CC"/>
                          </a:solidFill>
                          <a:latin typeface="Arial"/>
                          <a:cs typeface="Arial"/>
                        </a:rPr>
                        <a:t>e</a:t>
                      </a:r>
                      <a:r>
                        <a:rPr sz="1300" spc="15" dirty="0">
                          <a:solidFill>
                            <a:srgbClr val="0000CC"/>
                          </a:solidFill>
                          <a:latin typeface="Arial"/>
                          <a:cs typeface="Arial"/>
                        </a:rPr>
                        <a:t>m</a:t>
                      </a:r>
                      <a:r>
                        <a:rPr sz="1300" spc="-25" dirty="0">
                          <a:solidFill>
                            <a:srgbClr val="0000CC"/>
                          </a:solidFill>
                          <a:latin typeface="Arial"/>
                          <a:cs typeface="Arial"/>
                        </a:rPr>
                        <a:t>en</a:t>
                      </a:r>
                      <a:r>
                        <a:rPr sz="1300" spc="35" dirty="0">
                          <a:solidFill>
                            <a:srgbClr val="0000CC"/>
                          </a:solidFill>
                          <a:latin typeface="Arial"/>
                          <a:cs typeface="Arial"/>
                        </a:rPr>
                        <a:t>t</a:t>
                      </a:r>
                      <a:r>
                        <a:rPr sz="1300" spc="50" dirty="0">
                          <a:solidFill>
                            <a:srgbClr val="0000CC"/>
                          </a:solidFill>
                          <a:latin typeface="Arial"/>
                          <a:cs typeface="Arial"/>
                        </a:rPr>
                        <a:t>s</a:t>
                      </a:r>
                      <a:r>
                        <a:rPr sz="1300" dirty="0">
                          <a:solidFill>
                            <a:srgbClr val="0000CC"/>
                          </a:solidFill>
                          <a:latin typeface="Arial"/>
                          <a:cs typeface="Arial"/>
                        </a:rPr>
                        <a:t>,</a:t>
                      </a:r>
                      <a:r>
                        <a:rPr sz="1300" spc="-25" dirty="0">
                          <a:solidFill>
                            <a:srgbClr val="0000CC"/>
                          </a:solidFill>
                          <a:latin typeface="Arial"/>
                          <a:cs typeface="Arial"/>
                        </a:rPr>
                        <a:t> </a:t>
                      </a:r>
                      <a:r>
                        <a:rPr sz="1300" spc="35" dirty="0">
                          <a:solidFill>
                            <a:srgbClr val="0000CC"/>
                          </a:solidFill>
                          <a:latin typeface="Arial"/>
                          <a:cs typeface="Arial"/>
                        </a:rPr>
                        <a:t>"</a:t>
                      </a:r>
                      <a:r>
                        <a:rPr sz="1300" spc="30" dirty="0">
                          <a:solidFill>
                            <a:srgbClr val="0000CC"/>
                          </a:solidFill>
                          <a:latin typeface="Arial"/>
                          <a:cs typeface="Arial"/>
                        </a:rPr>
                        <a:t>B</a:t>
                      </a:r>
                      <a:r>
                        <a:rPr sz="1300" spc="-25" dirty="0">
                          <a:solidFill>
                            <a:srgbClr val="0000CC"/>
                          </a:solidFill>
                          <a:latin typeface="Arial"/>
                          <a:cs typeface="Arial"/>
                        </a:rPr>
                        <a:t>e</a:t>
                      </a:r>
                      <a:r>
                        <a:rPr sz="1300" spc="10" dirty="0">
                          <a:solidFill>
                            <a:srgbClr val="0000CC"/>
                          </a:solidFill>
                          <a:latin typeface="Arial"/>
                          <a:cs typeface="Arial"/>
                        </a:rPr>
                        <a:t>li</a:t>
                      </a:r>
                      <a:r>
                        <a:rPr sz="1300" spc="-25" dirty="0">
                          <a:solidFill>
                            <a:srgbClr val="0000CC"/>
                          </a:solidFill>
                          <a:latin typeface="Arial"/>
                          <a:cs typeface="Arial"/>
                        </a:rPr>
                        <a:t>e</a:t>
                      </a:r>
                      <a:r>
                        <a:rPr sz="1300" spc="-50" dirty="0">
                          <a:solidFill>
                            <a:srgbClr val="0000CC"/>
                          </a:solidFill>
                          <a:latin typeface="Arial"/>
                          <a:cs typeface="Arial"/>
                        </a:rPr>
                        <a:t>v</a:t>
                      </a:r>
                      <a:r>
                        <a:rPr sz="1300" spc="-25" dirty="0">
                          <a:solidFill>
                            <a:srgbClr val="0000CC"/>
                          </a:solidFill>
                          <a:latin typeface="Arial"/>
                          <a:cs typeface="Arial"/>
                        </a:rPr>
                        <a:t>e</a:t>
                      </a:r>
                      <a:r>
                        <a:rPr sz="1300" dirty="0">
                          <a:solidFill>
                            <a:srgbClr val="0000CC"/>
                          </a:solidFill>
                          <a:latin typeface="Arial"/>
                          <a:cs typeface="Arial"/>
                        </a:rPr>
                        <a: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7"/>
                  </a:ext>
                </a:extLst>
              </a:tr>
              <a:tr h="594360">
                <a:tc>
                  <a:txBody>
                    <a:bodyPr/>
                    <a:lstStyle/>
                    <a:p>
                      <a:pPr marL="373380" marR="325755" indent="-50800">
                        <a:lnSpc>
                          <a:spcPct val="100000"/>
                        </a:lnSpc>
                      </a:pPr>
                      <a:r>
                        <a:rPr sz="1500" b="1" dirty="0">
                          <a:latin typeface="Times New Roman"/>
                          <a:cs typeface="Times New Roman"/>
                        </a:rPr>
                        <a:t>W</a:t>
                      </a:r>
                      <a:r>
                        <a:rPr sz="1500" b="1" spc="30" dirty="0">
                          <a:latin typeface="Times New Roman"/>
                          <a:cs typeface="Times New Roman"/>
                        </a:rPr>
                        <a:t>r</a:t>
                      </a:r>
                      <a:r>
                        <a:rPr sz="1500" b="1" spc="-20" dirty="0">
                          <a:latin typeface="Times New Roman"/>
                          <a:cs typeface="Times New Roman"/>
                        </a:rPr>
                        <a:t>i</a:t>
                      </a:r>
                      <a:r>
                        <a:rPr sz="1500" b="1" dirty="0">
                          <a:latin typeface="Times New Roman"/>
                          <a:cs typeface="Times New Roman"/>
                        </a:rPr>
                        <a:t>tt</a:t>
                      </a:r>
                      <a:r>
                        <a:rPr sz="1500" b="1" spc="30" dirty="0">
                          <a:latin typeface="Times New Roman"/>
                          <a:cs typeface="Times New Roman"/>
                        </a:rPr>
                        <a:t>e</a:t>
                      </a:r>
                      <a:r>
                        <a:rPr sz="1500" b="1" dirty="0">
                          <a:latin typeface="Times New Roman"/>
                          <a:cs typeface="Times New Roman"/>
                        </a:rPr>
                        <a:t>n</a:t>
                      </a:r>
                      <a:r>
                        <a:rPr sz="1500" b="1" spc="-110" dirty="0">
                          <a:latin typeface="Times New Roman"/>
                          <a:cs typeface="Times New Roman"/>
                        </a:rPr>
                        <a:t> </a:t>
                      </a:r>
                      <a:r>
                        <a:rPr sz="1500" b="1" spc="-20" dirty="0">
                          <a:latin typeface="Times New Roman"/>
                          <a:cs typeface="Times New Roman"/>
                        </a:rPr>
                        <a:t>F</a:t>
                      </a:r>
                      <a:r>
                        <a:rPr sz="1500" b="1" spc="50" dirty="0">
                          <a:latin typeface="Times New Roman"/>
                          <a:cs typeface="Times New Roman"/>
                        </a:rPr>
                        <a:t>o</a:t>
                      </a:r>
                      <a:r>
                        <a:rPr sz="1500" b="1" dirty="0">
                          <a:latin typeface="Times New Roman"/>
                          <a:cs typeface="Times New Roman"/>
                        </a:rPr>
                        <a:t>r (</a:t>
                      </a:r>
                      <a:r>
                        <a:rPr sz="1500" b="1" spc="15" dirty="0">
                          <a:latin typeface="Times New Roman"/>
                          <a:cs typeface="Times New Roman"/>
                        </a:rPr>
                        <a:t>A</a:t>
                      </a:r>
                      <a:r>
                        <a:rPr sz="1500" b="1" spc="-35" dirty="0">
                          <a:latin typeface="Times New Roman"/>
                          <a:cs typeface="Times New Roman"/>
                        </a:rPr>
                        <a:t>ud</a:t>
                      </a:r>
                      <a:r>
                        <a:rPr sz="1500" b="1" spc="-20" dirty="0">
                          <a:latin typeface="Times New Roman"/>
                          <a:cs typeface="Times New Roman"/>
                        </a:rPr>
                        <a:t>i</a:t>
                      </a:r>
                      <a:r>
                        <a:rPr sz="1500" b="1" spc="30" dirty="0">
                          <a:latin typeface="Times New Roman"/>
                          <a:cs typeface="Times New Roman"/>
                        </a:rPr>
                        <a:t>e</a:t>
                      </a:r>
                      <a:r>
                        <a:rPr sz="1500" b="1" spc="-35" dirty="0">
                          <a:latin typeface="Times New Roman"/>
                          <a:cs typeface="Times New Roman"/>
                        </a:rPr>
                        <a:t>n</a:t>
                      </a:r>
                      <a:r>
                        <a:rPr sz="1500" b="1" spc="30" dirty="0">
                          <a:latin typeface="Times New Roman"/>
                          <a:cs typeface="Times New Roman"/>
                        </a:rPr>
                        <a:t>ce</a:t>
                      </a:r>
                      <a:r>
                        <a:rPr sz="1500" b="1" dirty="0">
                          <a:latin typeface="Times New Roman"/>
                          <a:cs typeface="Times New Roman"/>
                        </a:rPr>
                        <a:t>)</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R="3175" algn="ctr">
                        <a:lnSpc>
                          <a:spcPct val="100000"/>
                        </a:lnSpc>
                      </a:pPr>
                      <a:r>
                        <a:rPr sz="1300" spc="50" dirty="0">
                          <a:solidFill>
                            <a:srgbClr val="0000CC"/>
                          </a:solidFill>
                          <a:latin typeface="Arial"/>
                          <a:cs typeface="Arial"/>
                        </a:rPr>
                        <a:t>J</a:t>
                      </a:r>
                      <a:r>
                        <a:rPr sz="1300" spc="-25" dirty="0">
                          <a:solidFill>
                            <a:srgbClr val="0000CC"/>
                          </a:solidFill>
                          <a:latin typeface="Arial"/>
                          <a:cs typeface="Arial"/>
                        </a:rPr>
                        <a:t>e</a:t>
                      </a:r>
                      <a:r>
                        <a:rPr sz="1300" spc="-40" dirty="0">
                          <a:solidFill>
                            <a:srgbClr val="0000CC"/>
                          </a:solidFill>
                          <a:latin typeface="Arial"/>
                          <a:cs typeface="Arial"/>
                        </a:rPr>
                        <a:t>w</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algn="ctr">
                        <a:lnSpc>
                          <a:spcPct val="100000"/>
                        </a:lnSpc>
                      </a:pPr>
                      <a:r>
                        <a:rPr sz="1300" spc="-40" dirty="0">
                          <a:solidFill>
                            <a:srgbClr val="0000CC"/>
                          </a:solidFill>
                          <a:latin typeface="Arial"/>
                          <a:cs typeface="Arial"/>
                        </a:rPr>
                        <a:t>R</a:t>
                      </a:r>
                      <a:r>
                        <a:rPr sz="1300" spc="-25" dirty="0">
                          <a:solidFill>
                            <a:srgbClr val="0000CC"/>
                          </a:solidFill>
                          <a:latin typeface="Arial"/>
                          <a:cs typeface="Arial"/>
                        </a:rPr>
                        <a:t>o</a:t>
                      </a:r>
                      <a:r>
                        <a:rPr sz="1300" spc="15" dirty="0">
                          <a:solidFill>
                            <a:srgbClr val="0000CC"/>
                          </a:solidFill>
                          <a:latin typeface="Arial"/>
                          <a:cs typeface="Arial"/>
                        </a:rPr>
                        <a:t>m</a:t>
                      </a:r>
                      <a:r>
                        <a:rPr sz="1300" spc="-25" dirty="0">
                          <a:solidFill>
                            <a:srgbClr val="0000CC"/>
                          </a:solidFill>
                          <a:latin typeface="Arial"/>
                          <a:cs typeface="Arial"/>
                        </a:rPr>
                        <a:t>an</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R="1905" algn="ctr">
                        <a:lnSpc>
                          <a:spcPct val="100000"/>
                        </a:lnSpc>
                      </a:pPr>
                      <a:r>
                        <a:rPr sz="1300" spc="-15" dirty="0">
                          <a:solidFill>
                            <a:srgbClr val="0000CC"/>
                          </a:solidFill>
                          <a:latin typeface="Arial"/>
                          <a:cs typeface="Arial"/>
                        </a:rPr>
                        <a:t>G</a:t>
                      </a:r>
                      <a:r>
                        <a:rPr sz="1300" spc="-35" dirty="0">
                          <a:solidFill>
                            <a:srgbClr val="0000CC"/>
                          </a:solidFill>
                          <a:latin typeface="Arial"/>
                          <a:cs typeface="Arial"/>
                        </a:rPr>
                        <a:t>r</a:t>
                      </a:r>
                      <a:r>
                        <a:rPr sz="1300" spc="-25" dirty="0">
                          <a:solidFill>
                            <a:srgbClr val="0000CC"/>
                          </a:solidFill>
                          <a:latin typeface="Arial"/>
                          <a:cs typeface="Arial"/>
                        </a:rPr>
                        <a:t>ee</a:t>
                      </a:r>
                      <a:r>
                        <a:rPr sz="1300" spc="45" dirty="0">
                          <a:solidFill>
                            <a:srgbClr val="0000CC"/>
                          </a:solidFill>
                          <a:latin typeface="Arial"/>
                          <a:cs typeface="Arial"/>
                        </a:rPr>
                        <a:t>k</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500380">
                        <a:lnSpc>
                          <a:spcPct val="100000"/>
                        </a:lnSpc>
                      </a:pPr>
                      <a:r>
                        <a:rPr sz="1300" spc="-30" dirty="0">
                          <a:solidFill>
                            <a:srgbClr val="0000CC"/>
                          </a:solidFill>
                          <a:latin typeface="Arial"/>
                          <a:cs typeface="Arial"/>
                        </a:rPr>
                        <a:t>W</a:t>
                      </a:r>
                      <a:r>
                        <a:rPr sz="1300" spc="-25" dirty="0">
                          <a:solidFill>
                            <a:srgbClr val="0000CC"/>
                          </a:solidFill>
                          <a:latin typeface="Arial"/>
                          <a:cs typeface="Arial"/>
                        </a:rPr>
                        <a:t>ho</a:t>
                      </a:r>
                      <a:r>
                        <a:rPr sz="1300" spc="10" dirty="0">
                          <a:solidFill>
                            <a:srgbClr val="0000CC"/>
                          </a:solidFill>
                          <a:latin typeface="Arial"/>
                          <a:cs typeface="Arial"/>
                        </a:rPr>
                        <a:t>l</a:t>
                      </a:r>
                      <a:r>
                        <a:rPr sz="1300" dirty="0">
                          <a:solidFill>
                            <a:srgbClr val="0000CC"/>
                          </a:solidFill>
                          <a:latin typeface="Arial"/>
                          <a:cs typeface="Arial"/>
                        </a:rPr>
                        <a:t>e</a:t>
                      </a:r>
                      <a:r>
                        <a:rPr sz="1300" spc="15" dirty="0">
                          <a:solidFill>
                            <a:srgbClr val="0000CC"/>
                          </a:solidFill>
                          <a:latin typeface="Arial"/>
                          <a:cs typeface="Arial"/>
                        </a:rPr>
                        <a:t> </a:t>
                      </a:r>
                      <a:r>
                        <a:rPr sz="1300" spc="-30" dirty="0">
                          <a:solidFill>
                            <a:srgbClr val="0000CC"/>
                          </a:solidFill>
                          <a:latin typeface="Arial"/>
                          <a:cs typeface="Arial"/>
                        </a:rPr>
                        <a:t>W</a:t>
                      </a:r>
                      <a:r>
                        <a:rPr sz="1300" spc="-25" dirty="0">
                          <a:solidFill>
                            <a:srgbClr val="0000CC"/>
                          </a:solidFill>
                          <a:latin typeface="Arial"/>
                          <a:cs typeface="Arial"/>
                        </a:rPr>
                        <a:t>o</a:t>
                      </a:r>
                      <a:r>
                        <a:rPr sz="1300" spc="-35" dirty="0">
                          <a:solidFill>
                            <a:srgbClr val="0000CC"/>
                          </a:solidFill>
                          <a:latin typeface="Arial"/>
                          <a:cs typeface="Arial"/>
                        </a:rPr>
                        <a:t>r</a:t>
                      </a:r>
                      <a:r>
                        <a:rPr sz="1300" spc="10" dirty="0">
                          <a:solidFill>
                            <a:srgbClr val="0000CC"/>
                          </a:solidFill>
                          <a:latin typeface="Arial"/>
                          <a:cs typeface="Arial"/>
                        </a:rPr>
                        <a:t>l</a:t>
                      </a:r>
                      <a:r>
                        <a:rPr sz="1300" dirty="0">
                          <a:solidFill>
                            <a:srgbClr val="0000CC"/>
                          </a:solidFill>
                          <a:latin typeface="Arial"/>
                          <a:cs typeface="Arial"/>
                        </a:rPr>
                        <a:t>d</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8"/>
                  </a:ext>
                </a:extLst>
              </a:tr>
              <a:tr h="711758">
                <a:tc>
                  <a:txBody>
                    <a:bodyPr/>
                    <a:lstStyle/>
                    <a:p>
                      <a:pPr marL="537845" marR="212090" indent="-317500">
                        <a:lnSpc>
                          <a:spcPct val="100000"/>
                        </a:lnSpc>
                      </a:pPr>
                      <a:r>
                        <a:rPr sz="1500" b="1" spc="30" dirty="0">
                          <a:latin typeface="Times New Roman"/>
                          <a:cs typeface="Times New Roman"/>
                        </a:rPr>
                        <a:t>O</a:t>
                      </a:r>
                      <a:r>
                        <a:rPr sz="1500" b="1" spc="-35" dirty="0">
                          <a:latin typeface="Times New Roman"/>
                          <a:cs typeface="Times New Roman"/>
                        </a:rPr>
                        <a:t>p</a:t>
                      </a:r>
                      <a:r>
                        <a:rPr sz="1500" b="1" spc="30" dirty="0">
                          <a:latin typeface="Times New Roman"/>
                          <a:cs typeface="Times New Roman"/>
                        </a:rPr>
                        <a:t>e</a:t>
                      </a:r>
                      <a:r>
                        <a:rPr sz="1500" b="1" spc="-35" dirty="0">
                          <a:latin typeface="Times New Roman"/>
                          <a:cs typeface="Times New Roman"/>
                        </a:rPr>
                        <a:t>n</a:t>
                      </a:r>
                      <a:r>
                        <a:rPr sz="1500" b="1" spc="-20" dirty="0">
                          <a:latin typeface="Times New Roman"/>
                          <a:cs typeface="Times New Roman"/>
                        </a:rPr>
                        <a:t>i</a:t>
                      </a:r>
                      <a:r>
                        <a:rPr sz="1500" b="1" spc="-35" dirty="0">
                          <a:latin typeface="Times New Roman"/>
                          <a:cs typeface="Times New Roman"/>
                        </a:rPr>
                        <a:t>n</a:t>
                      </a:r>
                      <a:r>
                        <a:rPr sz="1500" b="1" dirty="0">
                          <a:latin typeface="Times New Roman"/>
                          <a:cs typeface="Times New Roman"/>
                        </a:rPr>
                        <a:t>g</a:t>
                      </a:r>
                      <a:r>
                        <a:rPr sz="1500" b="1" spc="75" dirty="0">
                          <a:latin typeface="Times New Roman"/>
                          <a:cs typeface="Times New Roman"/>
                        </a:rPr>
                        <a:t> </a:t>
                      </a:r>
                      <a:r>
                        <a:rPr sz="1500" b="1" spc="45" dirty="0">
                          <a:latin typeface="Times New Roman"/>
                          <a:cs typeface="Times New Roman"/>
                        </a:rPr>
                        <a:t>o</a:t>
                      </a:r>
                      <a:r>
                        <a:rPr sz="1500" b="1" dirty="0">
                          <a:latin typeface="Times New Roman"/>
                          <a:cs typeface="Times New Roman"/>
                        </a:rPr>
                        <a:t>f</a:t>
                      </a:r>
                      <a:r>
                        <a:rPr sz="1500" b="1" spc="-75" dirty="0">
                          <a:latin typeface="Times New Roman"/>
                          <a:cs typeface="Times New Roman"/>
                        </a:rPr>
                        <a:t> </a:t>
                      </a:r>
                      <a:r>
                        <a:rPr sz="1500" b="1" dirty="0">
                          <a:latin typeface="Times New Roman"/>
                          <a:cs typeface="Times New Roman"/>
                        </a:rPr>
                        <a:t>t</a:t>
                      </a:r>
                      <a:r>
                        <a:rPr sz="1500" b="1" spc="-35" dirty="0">
                          <a:latin typeface="Times New Roman"/>
                          <a:cs typeface="Times New Roman"/>
                        </a:rPr>
                        <a:t>h</a:t>
                      </a:r>
                      <a:r>
                        <a:rPr sz="1500" b="1" dirty="0">
                          <a:latin typeface="Times New Roman"/>
                          <a:cs typeface="Times New Roman"/>
                        </a:rPr>
                        <a:t>e </a:t>
                      </a:r>
                      <a:r>
                        <a:rPr sz="1500" b="1" spc="30" dirty="0">
                          <a:latin typeface="Times New Roman"/>
                          <a:cs typeface="Times New Roman"/>
                        </a:rPr>
                        <a:t>G</a:t>
                      </a:r>
                      <a:r>
                        <a:rPr sz="1500" b="1" spc="45" dirty="0">
                          <a:latin typeface="Times New Roman"/>
                          <a:cs typeface="Times New Roman"/>
                        </a:rPr>
                        <a:t>o</a:t>
                      </a:r>
                      <a:r>
                        <a:rPr sz="1500" b="1" spc="15" dirty="0">
                          <a:latin typeface="Times New Roman"/>
                          <a:cs typeface="Times New Roman"/>
                        </a:rPr>
                        <a:t>s</a:t>
                      </a:r>
                      <a:r>
                        <a:rPr sz="1500" b="1" spc="-35" dirty="0">
                          <a:latin typeface="Times New Roman"/>
                          <a:cs typeface="Times New Roman"/>
                        </a:rPr>
                        <a:t>p</a:t>
                      </a:r>
                      <a:r>
                        <a:rPr sz="1500" b="1" spc="30" dirty="0">
                          <a:latin typeface="Times New Roman"/>
                          <a:cs typeface="Times New Roman"/>
                        </a:rPr>
                        <a:t>e</a:t>
                      </a:r>
                      <a:r>
                        <a:rPr sz="1500" b="1" dirty="0">
                          <a:latin typeface="Times New Roman"/>
                          <a:cs typeface="Times New Roman"/>
                        </a:rPr>
                        <a:t>l</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233679">
                        <a:lnSpc>
                          <a:spcPct val="100000"/>
                        </a:lnSpc>
                      </a:pPr>
                      <a:r>
                        <a:rPr sz="1300" spc="-15" dirty="0">
                          <a:solidFill>
                            <a:srgbClr val="0000CC"/>
                          </a:solidFill>
                          <a:latin typeface="Arial"/>
                          <a:cs typeface="Arial"/>
                        </a:rPr>
                        <a:t>G</a:t>
                      </a:r>
                      <a:r>
                        <a:rPr sz="1300" spc="-25" dirty="0">
                          <a:solidFill>
                            <a:srgbClr val="0000CC"/>
                          </a:solidFill>
                          <a:latin typeface="Arial"/>
                          <a:cs typeface="Arial"/>
                        </a:rPr>
                        <a:t>enea</a:t>
                      </a:r>
                      <a:r>
                        <a:rPr sz="1300" spc="10" dirty="0">
                          <a:solidFill>
                            <a:srgbClr val="0000CC"/>
                          </a:solidFill>
                          <a:latin typeface="Arial"/>
                          <a:cs typeface="Arial"/>
                        </a:rPr>
                        <a:t>l</a:t>
                      </a:r>
                      <a:r>
                        <a:rPr sz="1300" spc="-25" dirty="0">
                          <a:solidFill>
                            <a:srgbClr val="0000CC"/>
                          </a:solidFill>
                          <a:latin typeface="Arial"/>
                          <a:cs typeface="Arial"/>
                        </a:rPr>
                        <a:t>og</a:t>
                      </a:r>
                      <a:r>
                        <a:rPr sz="1300" dirty="0">
                          <a:solidFill>
                            <a:srgbClr val="0000CC"/>
                          </a:solidFill>
                          <a:latin typeface="Arial"/>
                          <a:cs typeface="Arial"/>
                        </a:rPr>
                        <a:t>y</a:t>
                      </a:r>
                      <a:r>
                        <a:rPr sz="1300" spc="-15" dirty="0">
                          <a:solidFill>
                            <a:srgbClr val="0000CC"/>
                          </a:solidFill>
                          <a:latin typeface="Arial"/>
                          <a:cs typeface="Arial"/>
                        </a:rPr>
                        <a:t> </a:t>
                      </a:r>
                      <a:r>
                        <a:rPr sz="1300" spc="-25" dirty="0">
                          <a:solidFill>
                            <a:srgbClr val="0000CC"/>
                          </a:solidFill>
                          <a:latin typeface="Arial"/>
                          <a:cs typeface="Arial"/>
                        </a:rPr>
                        <a:t>o</a:t>
                      </a:r>
                      <a:r>
                        <a:rPr sz="1300" dirty="0">
                          <a:solidFill>
                            <a:srgbClr val="0000CC"/>
                          </a:solidFill>
                          <a:latin typeface="Arial"/>
                          <a:cs typeface="Arial"/>
                        </a:rPr>
                        <a:t>f</a:t>
                      </a:r>
                      <a:r>
                        <a:rPr sz="1300" spc="75" dirty="0">
                          <a:solidFill>
                            <a:srgbClr val="0000CC"/>
                          </a:solidFill>
                          <a:latin typeface="Arial"/>
                          <a:cs typeface="Arial"/>
                        </a:rPr>
                        <a:t> </a:t>
                      </a:r>
                      <a:r>
                        <a:rPr sz="1300" spc="-40" dirty="0">
                          <a:solidFill>
                            <a:srgbClr val="0000CC"/>
                          </a:solidFill>
                          <a:latin typeface="Arial"/>
                          <a:cs typeface="Arial"/>
                        </a:rPr>
                        <a:t>C</a:t>
                      </a:r>
                      <a:r>
                        <a:rPr sz="1300" spc="-25" dirty="0">
                          <a:solidFill>
                            <a:srgbClr val="0000CC"/>
                          </a:solidFill>
                          <a:latin typeface="Arial"/>
                          <a:cs typeface="Arial"/>
                        </a:rPr>
                        <a:t>h</a:t>
                      </a:r>
                      <a:r>
                        <a:rPr sz="1300" spc="-35" dirty="0">
                          <a:solidFill>
                            <a:srgbClr val="0000CC"/>
                          </a:solidFill>
                          <a:latin typeface="Arial"/>
                          <a:cs typeface="Arial"/>
                        </a:rPr>
                        <a:t>r</a:t>
                      </a:r>
                      <a:r>
                        <a:rPr sz="1300" spc="10" dirty="0">
                          <a:solidFill>
                            <a:srgbClr val="0000CC"/>
                          </a:solidFill>
                          <a:latin typeface="Arial"/>
                          <a:cs typeface="Arial"/>
                        </a:rPr>
                        <a:t>i</a:t>
                      </a:r>
                      <a:r>
                        <a:rPr sz="1300" spc="45" dirty="0">
                          <a:solidFill>
                            <a:srgbClr val="0000CC"/>
                          </a:solidFill>
                          <a:latin typeface="Arial"/>
                          <a:cs typeface="Arial"/>
                        </a:rPr>
                        <a:t>s</a:t>
                      </a:r>
                      <a:r>
                        <a:rPr sz="1300" dirty="0">
                          <a:solidFill>
                            <a:srgbClr val="0000CC"/>
                          </a:solidFill>
                          <a:latin typeface="Arial"/>
                          <a:cs typeface="Arial"/>
                        </a:rPr>
                        <a:t>t</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550545" marR="288290" indent="-254000">
                        <a:lnSpc>
                          <a:spcPct val="102600"/>
                        </a:lnSpc>
                      </a:pPr>
                      <a:r>
                        <a:rPr sz="1300" spc="-70" dirty="0">
                          <a:solidFill>
                            <a:srgbClr val="0000CC"/>
                          </a:solidFill>
                          <a:latin typeface="Arial"/>
                          <a:cs typeface="Arial"/>
                        </a:rPr>
                        <a:t>V</a:t>
                      </a:r>
                      <a:r>
                        <a:rPr sz="1300" spc="-25" dirty="0">
                          <a:solidFill>
                            <a:srgbClr val="0000CC"/>
                          </a:solidFill>
                          <a:latin typeface="Arial"/>
                          <a:cs typeface="Arial"/>
                        </a:rPr>
                        <a:t>o</a:t>
                      </a:r>
                      <a:r>
                        <a:rPr sz="1300" spc="10" dirty="0">
                          <a:solidFill>
                            <a:srgbClr val="0000CC"/>
                          </a:solidFill>
                          <a:latin typeface="Arial"/>
                          <a:cs typeface="Arial"/>
                        </a:rPr>
                        <a:t>i</a:t>
                      </a:r>
                      <a:r>
                        <a:rPr sz="1300" spc="50" dirty="0">
                          <a:solidFill>
                            <a:srgbClr val="0000CC"/>
                          </a:solidFill>
                          <a:latin typeface="Arial"/>
                          <a:cs typeface="Arial"/>
                        </a:rPr>
                        <a:t>c</a:t>
                      </a:r>
                      <a:r>
                        <a:rPr sz="1300" dirty="0">
                          <a:solidFill>
                            <a:srgbClr val="0000CC"/>
                          </a:solidFill>
                          <a:latin typeface="Arial"/>
                          <a:cs typeface="Arial"/>
                        </a:rPr>
                        <a:t>e</a:t>
                      </a:r>
                      <a:r>
                        <a:rPr sz="1300" spc="-85" dirty="0">
                          <a:solidFill>
                            <a:srgbClr val="0000CC"/>
                          </a:solidFill>
                          <a:latin typeface="Arial"/>
                          <a:cs typeface="Arial"/>
                        </a:rPr>
                        <a:t> </a:t>
                      </a:r>
                      <a:r>
                        <a:rPr sz="1300" spc="50" dirty="0">
                          <a:solidFill>
                            <a:srgbClr val="0000CC"/>
                          </a:solidFill>
                          <a:latin typeface="Arial"/>
                          <a:cs typeface="Arial"/>
                        </a:rPr>
                        <a:t>c</a:t>
                      </a:r>
                      <a:r>
                        <a:rPr sz="1300" spc="-35" dirty="0">
                          <a:solidFill>
                            <a:srgbClr val="0000CC"/>
                          </a:solidFill>
                          <a:latin typeface="Arial"/>
                          <a:cs typeface="Arial"/>
                        </a:rPr>
                        <a:t>r</a:t>
                      </a:r>
                      <a:r>
                        <a:rPr sz="1300" spc="50" dirty="0">
                          <a:solidFill>
                            <a:srgbClr val="0000CC"/>
                          </a:solidFill>
                          <a:latin typeface="Arial"/>
                          <a:cs typeface="Arial"/>
                        </a:rPr>
                        <a:t>y</a:t>
                      </a:r>
                      <a:r>
                        <a:rPr sz="1300" spc="10" dirty="0">
                          <a:solidFill>
                            <a:srgbClr val="0000CC"/>
                          </a:solidFill>
                          <a:latin typeface="Arial"/>
                          <a:cs typeface="Arial"/>
                        </a:rPr>
                        <a:t>i</a:t>
                      </a:r>
                      <a:r>
                        <a:rPr sz="1300" spc="-25" dirty="0">
                          <a:solidFill>
                            <a:srgbClr val="0000CC"/>
                          </a:solidFill>
                          <a:latin typeface="Arial"/>
                          <a:cs typeface="Arial"/>
                        </a:rPr>
                        <a:t>n</a:t>
                      </a:r>
                      <a:r>
                        <a:rPr sz="1300" dirty="0">
                          <a:solidFill>
                            <a:srgbClr val="0000CC"/>
                          </a:solidFill>
                          <a:latin typeface="Arial"/>
                          <a:cs typeface="Arial"/>
                        </a:rPr>
                        <a:t>g</a:t>
                      </a:r>
                      <a:r>
                        <a:rPr sz="1300" spc="-85" dirty="0">
                          <a:solidFill>
                            <a:srgbClr val="0000CC"/>
                          </a:solidFill>
                          <a:latin typeface="Arial"/>
                          <a:cs typeface="Arial"/>
                        </a:rPr>
                        <a:t> </a:t>
                      </a:r>
                      <a:r>
                        <a:rPr sz="1300" spc="10" dirty="0">
                          <a:solidFill>
                            <a:srgbClr val="0000CC"/>
                          </a:solidFill>
                          <a:latin typeface="Arial"/>
                          <a:cs typeface="Arial"/>
                        </a:rPr>
                        <a:t>i</a:t>
                      </a:r>
                      <a:r>
                        <a:rPr sz="1300" dirty="0">
                          <a:solidFill>
                            <a:srgbClr val="0000CC"/>
                          </a:solidFill>
                          <a:latin typeface="Arial"/>
                          <a:cs typeface="Arial"/>
                        </a:rPr>
                        <a:t>n</a:t>
                      </a:r>
                      <a:r>
                        <a:rPr sz="1300" spc="-85"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 </a:t>
                      </a:r>
                      <a:r>
                        <a:rPr sz="1300" spc="-30" dirty="0">
                          <a:solidFill>
                            <a:srgbClr val="0000CC"/>
                          </a:solidFill>
                          <a:latin typeface="Arial"/>
                          <a:cs typeface="Arial"/>
                        </a:rPr>
                        <a:t>W</a:t>
                      </a:r>
                      <a:r>
                        <a:rPr sz="1300" spc="10" dirty="0">
                          <a:solidFill>
                            <a:srgbClr val="0000CC"/>
                          </a:solidFill>
                          <a:latin typeface="Arial"/>
                          <a:cs typeface="Arial"/>
                        </a:rPr>
                        <a:t>il</a:t>
                      </a:r>
                      <a:r>
                        <a:rPr sz="1300" spc="-25" dirty="0">
                          <a:solidFill>
                            <a:srgbClr val="0000CC"/>
                          </a:solidFill>
                          <a:latin typeface="Arial"/>
                          <a:cs typeface="Arial"/>
                        </a:rPr>
                        <a:t>de</a:t>
                      </a:r>
                      <a:r>
                        <a:rPr sz="1300" spc="-35" dirty="0">
                          <a:solidFill>
                            <a:srgbClr val="0000CC"/>
                          </a:solidFill>
                          <a:latin typeface="Arial"/>
                          <a:cs typeface="Arial"/>
                        </a:rPr>
                        <a:t>r</a:t>
                      </a:r>
                      <a:r>
                        <a:rPr sz="1300" spc="-25" dirty="0">
                          <a:solidFill>
                            <a:srgbClr val="0000CC"/>
                          </a:solidFill>
                          <a:latin typeface="Arial"/>
                          <a:cs typeface="Arial"/>
                        </a:rPr>
                        <a:t>ne</a:t>
                      </a:r>
                      <a:r>
                        <a:rPr sz="1300" spc="45" dirty="0">
                          <a:solidFill>
                            <a:srgbClr val="0000CC"/>
                          </a:solidFill>
                          <a:latin typeface="Arial"/>
                          <a:cs typeface="Arial"/>
                        </a:rPr>
                        <a:t>s</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588645">
                        <a:lnSpc>
                          <a:spcPct val="100000"/>
                        </a:lnSpc>
                      </a:pPr>
                      <a:r>
                        <a:rPr sz="1300" spc="30" dirty="0">
                          <a:solidFill>
                            <a:srgbClr val="0000CC"/>
                          </a:solidFill>
                          <a:latin typeface="Arial"/>
                          <a:cs typeface="Arial"/>
                        </a:rPr>
                        <a:t>S</a:t>
                      </a:r>
                      <a:r>
                        <a:rPr sz="1300" spc="-25" dirty="0">
                          <a:solidFill>
                            <a:srgbClr val="0000CC"/>
                          </a:solidFill>
                          <a:latin typeface="Arial"/>
                          <a:cs typeface="Arial"/>
                        </a:rPr>
                        <a:t>a</a:t>
                      </a:r>
                      <a:r>
                        <a:rPr sz="1300" spc="45" dirty="0">
                          <a:solidFill>
                            <a:srgbClr val="0000CC"/>
                          </a:solidFill>
                          <a:latin typeface="Arial"/>
                          <a:cs typeface="Arial"/>
                        </a:rPr>
                        <a:t>c</a:t>
                      </a:r>
                      <a:r>
                        <a:rPr sz="1300" spc="-35" dirty="0">
                          <a:solidFill>
                            <a:srgbClr val="0000CC"/>
                          </a:solidFill>
                          <a:latin typeface="Arial"/>
                          <a:cs typeface="Arial"/>
                        </a:rPr>
                        <a:t>r</a:t>
                      </a:r>
                      <a:r>
                        <a:rPr sz="1300" spc="10" dirty="0">
                          <a:solidFill>
                            <a:srgbClr val="0000CC"/>
                          </a:solidFill>
                          <a:latin typeface="Arial"/>
                          <a:cs typeface="Arial"/>
                        </a:rPr>
                        <a:t>i</a:t>
                      </a:r>
                      <a:r>
                        <a:rPr sz="1300" spc="35" dirty="0">
                          <a:solidFill>
                            <a:srgbClr val="0000CC"/>
                          </a:solidFill>
                          <a:latin typeface="Arial"/>
                          <a:cs typeface="Arial"/>
                        </a:rPr>
                        <a:t>f</a:t>
                      </a:r>
                      <a:r>
                        <a:rPr sz="1300" spc="10" dirty="0">
                          <a:solidFill>
                            <a:srgbClr val="0000CC"/>
                          </a:solidFill>
                          <a:latin typeface="Arial"/>
                          <a:cs typeface="Arial"/>
                        </a:rPr>
                        <a:t>i</a:t>
                      </a:r>
                      <a:r>
                        <a:rPr sz="1300" spc="45" dirty="0">
                          <a:solidFill>
                            <a:srgbClr val="0000CC"/>
                          </a:solidFill>
                          <a:latin typeface="Arial"/>
                          <a:cs typeface="Arial"/>
                        </a:rPr>
                        <a:t>c</a:t>
                      </a:r>
                      <a:r>
                        <a:rPr sz="1300" spc="-25" dirty="0">
                          <a:solidFill>
                            <a:srgbClr val="0000CC"/>
                          </a:solidFill>
                          <a:latin typeface="Arial"/>
                          <a:cs typeface="Arial"/>
                        </a:rPr>
                        <a:t>e</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373380">
                        <a:lnSpc>
                          <a:spcPct val="100000"/>
                        </a:lnSpc>
                      </a:pPr>
                      <a:r>
                        <a:rPr sz="1300" spc="35" dirty="0">
                          <a:solidFill>
                            <a:srgbClr val="0000CC"/>
                          </a:solidFill>
                          <a:latin typeface="Arial"/>
                          <a:cs typeface="Arial"/>
                        </a:rPr>
                        <a:t>I</a:t>
                      </a:r>
                      <a:r>
                        <a:rPr sz="1300" dirty="0">
                          <a:solidFill>
                            <a:srgbClr val="0000CC"/>
                          </a:solidFill>
                          <a:latin typeface="Arial"/>
                          <a:cs typeface="Arial"/>
                        </a:rPr>
                        <a:t>n</a:t>
                      </a:r>
                      <a:r>
                        <a:rPr sz="1300" spc="-85" dirty="0">
                          <a:solidFill>
                            <a:srgbClr val="0000CC"/>
                          </a:solidFill>
                          <a:latin typeface="Arial"/>
                          <a:cs typeface="Arial"/>
                        </a:rPr>
                        <a:t> </a:t>
                      </a:r>
                      <a:r>
                        <a:rPr sz="1300" spc="35" dirty="0">
                          <a:solidFill>
                            <a:srgbClr val="0000CC"/>
                          </a:solidFill>
                          <a:latin typeface="Arial"/>
                          <a:cs typeface="Arial"/>
                        </a:rPr>
                        <a:t>t</a:t>
                      </a:r>
                      <a:r>
                        <a:rPr sz="1300" spc="-25" dirty="0">
                          <a:solidFill>
                            <a:srgbClr val="0000CC"/>
                          </a:solidFill>
                          <a:latin typeface="Arial"/>
                          <a:cs typeface="Arial"/>
                        </a:rPr>
                        <a:t>h</a:t>
                      </a:r>
                      <a:r>
                        <a:rPr sz="1300" dirty="0">
                          <a:solidFill>
                            <a:srgbClr val="0000CC"/>
                          </a:solidFill>
                          <a:latin typeface="Arial"/>
                          <a:cs typeface="Arial"/>
                        </a:rPr>
                        <a:t>e</a:t>
                      </a:r>
                      <a:r>
                        <a:rPr sz="1300" spc="15" dirty="0">
                          <a:solidFill>
                            <a:srgbClr val="0000CC"/>
                          </a:solidFill>
                          <a:latin typeface="Arial"/>
                          <a:cs typeface="Arial"/>
                        </a:rPr>
                        <a:t> </a:t>
                      </a:r>
                      <a:r>
                        <a:rPr sz="1300" spc="30" dirty="0">
                          <a:solidFill>
                            <a:srgbClr val="0000CC"/>
                          </a:solidFill>
                          <a:latin typeface="Arial"/>
                          <a:cs typeface="Arial"/>
                        </a:rPr>
                        <a:t>B</a:t>
                      </a:r>
                      <a:r>
                        <a:rPr sz="1300" spc="-25" dirty="0">
                          <a:solidFill>
                            <a:srgbClr val="0000CC"/>
                          </a:solidFill>
                          <a:latin typeface="Arial"/>
                          <a:cs typeface="Arial"/>
                        </a:rPr>
                        <a:t>eg</a:t>
                      </a:r>
                      <a:r>
                        <a:rPr sz="1300" spc="10" dirty="0">
                          <a:solidFill>
                            <a:srgbClr val="0000CC"/>
                          </a:solidFill>
                          <a:latin typeface="Arial"/>
                          <a:cs typeface="Arial"/>
                        </a:rPr>
                        <a:t>i</a:t>
                      </a:r>
                      <a:r>
                        <a:rPr sz="1300" spc="-25" dirty="0">
                          <a:solidFill>
                            <a:srgbClr val="0000CC"/>
                          </a:solidFill>
                          <a:latin typeface="Arial"/>
                          <a:cs typeface="Arial"/>
                        </a:rPr>
                        <a:t>nn</a:t>
                      </a:r>
                      <a:r>
                        <a:rPr sz="1300" spc="10" dirty="0">
                          <a:solidFill>
                            <a:srgbClr val="0000CC"/>
                          </a:solidFill>
                          <a:latin typeface="Arial"/>
                          <a:cs typeface="Arial"/>
                        </a:rPr>
                        <a:t>i</a:t>
                      </a:r>
                      <a:r>
                        <a:rPr sz="1300" spc="-25" dirty="0">
                          <a:solidFill>
                            <a:srgbClr val="0000CC"/>
                          </a:solidFill>
                          <a:latin typeface="Arial"/>
                          <a:cs typeface="Arial"/>
                        </a:rPr>
                        <a:t>n</a:t>
                      </a:r>
                      <a:r>
                        <a:rPr sz="1300" dirty="0">
                          <a:solidFill>
                            <a:srgbClr val="0000CC"/>
                          </a:solidFill>
                          <a:latin typeface="Arial"/>
                          <a:cs typeface="Arial"/>
                        </a:rPr>
                        <a:t>g</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09"/>
                  </a:ext>
                </a:extLst>
              </a:tr>
              <a:tr h="594360">
                <a:tc>
                  <a:txBody>
                    <a:bodyPr/>
                    <a:lstStyle/>
                    <a:p>
                      <a:pPr marL="601345" marR="64135" indent="-520700">
                        <a:lnSpc>
                          <a:spcPct val="100000"/>
                        </a:lnSpc>
                      </a:pPr>
                      <a:r>
                        <a:rPr sz="1500" b="1" spc="50" dirty="0">
                          <a:latin typeface="Times New Roman"/>
                          <a:cs typeface="Times New Roman"/>
                        </a:rPr>
                        <a:t>J</a:t>
                      </a:r>
                      <a:r>
                        <a:rPr sz="1500" b="1" spc="30" dirty="0">
                          <a:latin typeface="Times New Roman"/>
                          <a:cs typeface="Times New Roman"/>
                        </a:rPr>
                        <a:t>e</a:t>
                      </a:r>
                      <a:r>
                        <a:rPr sz="1500" b="1" spc="15" dirty="0">
                          <a:latin typeface="Times New Roman"/>
                          <a:cs typeface="Times New Roman"/>
                        </a:rPr>
                        <a:t>s</a:t>
                      </a:r>
                      <a:r>
                        <a:rPr sz="1500" b="1" spc="-35" dirty="0">
                          <a:latin typeface="Times New Roman"/>
                          <a:cs typeface="Times New Roman"/>
                        </a:rPr>
                        <a:t>u</a:t>
                      </a:r>
                      <a:r>
                        <a:rPr sz="1500" b="1" dirty="0">
                          <a:latin typeface="Times New Roman"/>
                          <a:cs typeface="Times New Roman"/>
                        </a:rPr>
                        <a:t>s</a:t>
                      </a:r>
                      <a:r>
                        <a:rPr sz="1500" b="1" spc="-60" dirty="0">
                          <a:latin typeface="Times New Roman"/>
                          <a:cs typeface="Times New Roman"/>
                        </a:rPr>
                        <a:t> </a:t>
                      </a:r>
                      <a:r>
                        <a:rPr sz="1500" b="1" spc="-20" dirty="0">
                          <a:latin typeface="Times New Roman"/>
                          <a:cs typeface="Times New Roman"/>
                        </a:rPr>
                        <a:t>i</a:t>
                      </a:r>
                      <a:r>
                        <a:rPr sz="1500" b="1" dirty="0">
                          <a:latin typeface="Times New Roman"/>
                          <a:cs typeface="Times New Roman"/>
                        </a:rPr>
                        <a:t>s</a:t>
                      </a:r>
                      <a:r>
                        <a:rPr sz="1500" b="1" spc="40" dirty="0">
                          <a:latin typeface="Times New Roman"/>
                          <a:cs typeface="Times New Roman"/>
                        </a:rPr>
                        <a:t> </a:t>
                      </a:r>
                      <a:r>
                        <a:rPr sz="1500" b="1" spc="-20" dirty="0">
                          <a:latin typeface="Times New Roman"/>
                          <a:cs typeface="Times New Roman"/>
                        </a:rPr>
                        <a:t>P</a:t>
                      </a:r>
                      <a:r>
                        <a:rPr sz="1500" b="1" spc="50" dirty="0">
                          <a:latin typeface="Times New Roman"/>
                          <a:cs typeface="Times New Roman"/>
                        </a:rPr>
                        <a:t>o</a:t>
                      </a:r>
                      <a:r>
                        <a:rPr sz="1500" b="1" spc="30" dirty="0">
                          <a:latin typeface="Times New Roman"/>
                          <a:cs typeface="Times New Roman"/>
                        </a:rPr>
                        <a:t>r</a:t>
                      </a:r>
                      <a:r>
                        <a:rPr sz="1500" b="1" dirty="0">
                          <a:latin typeface="Times New Roman"/>
                          <a:cs typeface="Times New Roman"/>
                        </a:rPr>
                        <a:t>t</a:t>
                      </a:r>
                      <a:r>
                        <a:rPr sz="1500" b="1" spc="30" dirty="0">
                          <a:latin typeface="Times New Roman"/>
                          <a:cs typeface="Times New Roman"/>
                        </a:rPr>
                        <a:t>r</a:t>
                      </a:r>
                      <a:r>
                        <a:rPr sz="1500" b="1" spc="50" dirty="0">
                          <a:latin typeface="Times New Roman"/>
                          <a:cs typeface="Times New Roman"/>
                        </a:rPr>
                        <a:t>a</a:t>
                      </a:r>
                      <a:r>
                        <a:rPr sz="1500" b="1" spc="-55" dirty="0">
                          <a:latin typeface="Times New Roman"/>
                          <a:cs typeface="Times New Roman"/>
                        </a:rPr>
                        <a:t>y</a:t>
                      </a:r>
                      <a:r>
                        <a:rPr sz="1500" b="1" spc="-70" dirty="0">
                          <a:latin typeface="Times New Roman"/>
                          <a:cs typeface="Times New Roman"/>
                        </a:rPr>
                        <a:t>e</a:t>
                      </a:r>
                      <a:r>
                        <a:rPr sz="1500" b="1" dirty="0">
                          <a:latin typeface="Times New Roman"/>
                          <a:cs typeface="Times New Roman"/>
                        </a:rPr>
                        <a:t>d </a:t>
                      </a:r>
                      <a:r>
                        <a:rPr sz="1500" b="1" spc="15" dirty="0">
                          <a:latin typeface="Times New Roman"/>
                          <a:cs typeface="Times New Roman"/>
                        </a:rPr>
                        <a:t>A</a:t>
                      </a:r>
                      <a:r>
                        <a:rPr sz="1500" b="1" dirty="0">
                          <a:latin typeface="Times New Roman"/>
                          <a:cs typeface="Times New Roman"/>
                        </a:rPr>
                        <a:t>s</a:t>
                      </a:r>
                      <a:r>
                        <a:rPr sz="1500" b="1" spc="-60" dirty="0">
                          <a:latin typeface="Times New Roman"/>
                          <a:cs typeface="Times New Roman"/>
                        </a:rPr>
                        <a:t> </a:t>
                      </a:r>
                      <a:r>
                        <a:rPr sz="1500" b="1" dirty="0">
                          <a:latin typeface="Times New Roman"/>
                          <a:cs typeface="Times New Roman"/>
                        </a:rPr>
                        <a:t>…</a:t>
                      </a:r>
                      <a:endParaRPr sz="1500">
                        <a:latin typeface="Times New Roman"/>
                        <a:cs typeface="Times New Roman"/>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algn="ctr">
                        <a:lnSpc>
                          <a:spcPct val="100000"/>
                        </a:lnSpc>
                      </a:pPr>
                      <a:r>
                        <a:rPr sz="1300" spc="30" dirty="0">
                          <a:solidFill>
                            <a:srgbClr val="0000CC"/>
                          </a:solidFill>
                          <a:latin typeface="Arial"/>
                          <a:cs typeface="Arial"/>
                        </a:rPr>
                        <a:t>K</a:t>
                      </a:r>
                      <a:r>
                        <a:rPr sz="1300" spc="10" dirty="0">
                          <a:solidFill>
                            <a:srgbClr val="0000CC"/>
                          </a:solidFill>
                          <a:latin typeface="Arial"/>
                          <a:cs typeface="Arial"/>
                        </a:rPr>
                        <a:t>i</a:t>
                      </a:r>
                      <a:r>
                        <a:rPr sz="1300" spc="-25" dirty="0">
                          <a:solidFill>
                            <a:srgbClr val="0000CC"/>
                          </a:solidFill>
                          <a:latin typeface="Arial"/>
                          <a:cs typeface="Arial"/>
                        </a:rPr>
                        <a:t>n</a:t>
                      </a:r>
                      <a:r>
                        <a:rPr sz="1300" dirty="0">
                          <a:solidFill>
                            <a:srgbClr val="0000CC"/>
                          </a:solidFill>
                          <a:latin typeface="Arial"/>
                          <a:cs typeface="Arial"/>
                        </a:rPr>
                        <a:t>g</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246379">
                        <a:lnSpc>
                          <a:spcPct val="100000"/>
                        </a:lnSpc>
                      </a:pPr>
                      <a:r>
                        <a:rPr sz="1300" spc="30" dirty="0">
                          <a:solidFill>
                            <a:srgbClr val="0000CC"/>
                          </a:solidFill>
                          <a:latin typeface="Arial"/>
                          <a:cs typeface="Arial"/>
                        </a:rPr>
                        <a:t>S</a:t>
                      </a:r>
                      <a:r>
                        <a:rPr sz="1300" spc="-25" dirty="0">
                          <a:solidFill>
                            <a:srgbClr val="0000CC"/>
                          </a:solidFill>
                          <a:latin typeface="Arial"/>
                          <a:cs typeface="Arial"/>
                        </a:rPr>
                        <a:t>e</a:t>
                      </a:r>
                      <a:r>
                        <a:rPr sz="1300" spc="-35" dirty="0">
                          <a:solidFill>
                            <a:srgbClr val="0000CC"/>
                          </a:solidFill>
                          <a:latin typeface="Arial"/>
                          <a:cs typeface="Arial"/>
                        </a:rPr>
                        <a:t>r</a:t>
                      </a:r>
                      <a:r>
                        <a:rPr sz="1300" spc="45" dirty="0">
                          <a:solidFill>
                            <a:srgbClr val="0000CC"/>
                          </a:solidFill>
                          <a:latin typeface="Arial"/>
                          <a:cs typeface="Arial"/>
                        </a:rPr>
                        <a:t>v</a:t>
                      </a:r>
                      <a:r>
                        <a:rPr sz="1300" spc="-25" dirty="0">
                          <a:solidFill>
                            <a:srgbClr val="0000CC"/>
                          </a:solidFill>
                          <a:latin typeface="Arial"/>
                          <a:cs typeface="Arial"/>
                        </a:rPr>
                        <a:t>an</a:t>
                      </a:r>
                      <a:r>
                        <a:rPr sz="1300" dirty="0">
                          <a:solidFill>
                            <a:srgbClr val="0000CC"/>
                          </a:solidFill>
                          <a:latin typeface="Arial"/>
                          <a:cs typeface="Arial"/>
                        </a:rPr>
                        <a:t>t</a:t>
                      </a:r>
                      <a:r>
                        <a:rPr sz="1300" spc="-25" dirty="0">
                          <a:solidFill>
                            <a:srgbClr val="0000CC"/>
                          </a:solidFill>
                          <a:latin typeface="Arial"/>
                          <a:cs typeface="Arial"/>
                        </a:rPr>
                        <a:t> o</a:t>
                      </a:r>
                      <a:r>
                        <a:rPr sz="1300" dirty="0">
                          <a:solidFill>
                            <a:srgbClr val="0000CC"/>
                          </a:solidFill>
                          <a:latin typeface="Arial"/>
                          <a:cs typeface="Arial"/>
                        </a:rPr>
                        <a:t>f</a:t>
                      </a:r>
                      <a:r>
                        <a:rPr sz="1300" spc="-25" dirty="0">
                          <a:solidFill>
                            <a:srgbClr val="0000CC"/>
                          </a:solidFill>
                          <a:latin typeface="Arial"/>
                          <a:cs typeface="Arial"/>
                        </a:rPr>
                        <a:t> </a:t>
                      </a:r>
                      <a:r>
                        <a:rPr sz="1300" spc="15" dirty="0">
                          <a:solidFill>
                            <a:srgbClr val="0000CC"/>
                          </a:solidFill>
                          <a:latin typeface="Arial"/>
                          <a:cs typeface="Arial"/>
                        </a:rPr>
                        <a:t>M</a:t>
                      </a:r>
                      <a:r>
                        <a:rPr sz="1300" spc="-25" dirty="0">
                          <a:solidFill>
                            <a:srgbClr val="0000CC"/>
                          </a:solidFill>
                          <a:latin typeface="Arial"/>
                          <a:cs typeface="Arial"/>
                        </a:rPr>
                        <a:t>an</a:t>
                      </a:r>
                      <a:r>
                        <a:rPr sz="1300" spc="45" dirty="0">
                          <a:solidFill>
                            <a:srgbClr val="0000CC"/>
                          </a:solidFill>
                          <a:latin typeface="Arial"/>
                          <a:cs typeface="Arial"/>
                        </a:rPr>
                        <a:t>k</a:t>
                      </a:r>
                      <a:r>
                        <a:rPr sz="1300" spc="10" dirty="0">
                          <a:solidFill>
                            <a:srgbClr val="0000CC"/>
                          </a:solidFill>
                          <a:latin typeface="Arial"/>
                          <a:cs typeface="Arial"/>
                        </a:rPr>
                        <a:t>i</a:t>
                      </a:r>
                      <a:r>
                        <a:rPr sz="1300" spc="-25" dirty="0">
                          <a:solidFill>
                            <a:srgbClr val="0000CC"/>
                          </a:solidFill>
                          <a:latin typeface="Arial"/>
                          <a:cs typeface="Arial"/>
                        </a:rPr>
                        <a:t>n</a:t>
                      </a:r>
                      <a:r>
                        <a:rPr sz="1300" dirty="0">
                          <a:solidFill>
                            <a:srgbClr val="0000CC"/>
                          </a:solidFill>
                          <a:latin typeface="Arial"/>
                          <a:cs typeface="Arial"/>
                        </a:rPr>
                        <a:t>d</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639445">
                        <a:lnSpc>
                          <a:spcPct val="100000"/>
                        </a:lnSpc>
                      </a:pPr>
                      <a:r>
                        <a:rPr sz="1300" spc="30" dirty="0">
                          <a:solidFill>
                            <a:srgbClr val="0000CC"/>
                          </a:solidFill>
                          <a:latin typeface="Arial"/>
                          <a:cs typeface="Arial"/>
                        </a:rPr>
                        <a:t>S</a:t>
                      </a:r>
                      <a:r>
                        <a:rPr sz="1300" spc="-25" dirty="0">
                          <a:solidFill>
                            <a:srgbClr val="0000CC"/>
                          </a:solidFill>
                          <a:latin typeface="Arial"/>
                          <a:cs typeface="Arial"/>
                        </a:rPr>
                        <a:t>a</a:t>
                      </a:r>
                      <a:r>
                        <a:rPr sz="1300" spc="45" dirty="0">
                          <a:solidFill>
                            <a:srgbClr val="0000CC"/>
                          </a:solidFill>
                          <a:latin typeface="Arial"/>
                          <a:cs typeface="Arial"/>
                        </a:rPr>
                        <a:t>c</a:t>
                      </a:r>
                      <a:r>
                        <a:rPr sz="1300" spc="-35" dirty="0">
                          <a:solidFill>
                            <a:srgbClr val="0000CC"/>
                          </a:solidFill>
                          <a:latin typeface="Arial"/>
                          <a:cs typeface="Arial"/>
                        </a:rPr>
                        <a:t>r</a:t>
                      </a:r>
                      <a:r>
                        <a:rPr sz="1300" spc="10" dirty="0">
                          <a:solidFill>
                            <a:srgbClr val="0000CC"/>
                          </a:solidFill>
                          <a:latin typeface="Arial"/>
                          <a:cs typeface="Arial"/>
                        </a:rPr>
                        <a:t>i</a:t>
                      </a:r>
                      <a:r>
                        <a:rPr sz="1300" spc="35" dirty="0">
                          <a:solidFill>
                            <a:srgbClr val="0000CC"/>
                          </a:solidFill>
                          <a:latin typeface="Arial"/>
                          <a:cs typeface="Arial"/>
                        </a:rPr>
                        <a:t>f</a:t>
                      </a:r>
                      <a:r>
                        <a:rPr sz="1300" spc="10" dirty="0">
                          <a:solidFill>
                            <a:srgbClr val="0000CC"/>
                          </a:solidFill>
                          <a:latin typeface="Arial"/>
                          <a:cs typeface="Arial"/>
                        </a:rPr>
                        <a:t>i</a:t>
                      </a:r>
                      <a:r>
                        <a:rPr sz="1300" spc="45" dirty="0">
                          <a:solidFill>
                            <a:srgbClr val="0000CC"/>
                          </a:solidFill>
                          <a:latin typeface="Arial"/>
                          <a:cs typeface="Arial"/>
                        </a:rPr>
                        <a:t>c</a:t>
                      </a:r>
                      <a:r>
                        <a:rPr sz="1300" dirty="0">
                          <a:solidFill>
                            <a:srgbClr val="0000CC"/>
                          </a:solidFill>
                          <a:latin typeface="Arial"/>
                          <a:cs typeface="Arial"/>
                        </a:rPr>
                        <a:t>e</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tc>
                  <a:txBody>
                    <a:bodyPr/>
                    <a:lstStyle/>
                    <a:p>
                      <a:pPr marL="335280">
                        <a:lnSpc>
                          <a:spcPct val="100000"/>
                        </a:lnSpc>
                      </a:pPr>
                      <a:r>
                        <a:rPr sz="1300" spc="35" dirty="0">
                          <a:solidFill>
                            <a:srgbClr val="0000CC"/>
                          </a:solidFill>
                          <a:latin typeface="Arial"/>
                          <a:cs typeface="Arial"/>
                        </a:rPr>
                        <a:t>I</a:t>
                      </a:r>
                      <a:r>
                        <a:rPr sz="1300" spc="-25" dirty="0">
                          <a:solidFill>
                            <a:srgbClr val="0000CC"/>
                          </a:solidFill>
                          <a:latin typeface="Arial"/>
                          <a:cs typeface="Arial"/>
                        </a:rPr>
                        <a:t>n</a:t>
                      </a:r>
                      <a:r>
                        <a:rPr sz="1300" spc="50" dirty="0">
                          <a:solidFill>
                            <a:srgbClr val="0000CC"/>
                          </a:solidFill>
                          <a:latin typeface="Arial"/>
                          <a:cs typeface="Arial"/>
                        </a:rPr>
                        <a:t>c</a:t>
                      </a:r>
                      <a:r>
                        <a:rPr sz="1300" spc="-25" dirty="0">
                          <a:solidFill>
                            <a:srgbClr val="0000CC"/>
                          </a:solidFill>
                          <a:latin typeface="Arial"/>
                          <a:cs typeface="Arial"/>
                        </a:rPr>
                        <a:t>a</a:t>
                      </a:r>
                      <a:r>
                        <a:rPr sz="1300" spc="-35" dirty="0">
                          <a:solidFill>
                            <a:srgbClr val="0000CC"/>
                          </a:solidFill>
                          <a:latin typeface="Arial"/>
                          <a:cs typeface="Arial"/>
                        </a:rPr>
                        <a:t>r</a:t>
                      </a:r>
                      <a:r>
                        <a:rPr sz="1300" spc="-25" dirty="0">
                          <a:solidFill>
                            <a:srgbClr val="0000CC"/>
                          </a:solidFill>
                          <a:latin typeface="Arial"/>
                          <a:cs typeface="Arial"/>
                        </a:rPr>
                        <a:t>na</a:t>
                      </a:r>
                      <a:r>
                        <a:rPr sz="1300" spc="35" dirty="0">
                          <a:solidFill>
                            <a:srgbClr val="0000CC"/>
                          </a:solidFill>
                          <a:latin typeface="Arial"/>
                          <a:cs typeface="Arial"/>
                        </a:rPr>
                        <a:t>t</a:t>
                      </a:r>
                      <a:r>
                        <a:rPr sz="1300" spc="-25" dirty="0">
                          <a:solidFill>
                            <a:srgbClr val="0000CC"/>
                          </a:solidFill>
                          <a:latin typeface="Arial"/>
                          <a:cs typeface="Arial"/>
                        </a:rPr>
                        <a:t>e</a:t>
                      </a:r>
                      <a:r>
                        <a:rPr sz="1300" dirty="0">
                          <a:solidFill>
                            <a:srgbClr val="0000CC"/>
                          </a:solidFill>
                          <a:latin typeface="Arial"/>
                          <a:cs typeface="Arial"/>
                        </a:rPr>
                        <a:t>d</a:t>
                      </a:r>
                      <a:r>
                        <a:rPr sz="1300" spc="-85" dirty="0">
                          <a:solidFill>
                            <a:srgbClr val="0000CC"/>
                          </a:solidFill>
                          <a:latin typeface="Arial"/>
                          <a:cs typeface="Arial"/>
                        </a:rPr>
                        <a:t> </a:t>
                      </a:r>
                      <a:r>
                        <a:rPr sz="1300" spc="-25" dirty="0">
                          <a:solidFill>
                            <a:srgbClr val="0000CC"/>
                          </a:solidFill>
                          <a:latin typeface="Arial"/>
                          <a:cs typeface="Arial"/>
                        </a:rPr>
                        <a:t>Logo</a:t>
                      </a:r>
                      <a:r>
                        <a:rPr sz="1300" dirty="0">
                          <a:solidFill>
                            <a:srgbClr val="0000CC"/>
                          </a:solidFill>
                          <a:latin typeface="Arial"/>
                          <a:cs typeface="Arial"/>
                        </a:rPr>
                        <a:t>s</a:t>
                      </a:r>
                      <a:endParaRPr sz="1300">
                        <a:latin typeface="Arial"/>
                        <a:cs typeface="Arial"/>
                      </a:endParaRPr>
                    </a:p>
                  </a:txBody>
                  <a:tcPr marL="0" marR="0" marT="0" marB="0">
                    <a:lnL w="13546">
                      <a:solidFill>
                        <a:srgbClr val="000000"/>
                      </a:solidFill>
                      <a:prstDash val="solid"/>
                    </a:lnL>
                    <a:lnR w="13546">
                      <a:solidFill>
                        <a:srgbClr val="000000"/>
                      </a:solidFill>
                      <a:prstDash val="solid"/>
                    </a:lnR>
                    <a:lnT w="13546">
                      <a:solidFill>
                        <a:srgbClr val="000000"/>
                      </a:solidFill>
                      <a:prstDash val="solid"/>
                    </a:lnT>
                    <a:lnB w="13546">
                      <a:solidFill>
                        <a:srgbClr val="000000"/>
                      </a:solidFill>
                      <a:prstDash val="solid"/>
                    </a:lnB>
                  </a:tcPr>
                </a:tc>
                <a:extLst>
                  <a:ext uri="{0D108BD9-81ED-4DB2-BD59-A6C34878D82A}">
                    <a16:rowId xmlns:a16="http://schemas.microsoft.com/office/drawing/2014/main" val="1001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10" dirty="0"/>
              <a:t>H</a:t>
            </a:r>
            <a:r>
              <a:rPr spc="-215" dirty="0"/>
              <a:t>O</a:t>
            </a:r>
            <a:r>
              <a:rPr dirty="0"/>
              <a:t>W</a:t>
            </a:r>
            <a:r>
              <a:rPr spc="-50" dirty="0"/>
              <a:t> </a:t>
            </a:r>
            <a:r>
              <a:rPr spc="-95" dirty="0"/>
              <a:t>M</a:t>
            </a:r>
            <a:r>
              <a:rPr spc="-5" dirty="0"/>
              <a:t>ANY</a:t>
            </a:r>
            <a:r>
              <a:rPr spc="-30" dirty="0"/>
              <a:t>?</a:t>
            </a:r>
            <a:r>
              <a:rPr spc="-65" dirty="0"/>
              <a:t> </a:t>
            </a:r>
            <a:r>
              <a:rPr spc="-20" dirty="0"/>
              <a:t>.</a:t>
            </a:r>
            <a:r>
              <a:rPr spc="-270" dirty="0"/>
              <a:t> </a:t>
            </a:r>
            <a:r>
              <a:rPr spc="-20" dirty="0"/>
              <a:t>.</a:t>
            </a:r>
            <a:r>
              <a:rPr spc="-270" dirty="0"/>
              <a:t> </a:t>
            </a:r>
            <a:r>
              <a:rPr spc="-20" dirty="0"/>
              <a:t>.</a:t>
            </a:r>
            <a:r>
              <a:rPr spc="-270" dirty="0"/>
              <a:t> </a:t>
            </a:r>
            <a:r>
              <a:rPr spc="-20" dirty="0"/>
              <a:t>O</a:t>
            </a:r>
            <a:r>
              <a:rPr spc="-5" dirty="0"/>
              <a:t>N</a:t>
            </a:r>
            <a:r>
              <a:rPr spc="-819" dirty="0"/>
              <a:t>L</a:t>
            </a:r>
            <a:r>
              <a:rPr spc="-45" dirty="0"/>
              <a:t>Y</a:t>
            </a:r>
            <a:r>
              <a:rPr spc="-30" dirty="0"/>
              <a:t> </a:t>
            </a:r>
            <a:r>
              <a:rPr dirty="0"/>
              <a:t>4</a:t>
            </a:r>
          </a:p>
        </p:txBody>
      </p:sp>
      <p:sp>
        <p:nvSpPr>
          <p:cNvPr id="3" name="object 3"/>
          <p:cNvSpPr txBox="1"/>
          <p:nvPr/>
        </p:nvSpPr>
        <p:spPr>
          <a:xfrm>
            <a:off x="481076" y="1778297"/>
            <a:ext cx="5154930" cy="292100"/>
          </a:xfrm>
          <a:prstGeom prst="rect">
            <a:avLst/>
          </a:prstGeom>
        </p:spPr>
        <p:txBody>
          <a:bodyPr vert="horz" wrap="square" lIns="0" tIns="0" rIns="0" bIns="0" rtlCol="0">
            <a:spAutoFit/>
          </a:bodyPr>
          <a:lstStyle/>
          <a:p>
            <a:pPr marL="12700">
              <a:lnSpc>
                <a:spcPct val="100000"/>
              </a:lnSpc>
            </a:pPr>
            <a:r>
              <a:rPr sz="2100" spc="-170" dirty="0">
                <a:solidFill>
                  <a:srgbClr val="FFFF99"/>
                </a:solidFill>
                <a:latin typeface="Arial"/>
                <a:cs typeface="Arial"/>
              </a:rPr>
              <a:t>1</a:t>
            </a:r>
            <a:r>
              <a:rPr sz="2100" spc="30" dirty="0">
                <a:solidFill>
                  <a:srgbClr val="FFFF99"/>
                </a:solidFill>
                <a:latin typeface="Arial"/>
                <a:cs typeface="Arial"/>
              </a:rPr>
              <a:t>1</a:t>
            </a:r>
            <a:r>
              <a:rPr sz="2100" spc="-10" dirty="0">
                <a:solidFill>
                  <a:srgbClr val="FFFF99"/>
                </a:solidFill>
                <a:latin typeface="Arial"/>
                <a:cs typeface="Arial"/>
              </a:rPr>
              <a:t>.</a:t>
            </a:r>
            <a:r>
              <a:rPr sz="2100" spc="3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0" dirty="0">
                <a:solidFill>
                  <a:srgbClr val="FFFF99"/>
                </a:solidFill>
                <a:latin typeface="Arial"/>
                <a:cs typeface="Arial"/>
              </a:rPr>
              <a:t>f</a:t>
            </a:r>
            <a:r>
              <a:rPr sz="2100" spc="30" dirty="0">
                <a:solidFill>
                  <a:srgbClr val="FFFF99"/>
                </a:solidFill>
                <a:latin typeface="Arial"/>
                <a:cs typeface="Arial"/>
              </a:rPr>
              <a:t>a</a:t>
            </a:r>
            <a:r>
              <a:rPr sz="2100" spc="50" dirty="0">
                <a:solidFill>
                  <a:srgbClr val="FFFF99"/>
                </a:solidFill>
                <a:latin typeface="Arial"/>
                <a:cs typeface="Arial"/>
              </a:rPr>
              <a:t>k</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50"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50" dirty="0">
                <a:solidFill>
                  <a:srgbClr val="FFFF99"/>
                </a:solidFill>
                <a:latin typeface="Arial"/>
                <a:cs typeface="Arial"/>
              </a:rPr>
              <a:t> </a:t>
            </a:r>
            <a:r>
              <a:rPr sz="2100" spc="30" dirty="0">
                <a:solidFill>
                  <a:srgbClr val="FFFF99"/>
                </a:solidFill>
                <a:latin typeface="Arial"/>
                <a:cs typeface="Arial"/>
              </a:rPr>
              <a:t>a</a:t>
            </a:r>
            <a:r>
              <a:rPr sz="2100" spc="50"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50" dirty="0">
                <a:solidFill>
                  <a:srgbClr val="FFFF99"/>
                </a:solidFill>
                <a:latin typeface="Arial"/>
                <a:cs typeface="Arial"/>
              </a:rPr>
              <a:t>M</a:t>
            </a:r>
            <a:r>
              <a:rPr sz="2100" spc="30" dirty="0">
                <a:solidFill>
                  <a:srgbClr val="FFFF99"/>
                </a:solidFill>
                <a:latin typeface="Arial"/>
                <a:cs typeface="Arial"/>
              </a:rPr>
              <a:t>a</a:t>
            </a:r>
            <a:r>
              <a:rPr sz="2100" spc="0" dirty="0">
                <a:solidFill>
                  <a:srgbClr val="FFFF99"/>
                </a:solidFill>
                <a:latin typeface="Arial"/>
                <a:cs typeface="Arial"/>
              </a:rPr>
              <a:t>tt</a:t>
            </a:r>
            <a:r>
              <a:rPr sz="2100" spc="30" dirty="0">
                <a:solidFill>
                  <a:srgbClr val="FFFF99"/>
                </a:solidFill>
                <a:latin typeface="Arial"/>
                <a:cs typeface="Arial"/>
              </a:rPr>
              <a:t>he</a:t>
            </a:r>
            <a:r>
              <a:rPr sz="2100" spc="-120" dirty="0">
                <a:solidFill>
                  <a:srgbClr val="FFFF99"/>
                </a:solidFill>
                <a:latin typeface="Arial"/>
                <a:cs typeface="Arial"/>
              </a:rPr>
              <a:t>w</a:t>
            </a:r>
            <a:r>
              <a:rPr sz="2100" spc="-10" dirty="0">
                <a:solidFill>
                  <a:srgbClr val="FFFF99"/>
                </a:solidFill>
                <a:latin typeface="Arial"/>
                <a:cs typeface="Arial"/>
              </a:rPr>
              <a:t>.</a:t>
            </a:r>
            <a:endParaRPr sz="2100">
              <a:latin typeface="Arial"/>
              <a:cs typeface="Arial"/>
            </a:endParaRPr>
          </a:p>
        </p:txBody>
      </p:sp>
      <p:sp>
        <p:nvSpPr>
          <p:cNvPr id="4" name="object 4"/>
          <p:cNvSpPr txBox="1"/>
          <p:nvPr/>
        </p:nvSpPr>
        <p:spPr>
          <a:xfrm>
            <a:off x="481076" y="2095797"/>
            <a:ext cx="547116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12</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7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30" dirty="0">
                <a:solidFill>
                  <a:srgbClr val="FFFF99"/>
                </a:solidFill>
                <a:latin typeface="Arial"/>
                <a:cs typeface="Arial"/>
              </a:rPr>
              <a:t>bi</a:t>
            </a:r>
            <a:r>
              <a:rPr sz="2100" dirty="0">
                <a:solidFill>
                  <a:srgbClr val="FFFF99"/>
                </a:solidFill>
                <a:latin typeface="Arial"/>
                <a:cs typeface="Arial"/>
              </a:rPr>
              <a:t>r</a:t>
            </a:r>
            <a:r>
              <a:rPr sz="2100" spc="0" dirty="0">
                <a:solidFill>
                  <a:srgbClr val="FFFF99"/>
                </a:solidFill>
                <a:latin typeface="Arial"/>
                <a:cs typeface="Arial"/>
              </a:rPr>
              <a:t>t</a:t>
            </a:r>
            <a:r>
              <a:rPr sz="2100" dirty="0">
                <a:solidFill>
                  <a:srgbClr val="FFFF99"/>
                </a:solidFill>
                <a:latin typeface="Arial"/>
                <a:cs typeface="Arial"/>
              </a:rPr>
              <a:t>h</a:t>
            </a:r>
            <a:r>
              <a:rPr sz="2100" spc="-5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3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20" dirty="0">
                <a:solidFill>
                  <a:srgbClr val="FFFF99"/>
                </a:solidFill>
                <a:latin typeface="Arial"/>
                <a:cs typeface="Arial"/>
              </a:rPr>
              <a:t>V</a:t>
            </a:r>
            <a:r>
              <a:rPr sz="2100" spc="30" dirty="0">
                <a:solidFill>
                  <a:srgbClr val="FFFF99"/>
                </a:solidFill>
                <a:latin typeface="Arial"/>
                <a:cs typeface="Arial"/>
              </a:rPr>
              <a:t>i</a:t>
            </a:r>
            <a:r>
              <a:rPr sz="2100" dirty="0">
                <a:solidFill>
                  <a:srgbClr val="FFFF99"/>
                </a:solidFill>
                <a:latin typeface="Arial"/>
                <a:cs typeface="Arial"/>
              </a:rPr>
              <a:t>r</a:t>
            </a:r>
            <a:r>
              <a:rPr sz="2100" spc="30" dirty="0">
                <a:solidFill>
                  <a:srgbClr val="FFFF99"/>
                </a:solidFill>
                <a:latin typeface="Arial"/>
                <a:cs typeface="Arial"/>
              </a:rPr>
              <a:t>gi</a:t>
            </a:r>
            <a:r>
              <a:rPr sz="2100" dirty="0">
                <a:solidFill>
                  <a:srgbClr val="FFFF99"/>
                </a:solidFill>
                <a:latin typeface="Arial"/>
                <a:cs typeface="Arial"/>
              </a:rPr>
              <a:t>n</a:t>
            </a:r>
            <a:r>
              <a:rPr sz="2100" spc="-55" dirty="0">
                <a:solidFill>
                  <a:srgbClr val="FFFF99"/>
                </a:solidFill>
                <a:latin typeface="Arial"/>
                <a:cs typeface="Arial"/>
              </a:rPr>
              <a:t> </a:t>
            </a:r>
            <a:r>
              <a:rPr sz="2100" spc="-50" dirty="0">
                <a:solidFill>
                  <a:srgbClr val="FFFF99"/>
                </a:solidFill>
                <a:latin typeface="Arial"/>
                <a:cs typeface="Arial"/>
              </a:rPr>
              <a:t>M</a:t>
            </a:r>
            <a:r>
              <a:rPr sz="2100" spc="30" dirty="0">
                <a:solidFill>
                  <a:srgbClr val="FFFF99"/>
                </a:solidFill>
                <a:latin typeface="Arial"/>
                <a:cs typeface="Arial"/>
              </a:rPr>
              <a:t>a</a:t>
            </a:r>
            <a:r>
              <a:rPr sz="2100" dirty="0">
                <a:solidFill>
                  <a:srgbClr val="FFFF99"/>
                </a:solidFill>
                <a:latin typeface="Arial"/>
                <a:cs typeface="Arial"/>
              </a:rPr>
              <a:t>r</a:t>
            </a:r>
            <a:r>
              <a:rPr sz="2100" spc="-155" dirty="0">
                <a:solidFill>
                  <a:srgbClr val="FFFF99"/>
                </a:solidFill>
                <a:latin typeface="Arial"/>
                <a:cs typeface="Arial"/>
              </a:rPr>
              <a:t>y</a:t>
            </a:r>
            <a:r>
              <a:rPr sz="2100" spc="-10" dirty="0">
                <a:solidFill>
                  <a:srgbClr val="FFFF99"/>
                </a:solidFill>
                <a:latin typeface="Arial"/>
                <a:cs typeface="Arial"/>
              </a:rPr>
              <a:t>.</a:t>
            </a:r>
            <a:endParaRPr sz="2100">
              <a:latin typeface="Arial"/>
              <a:cs typeface="Arial"/>
            </a:endParaRPr>
          </a:p>
        </p:txBody>
      </p:sp>
      <p:sp>
        <p:nvSpPr>
          <p:cNvPr id="5" name="object 5"/>
          <p:cNvSpPr txBox="1"/>
          <p:nvPr/>
        </p:nvSpPr>
        <p:spPr>
          <a:xfrm>
            <a:off x="481076" y="2425997"/>
            <a:ext cx="5229225"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13</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7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30" dirty="0">
                <a:solidFill>
                  <a:srgbClr val="FFFF99"/>
                </a:solidFill>
                <a:latin typeface="Arial"/>
                <a:cs typeface="Arial"/>
              </a:rPr>
              <a:t>i</a:t>
            </a:r>
            <a:r>
              <a:rPr sz="2100" spc="15" dirty="0">
                <a:solidFill>
                  <a:srgbClr val="FFFF99"/>
                </a:solidFill>
                <a:latin typeface="Arial"/>
                <a:cs typeface="Arial"/>
              </a:rPr>
              <a:t>n</a:t>
            </a:r>
            <a:r>
              <a:rPr sz="2100" spc="0" dirty="0">
                <a:solidFill>
                  <a:srgbClr val="FFFF99"/>
                </a:solidFill>
                <a:latin typeface="Arial"/>
                <a:cs typeface="Arial"/>
              </a:rPr>
              <a:t>f</a:t>
            </a:r>
            <a:r>
              <a:rPr sz="2100" spc="30" dirty="0">
                <a:solidFill>
                  <a:srgbClr val="FFFF99"/>
                </a:solidFill>
                <a:latin typeface="Arial"/>
                <a:cs typeface="Arial"/>
              </a:rPr>
              <a:t>an</a:t>
            </a:r>
            <a:r>
              <a:rPr sz="2100" spc="45" dirty="0">
                <a:solidFill>
                  <a:srgbClr val="FFFF99"/>
                </a:solidFill>
                <a:latin typeface="Arial"/>
                <a:cs typeface="Arial"/>
              </a:rPr>
              <a:t>c</a:t>
            </a:r>
            <a:r>
              <a:rPr sz="2100" dirty="0">
                <a:solidFill>
                  <a:srgbClr val="FFFF99"/>
                </a:solidFill>
                <a:latin typeface="Arial"/>
                <a:cs typeface="Arial"/>
              </a:rPr>
              <a:t>y</a:t>
            </a:r>
            <a:r>
              <a:rPr sz="2100" spc="-13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3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20" dirty="0">
                <a:solidFill>
                  <a:srgbClr val="FFFF99"/>
                </a:solidFill>
                <a:latin typeface="Arial"/>
                <a:cs typeface="Arial"/>
              </a:rPr>
              <a:t>S</a:t>
            </a:r>
            <a:r>
              <a:rPr sz="2100" spc="30" dirty="0">
                <a:solidFill>
                  <a:srgbClr val="FFFF99"/>
                </a:solidFill>
                <a:latin typeface="Arial"/>
                <a:cs typeface="Arial"/>
              </a:rPr>
              <a:t>a</a:t>
            </a:r>
            <a:r>
              <a:rPr sz="2100" spc="45" dirty="0">
                <a:solidFill>
                  <a:srgbClr val="FFFF99"/>
                </a:solidFill>
                <a:latin typeface="Arial"/>
                <a:cs typeface="Arial"/>
              </a:rPr>
              <a:t>v</a:t>
            </a:r>
            <a:r>
              <a:rPr sz="2100" spc="30" dirty="0">
                <a:solidFill>
                  <a:srgbClr val="FFFF99"/>
                </a:solidFill>
                <a:latin typeface="Arial"/>
                <a:cs typeface="Arial"/>
              </a:rPr>
              <a:t>io</a:t>
            </a:r>
            <a:r>
              <a:rPr sz="2100" spc="-100" dirty="0">
                <a:solidFill>
                  <a:srgbClr val="FFFF99"/>
                </a:solidFill>
                <a:latin typeface="Arial"/>
                <a:cs typeface="Arial"/>
              </a:rPr>
              <a:t>r</a:t>
            </a:r>
            <a:r>
              <a:rPr sz="2100" spc="-10" dirty="0">
                <a:solidFill>
                  <a:srgbClr val="FFFF99"/>
                </a:solidFill>
                <a:latin typeface="Arial"/>
                <a:cs typeface="Arial"/>
              </a:rPr>
              <a:t>.</a:t>
            </a:r>
            <a:endParaRPr sz="2100">
              <a:latin typeface="Arial"/>
              <a:cs typeface="Arial"/>
            </a:endParaRPr>
          </a:p>
        </p:txBody>
      </p:sp>
      <p:sp>
        <p:nvSpPr>
          <p:cNvPr id="6" name="object 6"/>
          <p:cNvSpPr txBox="1"/>
          <p:nvPr/>
        </p:nvSpPr>
        <p:spPr>
          <a:xfrm>
            <a:off x="481076" y="2756197"/>
            <a:ext cx="483997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14</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7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30" dirty="0">
                <a:solidFill>
                  <a:srgbClr val="FFFF99"/>
                </a:solidFill>
                <a:latin typeface="Arial"/>
                <a:cs typeface="Arial"/>
              </a:rPr>
              <a:t>hi</a:t>
            </a:r>
            <a:r>
              <a:rPr sz="2100" spc="45" dirty="0">
                <a:solidFill>
                  <a:srgbClr val="FFFF99"/>
                </a:solidFill>
                <a:latin typeface="Arial"/>
                <a:cs typeface="Arial"/>
              </a:rPr>
              <a:t>s</a:t>
            </a:r>
            <a:r>
              <a:rPr sz="2100" spc="0" dirty="0">
                <a:solidFill>
                  <a:srgbClr val="FFFF99"/>
                </a:solidFill>
                <a:latin typeface="Arial"/>
                <a:cs typeface="Arial"/>
              </a:rPr>
              <a:t>t</a:t>
            </a:r>
            <a:r>
              <a:rPr sz="2100" spc="30" dirty="0">
                <a:solidFill>
                  <a:srgbClr val="FFFF99"/>
                </a:solidFill>
                <a:latin typeface="Arial"/>
                <a:cs typeface="Arial"/>
              </a:rPr>
              <a:t>o</a:t>
            </a:r>
            <a:r>
              <a:rPr sz="2100" dirty="0">
                <a:solidFill>
                  <a:srgbClr val="FFFF99"/>
                </a:solidFill>
                <a:latin typeface="Arial"/>
                <a:cs typeface="Arial"/>
              </a:rPr>
              <a:t>ry</a:t>
            </a:r>
            <a:r>
              <a:rPr sz="2100" spc="-3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70" dirty="0">
                <a:solidFill>
                  <a:srgbClr val="FFFF99"/>
                </a:solidFill>
                <a:latin typeface="Arial"/>
                <a:cs typeface="Arial"/>
              </a:rPr>
              <a:t> </a:t>
            </a:r>
            <a:r>
              <a:rPr sz="2100" spc="45" dirty="0">
                <a:solidFill>
                  <a:srgbClr val="FFFF99"/>
                </a:solidFill>
                <a:latin typeface="Arial"/>
                <a:cs typeface="Arial"/>
              </a:rPr>
              <a:t>J</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eph.</a:t>
            </a:r>
            <a:endParaRPr sz="2100">
              <a:latin typeface="Arial"/>
              <a:cs typeface="Arial"/>
            </a:endParaRPr>
          </a:p>
        </p:txBody>
      </p:sp>
      <p:sp>
        <p:nvSpPr>
          <p:cNvPr id="7" name="object 7"/>
          <p:cNvSpPr txBox="1"/>
          <p:nvPr/>
        </p:nvSpPr>
        <p:spPr>
          <a:xfrm>
            <a:off x="481076" y="3073697"/>
            <a:ext cx="455676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15</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ho</a:t>
            </a:r>
            <a:r>
              <a:rPr sz="2100" spc="-50" dirty="0">
                <a:solidFill>
                  <a:srgbClr val="FFFF99"/>
                </a:solidFill>
                <a:latin typeface="Arial"/>
                <a:cs typeface="Arial"/>
              </a:rPr>
              <a:t>m</a:t>
            </a:r>
            <a:r>
              <a:rPr sz="2100" spc="30" dirty="0">
                <a:solidFill>
                  <a:srgbClr val="FFFF99"/>
                </a:solidFill>
                <a:latin typeface="Arial"/>
                <a:cs typeface="Arial"/>
              </a:rPr>
              <a:t>a</a:t>
            </a:r>
            <a:r>
              <a:rPr sz="2100" spc="45" dirty="0">
                <a:solidFill>
                  <a:srgbClr val="FFFF99"/>
                </a:solidFill>
                <a:latin typeface="Arial"/>
                <a:cs typeface="Arial"/>
              </a:rPr>
              <a:t>s</a:t>
            </a:r>
            <a:r>
              <a:rPr sz="2100" spc="-10" dirty="0">
                <a:solidFill>
                  <a:srgbClr val="FFFF99"/>
                </a:solidFill>
                <a:latin typeface="Arial"/>
                <a:cs typeface="Arial"/>
              </a:rPr>
              <a:t>.</a:t>
            </a:r>
            <a:endParaRPr sz="2100">
              <a:latin typeface="Arial"/>
              <a:cs typeface="Arial"/>
            </a:endParaRPr>
          </a:p>
        </p:txBody>
      </p:sp>
      <p:sp>
        <p:nvSpPr>
          <p:cNvPr id="8" name="object 8"/>
          <p:cNvSpPr txBox="1"/>
          <p:nvPr/>
        </p:nvSpPr>
        <p:spPr>
          <a:xfrm>
            <a:off x="481076" y="3403896"/>
            <a:ext cx="417576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16</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20" dirty="0">
                <a:solidFill>
                  <a:srgbClr val="FFFF99"/>
                </a:solidFill>
                <a:latin typeface="Arial"/>
                <a:cs typeface="Arial"/>
              </a:rPr>
              <a:t>B</a:t>
            </a:r>
            <a:r>
              <a:rPr sz="2100" spc="30" dirty="0">
                <a:solidFill>
                  <a:srgbClr val="FFFF99"/>
                </a:solidFill>
                <a:latin typeface="Arial"/>
                <a:cs typeface="Arial"/>
              </a:rPr>
              <a:t>a</a:t>
            </a:r>
            <a:r>
              <a:rPr sz="2100" spc="45" dirty="0">
                <a:solidFill>
                  <a:srgbClr val="FFFF99"/>
                </a:solidFill>
                <a:latin typeface="Arial"/>
                <a:cs typeface="Arial"/>
              </a:rPr>
              <a:t>s</a:t>
            </a:r>
            <a:r>
              <a:rPr sz="2100" spc="30" dirty="0">
                <a:solidFill>
                  <a:srgbClr val="FFFF99"/>
                </a:solidFill>
                <a:latin typeface="Arial"/>
                <a:cs typeface="Arial"/>
              </a:rPr>
              <a:t>il</a:t>
            </a:r>
            <a:r>
              <a:rPr sz="2100" spc="-10" dirty="0">
                <a:solidFill>
                  <a:srgbClr val="FFFF99"/>
                </a:solidFill>
                <a:latin typeface="Arial"/>
                <a:cs typeface="Arial"/>
              </a:rPr>
              <a:t>.</a:t>
            </a:r>
            <a:endParaRPr sz="2100">
              <a:latin typeface="Arial"/>
              <a:cs typeface="Arial"/>
            </a:endParaRPr>
          </a:p>
        </p:txBody>
      </p:sp>
      <p:sp>
        <p:nvSpPr>
          <p:cNvPr id="9" name="object 9"/>
          <p:cNvSpPr txBox="1"/>
          <p:nvPr/>
        </p:nvSpPr>
        <p:spPr>
          <a:xfrm>
            <a:off x="481076" y="3734096"/>
            <a:ext cx="514096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17</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a:t>
            </a:r>
            <a:r>
              <a:rPr sz="2100" spc="-20" dirty="0">
                <a:solidFill>
                  <a:srgbClr val="FFFF99"/>
                </a:solidFill>
                <a:latin typeface="Arial"/>
                <a:cs typeface="Arial"/>
              </a:rPr>
              <a:t>B</a:t>
            </a:r>
            <a:r>
              <a:rPr sz="2100" spc="30" dirty="0">
                <a:solidFill>
                  <a:srgbClr val="FFFF99"/>
                </a:solidFill>
                <a:latin typeface="Arial"/>
                <a:cs typeface="Arial"/>
              </a:rPr>
              <a:t>a</a:t>
            </a:r>
            <a:r>
              <a:rPr sz="2100" dirty="0">
                <a:solidFill>
                  <a:srgbClr val="FFFF99"/>
                </a:solidFill>
                <a:latin typeface="Arial"/>
                <a:cs typeface="Arial"/>
              </a:rPr>
              <a:t>r</a:t>
            </a:r>
            <a:r>
              <a:rPr sz="2100" spc="0" dirty="0">
                <a:solidFill>
                  <a:srgbClr val="FFFF99"/>
                </a:solidFill>
                <a:latin typeface="Arial"/>
                <a:cs typeface="Arial"/>
              </a:rPr>
              <a:t>t</a:t>
            </a:r>
            <a:r>
              <a:rPr sz="2100" spc="30" dirty="0">
                <a:solidFill>
                  <a:srgbClr val="FFFF99"/>
                </a:solidFill>
                <a:latin typeface="Arial"/>
                <a:cs typeface="Arial"/>
              </a:rPr>
              <a:t>holo</a:t>
            </a:r>
            <a:r>
              <a:rPr sz="2100" spc="-50" dirty="0">
                <a:solidFill>
                  <a:srgbClr val="FFFF99"/>
                </a:solidFill>
                <a:latin typeface="Arial"/>
                <a:cs typeface="Arial"/>
              </a:rPr>
              <a:t>m</a:t>
            </a:r>
            <a:r>
              <a:rPr sz="2100" spc="30" dirty="0">
                <a:solidFill>
                  <a:srgbClr val="FFFF99"/>
                </a:solidFill>
                <a:latin typeface="Arial"/>
                <a:cs typeface="Arial"/>
              </a:rPr>
              <a:t>e</a:t>
            </a:r>
            <a:r>
              <a:rPr sz="2100" spc="-120" dirty="0">
                <a:solidFill>
                  <a:srgbClr val="FFFF99"/>
                </a:solidFill>
                <a:latin typeface="Arial"/>
                <a:cs typeface="Arial"/>
              </a:rPr>
              <a:t>w</a:t>
            </a:r>
            <a:r>
              <a:rPr sz="2100" spc="-10" dirty="0">
                <a:solidFill>
                  <a:srgbClr val="FFFF99"/>
                </a:solidFill>
                <a:latin typeface="Arial"/>
                <a:cs typeface="Arial"/>
              </a:rPr>
              <a:t>.</a:t>
            </a:r>
            <a:endParaRPr sz="2100">
              <a:latin typeface="Arial"/>
              <a:cs typeface="Arial"/>
            </a:endParaRPr>
          </a:p>
        </p:txBody>
      </p:sp>
      <p:sp>
        <p:nvSpPr>
          <p:cNvPr id="10" name="object 10"/>
          <p:cNvSpPr txBox="1"/>
          <p:nvPr/>
        </p:nvSpPr>
        <p:spPr>
          <a:xfrm>
            <a:off x="481076" y="4051596"/>
            <a:ext cx="528066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18</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J</a:t>
            </a:r>
            <a:r>
              <a:rPr sz="2100" spc="30" dirty="0">
                <a:solidFill>
                  <a:srgbClr val="FFFF99"/>
                </a:solidFill>
                <a:latin typeface="Arial"/>
                <a:cs typeface="Arial"/>
              </a:rPr>
              <a:t>uda</a:t>
            </a:r>
            <a:r>
              <a:rPr sz="2100" dirty="0">
                <a:solidFill>
                  <a:srgbClr val="FFFF99"/>
                </a:solidFill>
                <a:latin typeface="Arial"/>
                <a:cs typeface="Arial"/>
              </a:rPr>
              <a:t>h</a:t>
            </a:r>
            <a:r>
              <a:rPr sz="2100" spc="-55" dirty="0">
                <a:solidFill>
                  <a:srgbClr val="FFFF99"/>
                </a:solidFill>
                <a:latin typeface="Arial"/>
                <a:cs typeface="Arial"/>
              </a:rPr>
              <a:t> </a:t>
            </a:r>
            <a:r>
              <a:rPr sz="2100" spc="0" dirty="0">
                <a:solidFill>
                  <a:srgbClr val="FFFF99"/>
                </a:solidFill>
                <a:latin typeface="Arial"/>
                <a:cs typeface="Arial"/>
              </a:rPr>
              <a:t>I</a:t>
            </a:r>
            <a:r>
              <a:rPr sz="2100" spc="45" dirty="0">
                <a:solidFill>
                  <a:srgbClr val="FFFF99"/>
                </a:solidFill>
                <a:latin typeface="Arial"/>
                <a:cs typeface="Arial"/>
              </a:rPr>
              <a:t>sc</a:t>
            </a:r>
            <a:r>
              <a:rPr sz="2100" spc="30" dirty="0">
                <a:solidFill>
                  <a:srgbClr val="FFFF99"/>
                </a:solidFill>
                <a:latin typeface="Arial"/>
                <a:cs typeface="Arial"/>
              </a:rPr>
              <a:t>a</a:t>
            </a:r>
            <a:r>
              <a:rPr sz="2100" dirty="0">
                <a:solidFill>
                  <a:srgbClr val="FFFF99"/>
                </a:solidFill>
                <a:latin typeface="Arial"/>
                <a:cs typeface="Arial"/>
              </a:rPr>
              <a:t>r</a:t>
            </a:r>
            <a:r>
              <a:rPr sz="2100" spc="30" dirty="0">
                <a:solidFill>
                  <a:srgbClr val="FFFF99"/>
                </a:solidFill>
                <a:latin typeface="Arial"/>
                <a:cs typeface="Arial"/>
              </a:rPr>
              <a:t>i</a:t>
            </a:r>
            <a:r>
              <a:rPr sz="2100" spc="15" dirty="0">
                <a:solidFill>
                  <a:srgbClr val="FFFF99"/>
                </a:solidFill>
                <a:latin typeface="Arial"/>
                <a:cs typeface="Arial"/>
              </a:rPr>
              <a:t>o</a:t>
            </a:r>
            <a:r>
              <a:rPr sz="2100" spc="0" dirty="0">
                <a:solidFill>
                  <a:srgbClr val="FFFF99"/>
                </a:solidFill>
                <a:latin typeface="Arial"/>
                <a:cs typeface="Arial"/>
              </a:rPr>
              <a:t>t</a:t>
            </a:r>
            <a:r>
              <a:rPr sz="2100" spc="-10" dirty="0">
                <a:solidFill>
                  <a:srgbClr val="FFFF99"/>
                </a:solidFill>
                <a:latin typeface="Arial"/>
                <a:cs typeface="Arial"/>
              </a:rPr>
              <a:t>.</a:t>
            </a:r>
            <a:endParaRPr sz="2100">
              <a:latin typeface="Arial"/>
              <a:cs typeface="Arial"/>
            </a:endParaRPr>
          </a:p>
        </p:txBody>
      </p:sp>
      <p:sp>
        <p:nvSpPr>
          <p:cNvPr id="11" name="object 11"/>
          <p:cNvSpPr txBox="1"/>
          <p:nvPr/>
        </p:nvSpPr>
        <p:spPr>
          <a:xfrm>
            <a:off x="481076" y="4381796"/>
            <a:ext cx="446786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19</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55" dirty="0">
                <a:solidFill>
                  <a:srgbClr val="FFFF99"/>
                </a:solidFill>
                <a:latin typeface="Arial"/>
                <a:cs typeface="Arial"/>
              </a:rPr>
              <a:t> </a:t>
            </a:r>
            <a:r>
              <a:rPr sz="2100" spc="-20" dirty="0">
                <a:solidFill>
                  <a:srgbClr val="FFFF99"/>
                </a:solidFill>
                <a:latin typeface="Arial"/>
                <a:cs typeface="Arial"/>
              </a:rPr>
              <a:t>A</a:t>
            </a:r>
            <a:r>
              <a:rPr sz="2100" spc="30" dirty="0">
                <a:solidFill>
                  <a:srgbClr val="FFFF99"/>
                </a:solidFill>
                <a:latin typeface="Arial"/>
                <a:cs typeface="Arial"/>
              </a:rPr>
              <a:t>nd</a:t>
            </a:r>
            <a:r>
              <a:rPr sz="2100" dirty="0">
                <a:solidFill>
                  <a:srgbClr val="FFFF99"/>
                </a:solidFill>
                <a:latin typeface="Arial"/>
                <a:cs typeface="Arial"/>
              </a:rPr>
              <a:t>r</a:t>
            </a:r>
            <a:r>
              <a:rPr sz="2100" spc="30" dirty="0">
                <a:solidFill>
                  <a:srgbClr val="FFFF99"/>
                </a:solidFill>
                <a:latin typeface="Arial"/>
                <a:cs typeface="Arial"/>
              </a:rPr>
              <a:t>e</a:t>
            </a:r>
            <a:r>
              <a:rPr sz="2100" spc="-120" dirty="0">
                <a:solidFill>
                  <a:srgbClr val="FFFF99"/>
                </a:solidFill>
                <a:latin typeface="Arial"/>
                <a:cs typeface="Arial"/>
              </a:rPr>
              <a:t>w</a:t>
            </a:r>
            <a:r>
              <a:rPr sz="2100" spc="-10" dirty="0">
                <a:solidFill>
                  <a:srgbClr val="FFFF99"/>
                </a:solidFill>
                <a:latin typeface="Arial"/>
                <a:cs typeface="Arial"/>
              </a:rPr>
              <a:t>.</a:t>
            </a:r>
            <a:endParaRPr sz="2100">
              <a:latin typeface="Arial"/>
              <a:cs typeface="Arial"/>
            </a:endParaRPr>
          </a:p>
        </p:txBody>
      </p:sp>
      <p:sp>
        <p:nvSpPr>
          <p:cNvPr id="12" name="object 12"/>
          <p:cNvSpPr txBox="1"/>
          <p:nvPr/>
        </p:nvSpPr>
        <p:spPr>
          <a:xfrm>
            <a:off x="481076" y="4711996"/>
            <a:ext cx="687197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20</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45" dirty="0">
                <a:solidFill>
                  <a:srgbClr val="FFFF99"/>
                </a:solidFill>
                <a:latin typeface="Arial"/>
                <a:cs typeface="Arial"/>
              </a:rPr>
              <a:t> </a:t>
            </a: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1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45" dirty="0">
                <a:solidFill>
                  <a:srgbClr val="FFFF99"/>
                </a:solidFill>
                <a:latin typeface="Arial"/>
                <a:cs typeface="Arial"/>
              </a:rPr>
              <a:t> J</a:t>
            </a:r>
            <a:r>
              <a:rPr sz="2100" spc="30" dirty="0">
                <a:solidFill>
                  <a:srgbClr val="FFFF99"/>
                </a:solidFill>
                <a:latin typeface="Arial"/>
                <a:cs typeface="Arial"/>
              </a:rPr>
              <a:t>a</a:t>
            </a:r>
            <a:r>
              <a:rPr sz="2100" spc="-50" dirty="0">
                <a:solidFill>
                  <a:srgbClr val="FFFF99"/>
                </a:solidFill>
                <a:latin typeface="Arial"/>
                <a:cs typeface="Arial"/>
              </a:rPr>
              <a:t>m</a:t>
            </a:r>
            <a:r>
              <a:rPr sz="2100" spc="30" dirty="0">
                <a:solidFill>
                  <a:srgbClr val="FFFF99"/>
                </a:solidFill>
                <a:latin typeface="Arial"/>
                <a:cs typeface="Arial"/>
              </a:rPr>
              <a:t>e</a:t>
            </a:r>
            <a:r>
              <a:rPr sz="2100" spc="45" dirty="0">
                <a:solidFill>
                  <a:srgbClr val="FFFF99"/>
                </a:solidFill>
                <a:latin typeface="Arial"/>
                <a:cs typeface="Arial"/>
              </a:rPr>
              <a:t>s</a:t>
            </a:r>
            <a:r>
              <a:rPr sz="2100" spc="-10" dirty="0">
                <a:solidFill>
                  <a:srgbClr val="FFFF99"/>
                </a:solidFill>
                <a:latin typeface="Arial"/>
                <a:cs typeface="Arial"/>
              </a:rPr>
              <a:t>,</a:t>
            </a:r>
            <a:r>
              <a:rPr sz="2100" spc="3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45" dirty="0">
                <a:solidFill>
                  <a:srgbClr val="FFFF99"/>
                </a:solidFill>
                <a:latin typeface="Arial"/>
                <a:cs typeface="Arial"/>
              </a:rPr>
              <a:t>s</a:t>
            </a:r>
            <a:r>
              <a:rPr sz="2100" spc="30" dirty="0">
                <a:solidFill>
                  <a:srgbClr val="FFFF99"/>
                </a:solidFill>
                <a:latin typeface="Arial"/>
                <a:cs typeface="Arial"/>
              </a:rPr>
              <a:t>o</a:t>
            </a:r>
            <a:r>
              <a:rPr sz="2100" dirty="0">
                <a:solidFill>
                  <a:srgbClr val="FFFF99"/>
                </a:solidFill>
                <a:latin typeface="Arial"/>
                <a:cs typeface="Arial"/>
              </a:rPr>
              <a:t>n</a:t>
            </a:r>
            <a:r>
              <a:rPr sz="2100" spc="4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70" dirty="0">
                <a:solidFill>
                  <a:srgbClr val="FFFF99"/>
                </a:solidFill>
                <a:latin typeface="Arial"/>
                <a:cs typeface="Arial"/>
              </a:rPr>
              <a:t> </a:t>
            </a:r>
            <a:r>
              <a:rPr sz="2100" dirty="0">
                <a:solidFill>
                  <a:srgbClr val="FFFF99"/>
                </a:solidFill>
                <a:latin typeface="Arial"/>
                <a:cs typeface="Arial"/>
              </a:rPr>
              <a:t>Z</a:t>
            </a:r>
            <a:r>
              <a:rPr sz="2100" spc="30" dirty="0">
                <a:solidFill>
                  <a:srgbClr val="FFFF99"/>
                </a:solidFill>
                <a:latin typeface="Arial"/>
                <a:cs typeface="Arial"/>
              </a:rPr>
              <a:t>ebedee.</a:t>
            </a:r>
            <a:endParaRPr sz="2100">
              <a:latin typeface="Arial"/>
              <a:cs typeface="Arial"/>
            </a:endParaRPr>
          </a:p>
        </p:txBody>
      </p:sp>
      <p:sp>
        <p:nvSpPr>
          <p:cNvPr id="13" name="object 13"/>
          <p:cNvSpPr txBox="1"/>
          <p:nvPr/>
        </p:nvSpPr>
        <p:spPr>
          <a:xfrm>
            <a:off x="481076" y="5029496"/>
            <a:ext cx="2855595"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21</a:t>
            </a:r>
            <a:r>
              <a:rPr sz="210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15" dirty="0">
                <a:solidFill>
                  <a:srgbClr val="FFFF99"/>
                </a:solidFill>
                <a:latin typeface="Arial"/>
                <a:cs typeface="Arial"/>
              </a:rPr>
              <a:t>e</a:t>
            </a:r>
            <a:r>
              <a:rPr sz="2100" spc="0" dirty="0">
                <a:solidFill>
                  <a:srgbClr val="FFFF99"/>
                </a:solidFill>
                <a:latin typeface="Arial"/>
                <a:cs typeface="Arial"/>
              </a:rPr>
              <a:t>t</a:t>
            </a:r>
            <a:r>
              <a:rPr sz="2100" spc="30" dirty="0">
                <a:solidFill>
                  <a:srgbClr val="FFFF99"/>
                </a:solidFill>
                <a:latin typeface="Arial"/>
                <a:cs typeface="Arial"/>
              </a:rPr>
              <a:t>e</a:t>
            </a:r>
            <a:r>
              <a:rPr sz="2100" dirty="0">
                <a:solidFill>
                  <a:srgbClr val="FFFF99"/>
                </a:solidFill>
                <a:latin typeface="Arial"/>
                <a:cs typeface="Arial"/>
              </a:rPr>
              <a:t>r</a:t>
            </a:r>
            <a:r>
              <a:rPr sz="2100" spc="30" dirty="0">
                <a:solidFill>
                  <a:srgbClr val="FFFF99"/>
                </a:solidFill>
                <a:latin typeface="Arial"/>
                <a:cs typeface="Arial"/>
              </a:rPr>
              <a:t>na</a:t>
            </a:r>
            <a:r>
              <a:rPr sz="2100" dirty="0">
                <a:solidFill>
                  <a:srgbClr val="FFFF99"/>
                </a:solidFill>
                <a:latin typeface="Arial"/>
                <a:cs typeface="Arial"/>
              </a:rPr>
              <a:t>l</a:t>
            </a:r>
            <a:r>
              <a:rPr sz="2100" spc="-50"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pel</a:t>
            </a:r>
            <a:r>
              <a:rPr sz="2100" spc="-10" dirty="0">
                <a:solidFill>
                  <a:srgbClr val="FFFF99"/>
                </a:solidFill>
                <a:latin typeface="Arial"/>
                <a:cs typeface="Arial"/>
              </a:rPr>
              <a:t>.</a:t>
            </a:r>
            <a:endParaRPr sz="2100">
              <a:latin typeface="Arial"/>
              <a:cs typeface="Arial"/>
            </a:endParaRPr>
          </a:p>
        </p:txBody>
      </p:sp>
      <p:sp>
        <p:nvSpPr>
          <p:cNvPr id="14" name="object 14"/>
          <p:cNvSpPr txBox="1"/>
          <p:nvPr/>
        </p:nvSpPr>
        <p:spPr>
          <a:xfrm>
            <a:off x="481076" y="5359696"/>
            <a:ext cx="8545830"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22</a:t>
            </a:r>
            <a:r>
              <a:rPr sz="2100" dirty="0">
                <a:solidFill>
                  <a:srgbClr val="FFFF99"/>
                </a:solidFill>
                <a:latin typeface="Arial"/>
                <a:cs typeface="Arial"/>
              </a:rPr>
              <a:t>.</a:t>
            </a:r>
            <a:r>
              <a:rPr sz="2100" spc="30" dirty="0">
                <a:solidFill>
                  <a:srgbClr val="FFFF99"/>
                </a:solidFill>
                <a:latin typeface="Arial"/>
                <a:cs typeface="Arial"/>
              </a:rPr>
              <a:t> </a:t>
            </a:r>
            <a:r>
              <a:rPr sz="2100" spc="0" dirty="0">
                <a:solidFill>
                  <a:srgbClr val="FFFF99"/>
                </a:solidFill>
                <a:latin typeface="Arial"/>
                <a:cs typeface="Arial"/>
              </a:rPr>
              <a:t>I</a:t>
            </a:r>
            <a:r>
              <a:rPr sz="2100" dirty="0">
                <a:solidFill>
                  <a:srgbClr val="FFFF99"/>
                </a:solidFill>
                <a:latin typeface="Arial"/>
                <a:cs typeface="Arial"/>
              </a:rPr>
              <a:t>n</a:t>
            </a:r>
            <a:r>
              <a:rPr sz="2100" spc="-5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0" dirty="0">
                <a:solidFill>
                  <a:srgbClr val="FFFF99"/>
                </a:solidFill>
                <a:latin typeface="Arial"/>
                <a:cs typeface="Arial"/>
              </a:rPr>
              <a:t>m</a:t>
            </a:r>
            <a:r>
              <a:rPr sz="2100" spc="30" dirty="0">
                <a:solidFill>
                  <a:srgbClr val="FFFF99"/>
                </a:solidFill>
                <a:latin typeface="Arial"/>
                <a:cs typeface="Arial"/>
              </a:rPr>
              <a:t>iddl</a:t>
            </a:r>
            <a:r>
              <a:rPr sz="2100" dirty="0">
                <a:solidFill>
                  <a:srgbClr val="FFFF99"/>
                </a:solidFill>
                <a:latin typeface="Arial"/>
                <a:cs typeface="Arial"/>
              </a:rPr>
              <a:t>e</a:t>
            </a:r>
            <a:r>
              <a:rPr sz="2100" spc="45" dirty="0">
                <a:solidFill>
                  <a:srgbClr val="FFFF99"/>
                </a:solidFill>
                <a:latin typeface="Arial"/>
                <a:cs typeface="Arial"/>
              </a:rPr>
              <a:t> </a:t>
            </a:r>
            <a:r>
              <a:rPr sz="2100" spc="30" dirty="0">
                <a:solidFill>
                  <a:srgbClr val="FFFF99"/>
                </a:solidFill>
                <a:latin typeface="Arial"/>
                <a:cs typeface="Arial"/>
              </a:rPr>
              <a:t>age</a:t>
            </a:r>
            <a:r>
              <a:rPr sz="2100" dirty="0">
                <a:solidFill>
                  <a:srgbClr val="FFFF99"/>
                </a:solidFill>
                <a:latin typeface="Arial"/>
                <a:cs typeface="Arial"/>
              </a:rPr>
              <a:t>s</a:t>
            </a:r>
            <a:r>
              <a:rPr sz="2100" spc="-35" dirty="0">
                <a:solidFill>
                  <a:srgbClr val="FFFF99"/>
                </a:solidFill>
                <a:latin typeface="Arial"/>
                <a:cs typeface="Arial"/>
              </a:rPr>
              <a:t> </a:t>
            </a:r>
            <a:r>
              <a:rPr sz="2100" dirty="0">
                <a:solidFill>
                  <a:srgbClr val="FFFF99"/>
                </a:solidFill>
                <a:latin typeface="Arial"/>
                <a:cs typeface="Arial"/>
              </a:rPr>
              <a:t>a</a:t>
            </a:r>
            <a:r>
              <a:rPr sz="2100" spc="45" dirty="0">
                <a:solidFill>
                  <a:srgbClr val="FFFF99"/>
                </a:solidFill>
                <a:latin typeface="Arial"/>
                <a:cs typeface="Arial"/>
              </a:rPr>
              <a:t> </a:t>
            </a:r>
            <a:r>
              <a:rPr sz="2100" spc="0" dirty="0">
                <a:solidFill>
                  <a:srgbClr val="FFFF99"/>
                </a:solidFill>
                <a:latin typeface="Arial"/>
                <a:cs typeface="Arial"/>
              </a:rPr>
              <a:t>f</a:t>
            </a:r>
            <a:r>
              <a:rPr sz="2100" spc="30" dirty="0">
                <a:solidFill>
                  <a:srgbClr val="FFFF99"/>
                </a:solidFill>
                <a:latin typeface="Arial"/>
                <a:cs typeface="Arial"/>
              </a:rPr>
              <a:t>a</a:t>
            </a:r>
            <a:r>
              <a:rPr sz="2100" spc="45" dirty="0">
                <a:solidFill>
                  <a:srgbClr val="FFFF99"/>
                </a:solidFill>
                <a:latin typeface="Arial"/>
                <a:cs typeface="Arial"/>
              </a:rPr>
              <a:t>k</a:t>
            </a:r>
            <a:r>
              <a:rPr sz="2100" dirty="0">
                <a:solidFill>
                  <a:srgbClr val="FFFF99"/>
                </a:solidFill>
                <a:latin typeface="Arial"/>
                <a:cs typeface="Arial"/>
              </a:rPr>
              <a:t>e</a:t>
            </a:r>
            <a:r>
              <a:rPr sz="2100" spc="-55" dirty="0">
                <a:solidFill>
                  <a:srgbClr val="FFFF99"/>
                </a:solidFill>
                <a:latin typeface="Arial"/>
                <a:cs typeface="Arial"/>
              </a:rPr>
              <a:t> </a:t>
            </a:r>
            <a:r>
              <a:rPr sz="2100" spc="30" dirty="0">
                <a:solidFill>
                  <a:srgbClr val="FFFF99"/>
                </a:solidFill>
                <a:latin typeface="Arial"/>
                <a:cs typeface="Arial"/>
              </a:rPr>
              <a:t>boo</a:t>
            </a:r>
            <a:r>
              <a:rPr sz="2100" dirty="0">
                <a:solidFill>
                  <a:srgbClr val="FFFF99"/>
                </a:solidFill>
                <a:latin typeface="Arial"/>
                <a:cs typeface="Arial"/>
              </a:rPr>
              <a:t>k</a:t>
            </a:r>
            <a:r>
              <a:rPr sz="2100" spc="-35" dirty="0">
                <a:solidFill>
                  <a:srgbClr val="FFFF99"/>
                </a:solidFill>
                <a:latin typeface="Arial"/>
                <a:cs typeface="Arial"/>
              </a:rPr>
              <a:t> </a:t>
            </a:r>
            <a:r>
              <a:rPr sz="2100" spc="30" dirty="0">
                <a:solidFill>
                  <a:srgbClr val="FFFF99"/>
                </a:solidFill>
                <a:latin typeface="Arial"/>
                <a:cs typeface="Arial"/>
              </a:rPr>
              <a:t>appea</a:t>
            </a:r>
            <a:r>
              <a:rPr sz="2100" dirty="0">
                <a:solidFill>
                  <a:srgbClr val="FFFF99"/>
                </a:solidFill>
                <a:latin typeface="Arial"/>
                <a:cs typeface="Arial"/>
              </a:rPr>
              <a:t>r</a:t>
            </a:r>
            <a:r>
              <a:rPr sz="2100" spc="30" dirty="0">
                <a:solidFill>
                  <a:srgbClr val="FFFF99"/>
                </a:solidFill>
                <a:latin typeface="Arial"/>
                <a:cs typeface="Arial"/>
              </a:rPr>
              <a:t>e</a:t>
            </a:r>
            <a:r>
              <a:rPr sz="2100" dirty="0">
                <a:solidFill>
                  <a:srgbClr val="FFFF99"/>
                </a:solidFill>
                <a:latin typeface="Arial"/>
                <a:cs typeface="Arial"/>
              </a:rPr>
              <a:t>d</a:t>
            </a:r>
            <a:r>
              <a:rPr sz="2100" spc="45" dirty="0">
                <a:solidFill>
                  <a:srgbClr val="FFFF99"/>
                </a:solidFill>
                <a:latin typeface="Arial"/>
                <a:cs typeface="Arial"/>
              </a:rPr>
              <a:t> </a:t>
            </a:r>
            <a:r>
              <a:rPr sz="2100" spc="-20" dirty="0">
                <a:solidFill>
                  <a:srgbClr val="FFFF99"/>
                </a:solidFill>
                <a:latin typeface="Arial"/>
                <a:cs typeface="Arial"/>
              </a:rPr>
              <a:t>w</a:t>
            </a:r>
            <a:r>
              <a:rPr sz="2100" spc="30" dirty="0">
                <a:solidFill>
                  <a:srgbClr val="FFFF99"/>
                </a:solidFill>
                <a:latin typeface="Arial"/>
                <a:cs typeface="Arial"/>
              </a:rPr>
              <a:t>i</a:t>
            </a:r>
            <a:r>
              <a:rPr sz="2100" spc="0" dirty="0">
                <a:solidFill>
                  <a:srgbClr val="FFFF99"/>
                </a:solidFill>
                <a:latin typeface="Arial"/>
                <a:cs typeface="Arial"/>
              </a:rPr>
              <a:t>t</a:t>
            </a:r>
            <a:r>
              <a:rPr sz="2100" dirty="0">
                <a:solidFill>
                  <a:srgbClr val="FFFF99"/>
                </a:solidFill>
                <a:latin typeface="Arial"/>
                <a:cs typeface="Arial"/>
              </a:rPr>
              <a:t>h</a:t>
            </a:r>
            <a:r>
              <a:rPr sz="2100" spc="4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i</a:t>
            </a:r>
            <a:r>
              <a:rPr sz="2100" spc="0" dirty="0">
                <a:solidFill>
                  <a:srgbClr val="FFFF99"/>
                </a:solidFill>
                <a:latin typeface="Arial"/>
                <a:cs typeface="Arial"/>
              </a:rPr>
              <a:t>t</a:t>
            </a:r>
            <a:r>
              <a:rPr sz="2100" spc="30" dirty="0">
                <a:solidFill>
                  <a:srgbClr val="FFFF99"/>
                </a:solidFill>
                <a:latin typeface="Arial"/>
                <a:cs typeface="Arial"/>
              </a:rPr>
              <a:t>l</a:t>
            </a:r>
            <a:r>
              <a:rPr sz="2100" spc="15" dirty="0">
                <a:solidFill>
                  <a:srgbClr val="FFFF99"/>
                </a:solidFill>
                <a:latin typeface="Arial"/>
                <a:cs typeface="Arial"/>
              </a:rPr>
              <a:t>e</a:t>
            </a:r>
            <a:r>
              <a:rPr sz="2100" spc="-10" dirty="0">
                <a:solidFill>
                  <a:srgbClr val="FFFF99"/>
                </a:solidFill>
                <a:latin typeface="Arial"/>
                <a:cs typeface="Arial"/>
              </a:rPr>
              <a:t>,</a:t>
            </a:r>
            <a:r>
              <a:rPr sz="2100" spc="-70" dirty="0">
                <a:solidFill>
                  <a:srgbClr val="FFFF99"/>
                </a:solidFill>
                <a:latin typeface="Arial"/>
                <a:cs typeface="Arial"/>
              </a:rPr>
              <a:t> </a:t>
            </a:r>
            <a:r>
              <a:rPr sz="210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pel</a:t>
            </a:r>
            <a:endParaRPr sz="2100">
              <a:latin typeface="Arial"/>
              <a:cs typeface="Arial"/>
            </a:endParaRPr>
          </a:p>
        </p:txBody>
      </p:sp>
      <p:sp>
        <p:nvSpPr>
          <p:cNvPr id="15" name="object 15"/>
          <p:cNvSpPr txBox="1"/>
          <p:nvPr/>
        </p:nvSpPr>
        <p:spPr>
          <a:xfrm>
            <a:off x="481076" y="5689896"/>
            <a:ext cx="2906395" cy="292100"/>
          </a:xfrm>
          <a:prstGeom prst="rect">
            <a:avLst/>
          </a:prstGeom>
        </p:spPr>
        <p:txBody>
          <a:bodyPr vert="horz" wrap="square" lIns="0" tIns="0" rIns="0" bIns="0" rtlCol="0">
            <a:spAutoFit/>
          </a:bodyPr>
          <a:lstStyle/>
          <a:p>
            <a:pPr marL="12700">
              <a:lnSpc>
                <a:spcPct val="100000"/>
              </a:lnSpc>
            </a:pPr>
            <a:r>
              <a:rPr sz="2100" spc="30" dirty="0">
                <a:solidFill>
                  <a:srgbClr val="FFFF99"/>
                </a:solidFill>
                <a:latin typeface="Arial"/>
                <a:cs typeface="Arial"/>
              </a:rPr>
              <a:t>a</a:t>
            </a:r>
            <a:r>
              <a:rPr sz="2100" spc="45" dirty="0">
                <a:solidFill>
                  <a:srgbClr val="FFFF99"/>
                </a:solidFill>
                <a:latin typeface="Arial"/>
                <a:cs typeface="Arial"/>
              </a:rPr>
              <a:t>cc</a:t>
            </a:r>
            <a:r>
              <a:rPr sz="2100" spc="30" dirty="0">
                <a:solidFill>
                  <a:srgbClr val="FFFF99"/>
                </a:solidFill>
                <a:latin typeface="Arial"/>
                <a:cs typeface="Arial"/>
              </a:rPr>
              <a:t>o</a:t>
            </a:r>
            <a:r>
              <a:rPr sz="2100" dirty="0">
                <a:solidFill>
                  <a:srgbClr val="FFFF99"/>
                </a:solidFill>
                <a:latin typeface="Arial"/>
                <a:cs typeface="Arial"/>
              </a:rPr>
              <a:t>r</a:t>
            </a:r>
            <a:r>
              <a:rPr sz="2100" spc="30" dirty="0">
                <a:solidFill>
                  <a:srgbClr val="FFFF99"/>
                </a:solidFill>
                <a:latin typeface="Arial"/>
                <a:cs typeface="Arial"/>
              </a:rPr>
              <a:t>din</a:t>
            </a:r>
            <a:r>
              <a:rPr sz="2100" dirty="0">
                <a:solidFill>
                  <a:srgbClr val="FFFF99"/>
                </a:solidFill>
                <a:latin typeface="Arial"/>
                <a:cs typeface="Arial"/>
              </a:rPr>
              <a:t>g</a:t>
            </a:r>
            <a:r>
              <a:rPr sz="2100" spc="-55" dirty="0">
                <a:solidFill>
                  <a:srgbClr val="FFFF99"/>
                </a:solidFill>
                <a:latin typeface="Arial"/>
                <a:cs typeface="Arial"/>
              </a:rPr>
              <a:t> </a:t>
            </a:r>
            <a:r>
              <a:rPr sz="2100" spc="0" dirty="0">
                <a:solidFill>
                  <a:srgbClr val="FFFF99"/>
                </a:solidFill>
                <a:latin typeface="Arial"/>
                <a:cs typeface="Arial"/>
              </a:rPr>
              <a:t>t</a:t>
            </a:r>
            <a:r>
              <a:rPr sz="2100" dirty="0">
                <a:solidFill>
                  <a:srgbClr val="FFFF99"/>
                </a:solidFill>
                <a:latin typeface="Arial"/>
                <a:cs typeface="Arial"/>
              </a:rPr>
              <a:t>o</a:t>
            </a:r>
            <a:r>
              <a:rPr sz="2100" spc="-55" dirty="0">
                <a:solidFill>
                  <a:srgbClr val="FFFF99"/>
                </a:solidFill>
                <a:latin typeface="Arial"/>
                <a:cs typeface="Arial"/>
              </a:rPr>
              <a:t> </a:t>
            </a:r>
            <a:r>
              <a:rPr sz="2100" spc="-20" dirty="0">
                <a:solidFill>
                  <a:srgbClr val="FFFF99"/>
                </a:solidFill>
                <a:latin typeface="Arial"/>
                <a:cs typeface="Arial"/>
              </a:rPr>
              <a:t>B</a:t>
            </a:r>
            <a:r>
              <a:rPr sz="2100" spc="30" dirty="0">
                <a:solidFill>
                  <a:srgbClr val="FFFF99"/>
                </a:solidFill>
                <a:latin typeface="Arial"/>
                <a:cs typeface="Arial"/>
              </a:rPr>
              <a:t>a</a:t>
            </a:r>
            <a:r>
              <a:rPr sz="2100" dirty="0">
                <a:solidFill>
                  <a:srgbClr val="FFFF99"/>
                </a:solidFill>
                <a:latin typeface="Arial"/>
                <a:cs typeface="Arial"/>
              </a:rPr>
              <a:t>r</a:t>
            </a:r>
            <a:r>
              <a:rPr sz="2100" spc="30" dirty="0">
                <a:solidFill>
                  <a:srgbClr val="FFFF99"/>
                </a:solidFill>
                <a:latin typeface="Arial"/>
                <a:cs typeface="Arial"/>
              </a:rPr>
              <a:t>naba</a:t>
            </a:r>
            <a:r>
              <a:rPr sz="2100" spc="45" dirty="0">
                <a:solidFill>
                  <a:srgbClr val="FFFF99"/>
                </a:solidFill>
                <a:latin typeface="Arial"/>
                <a:cs typeface="Arial"/>
              </a:rPr>
              <a:t>s</a:t>
            </a:r>
            <a:r>
              <a:rPr sz="2100" dirty="0">
                <a:solidFill>
                  <a:srgbClr val="FFFF99"/>
                </a:solidFill>
                <a:latin typeface="Arial"/>
                <a:cs typeface="Arial"/>
              </a:rPr>
              <a:t>”</a:t>
            </a:r>
            <a:r>
              <a:rPr sz="2100" spc="-10" dirty="0">
                <a:solidFill>
                  <a:srgbClr val="FFFF99"/>
                </a:solidFill>
                <a:latin typeface="Arial"/>
                <a:cs typeface="Arial"/>
              </a:rPr>
              <a:t>.</a:t>
            </a:r>
            <a:endParaRPr sz="2100">
              <a:latin typeface="Arial"/>
              <a:cs typeface="Arial"/>
            </a:endParaRPr>
          </a:p>
        </p:txBody>
      </p:sp>
      <p:sp>
        <p:nvSpPr>
          <p:cNvPr id="16" name="object 16"/>
          <p:cNvSpPr txBox="1"/>
          <p:nvPr/>
        </p:nvSpPr>
        <p:spPr>
          <a:xfrm>
            <a:off x="1405636" y="516306"/>
            <a:ext cx="7223125" cy="7884795"/>
          </a:xfrm>
          <a:prstGeom prst="rect">
            <a:avLst/>
          </a:prstGeom>
        </p:spPr>
        <p:txBody>
          <a:bodyPr vert="horz" wrap="square" lIns="0" tIns="0" rIns="0" bIns="0" rtlCol="0">
            <a:spAutoFit/>
          </a:bodyPr>
          <a:lstStyle/>
          <a:p>
            <a:pPr marL="12700">
              <a:lnSpc>
                <a:spcPct val="100000"/>
              </a:lnSpc>
            </a:pPr>
            <a:r>
              <a:rPr sz="61850" b="1" spc="39375" dirty="0">
                <a:solidFill>
                  <a:srgbClr val="CC0000"/>
                </a:solidFill>
                <a:latin typeface="Arial"/>
                <a:cs typeface="Arial"/>
              </a:rPr>
              <a:t>Î</a:t>
            </a:r>
            <a:endParaRPr sz="6185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20" dirty="0"/>
              <a:t>I</a:t>
            </a:r>
            <a:r>
              <a:rPr spc="-10" dirty="0"/>
              <a:t>n</a:t>
            </a:r>
            <a:r>
              <a:rPr spc="-75" dirty="0"/>
              <a:t>t</a:t>
            </a:r>
            <a:r>
              <a:rPr spc="-170" dirty="0"/>
              <a:t>r</a:t>
            </a:r>
            <a:r>
              <a:rPr spc="-20" dirty="0"/>
              <a:t>o</a:t>
            </a:r>
            <a:r>
              <a:rPr spc="-10" dirty="0"/>
              <a:t>du</a:t>
            </a:r>
            <a:r>
              <a:rPr spc="-20" dirty="0"/>
              <a:t>c</a:t>
            </a:r>
            <a:r>
              <a:rPr spc="-75" dirty="0"/>
              <a:t>t</a:t>
            </a:r>
            <a:r>
              <a:rPr spc="15" dirty="0"/>
              <a:t>i</a:t>
            </a:r>
            <a:r>
              <a:rPr spc="-20" dirty="0"/>
              <a:t>o</a:t>
            </a:r>
            <a:r>
              <a:rPr spc="-40" dirty="0"/>
              <a:t>n</a:t>
            </a:r>
            <a:r>
              <a:rPr spc="-140" dirty="0"/>
              <a:t> </a:t>
            </a:r>
            <a:r>
              <a:rPr spc="-20" dirty="0"/>
              <a:t>.</a:t>
            </a:r>
            <a:r>
              <a:rPr spc="-275" dirty="0"/>
              <a:t> </a:t>
            </a:r>
            <a:r>
              <a:rPr spc="-20" dirty="0"/>
              <a:t>.</a:t>
            </a:r>
            <a:r>
              <a:rPr spc="-275" dirty="0"/>
              <a:t> </a:t>
            </a:r>
            <a:r>
              <a:rPr spc="-20" dirty="0"/>
              <a:t>.</a:t>
            </a:r>
          </a:p>
        </p:txBody>
      </p:sp>
      <p:sp>
        <p:nvSpPr>
          <p:cNvPr id="3" name="object 3"/>
          <p:cNvSpPr txBox="1"/>
          <p:nvPr/>
        </p:nvSpPr>
        <p:spPr>
          <a:xfrm>
            <a:off x="481076" y="1778297"/>
            <a:ext cx="9190990" cy="5435600"/>
          </a:xfrm>
          <a:prstGeom prst="rect">
            <a:avLst/>
          </a:prstGeom>
        </p:spPr>
        <p:txBody>
          <a:bodyPr vert="horz" wrap="square" lIns="0" tIns="0" rIns="0" bIns="0" rtlCol="0">
            <a:spAutoFit/>
          </a:bodyPr>
          <a:lstStyle/>
          <a:p>
            <a:pPr marL="12700">
              <a:lnSpc>
                <a:spcPts val="2510"/>
              </a:lnSpc>
            </a:pPr>
            <a:r>
              <a:rPr sz="2100" u="heavy" spc="-55" dirty="0">
                <a:solidFill>
                  <a:srgbClr val="FFFF99"/>
                </a:solidFill>
                <a:latin typeface="Arial"/>
                <a:cs typeface="Arial"/>
              </a:rPr>
              <a:t>GO</a:t>
            </a:r>
            <a:r>
              <a:rPr sz="2100" u="heavy" spc="-20" dirty="0">
                <a:solidFill>
                  <a:srgbClr val="FFFF99"/>
                </a:solidFill>
                <a:latin typeface="Arial"/>
                <a:cs typeface="Arial"/>
              </a:rPr>
              <a:t>SPE</a:t>
            </a:r>
            <a:r>
              <a:rPr sz="2100" u="heavy" dirty="0">
                <a:solidFill>
                  <a:srgbClr val="FFFF99"/>
                </a:solidFill>
                <a:latin typeface="Arial"/>
                <a:cs typeface="Arial"/>
              </a:rPr>
              <a:t>L</a:t>
            </a:r>
            <a:endParaRPr sz="2100">
              <a:latin typeface="Arial"/>
              <a:cs typeface="Arial"/>
            </a:endParaRPr>
          </a:p>
          <a:p>
            <a:pPr marL="12700" marR="5080">
              <a:lnSpc>
                <a:spcPts val="2600"/>
              </a:lnSpc>
              <a:spcBef>
                <a:spcPts val="10"/>
              </a:spcBef>
              <a:tabLst>
                <a:tab pos="761365" algn="l"/>
                <a:tab pos="1536065" algn="l"/>
                <a:tab pos="2780665" algn="l"/>
                <a:tab pos="3174365" algn="l"/>
                <a:tab pos="3517265" algn="l"/>
                <a:tab pos="4977765" algn="l"/>
                <a:tab pos="5600065" algn="l"/>
                <a:tab pos="6692265" algn="l"/>
                <a:tab pos="7098665" algn="l"/>
                <a:tab pos="7670165" algn="l"/>
                <a:tab pos="8597265" algn="l"/>
              </a:tabLst>
            </a:pPr>
            <a:r>
              <a:rPr sz="2100" spc="-40" dirty="0">
                <a:solidFill>
                  <a:srgbClr val="BBE0E3"/>
                </a:solidFill>
                <a:latin typeface="Arial"/>
                <a:cs typeface="Arial"/>
              </a:rPr>
              <a:t>•</a:t>
            </a:r>
            <a:r>
              <a:rPr sz="210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	</a:t>
            </a:r>
            <a:r>
              <a:rPr sz="2100" spc="-20" dirty="0">
                <a:solidFill>
                  <a:srgbClr val="BBE0E3"/>
                </a:solidFill>
                <a:latin typeface="Arial"/>
                <a:cs typeface="Arial"/>
              </a:rPr>
              <a:t>w</a:t>
            </a:r>
            <a:r>
              <a:rPr sz="2100" spc="30" dirty="0">
                <a:solidFill>
                  <a:srgbClr val="BBE0E3"/>
                </a:solidFill>
                <a:latin typeface="Arial"/>
                <a:cs typeface="Arial"/>
              </a:rPr>
              <a:t>o</a:t>
            </a:r>
            <a:r>
              <a:rPr sz="2100" dirty="0">
                <a:solidFill>
                  <a:srgbClr val="BBE0E3"/>
                </a:solidFill>
                <a:latin typeface="Arial"/>
                <a:cs typeface="Arial"/>
              </a:rPr>
              <a:t>rd	</a:t>
            </a:r>
            <a:r>
              <a:rPr sz="2100" spc="40" dirty="0">
                <a:solidFill>
                  <a:srgbClr val="BBE0E3"/>
                </a:solidFill>
                <a:latin typeface="Arial"/>
                <a:cs typeface="Arial"/>
              </a:rPr>
              <a:t>"</a:t>
            </a:r>
            <a:r>
              <a:rPr sz="2100" spc="-55" dirty="0">
                <a:solidFill>
                  <a:srgbClr val="BBE0E3"/>
                </a:solidFill>
                <a:latin typeface="Arial"/>
                <a:cs typeface="Arial"/>
              </a:rPr>
              <a:t>G</a:t>
            </a:r>
            <a:r>
              <a:rPr sz="2100" spc="30" dirty="0">
                <a:solidFill>
                  <a:srgbClr val="BBE0E3"/>
                </a:solidFill>
                <a:latin typeface="Arial"/>
                <a:cs typeface="Arial"/>
              </a:rPr>
              <a:t>o</a:t>
            </a:r>
            <a:r>
              <a:rPr sz="2100" spc="50" dirty="0">
                <a:solidFill>
                  <a:srgbClr val="BBE0E3"/>
                </a:solidFill>
                <a:latin typeface="Arial"/>
                <a:cs typeface="Arial"/>
              </a:rPr>
              <a:t>s</a:t>
            </a:r>
            <a:r>
              <a:rPr sz="2100" spc="30" dirty="0">
                <a:solidFill>
                  <a:srgbClr val="BBE0E3"/>
                </a:solidFill>
                <a:latin typeface="Arial"/>
                <a:cs typeface="Arial"/>
              </a:rPr>
              <a:t>pel</a:t>
            </a:r>
            <a:r>
              <a:rPr sz="2100" spc="-10" dirty="0">
                <a:solidFill>
                  <a:srgbClr val="BBE0E3"/>
                </a:solidFill>
                <a:latin typeface="Arial"/>
                <a:cs typeface="Arial"/>
              </a:rPr>
              <a:t>"</a:t>
            </a:r>
            <a:r>
              <a:rPr sz="2100"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	a	</a:t>
            </a:r>
            <a:r>
              <a:rPr sz="2100" spc="0" dirty="0">
                <a:solidFill>
                  <a:srgbClr val="BBE0E3"/>
                </a:solidFill>
                <a:latin typeface="Arial"/>
                <a:cs typeface="Arial"/>
              </a:rPr>
              <a:t>t</a:t>
            </a:r>
            <a:r>
              <a:rPr sz="2100" spc="-10" dirty="0">
                <a:solidFill>
                  <a:srgbClr val="BBE0E3"/>
                </a:solidFill>
                <a:latin typeface="Arial"/>
                <a:cs typeface="Arial"/>
              </a:rPr>
              <a:t>r</a:t>
            </a:r>
            <a:r>
              <a:rPr sz="2100" spc="30" dirty="0">
                <a:solidFill>
                  <a:srgbClr val="BBE0E3"/>
                </a:solidFill>
                <a:latin typeface="Arial"/>
                <a:cs typeface="Arial"/>
              </a:rPr>
              <a:t>an</a:t>
            </a:r>
            <a:r>
              <a:rPr sz="2100" spc="45" dirty="0">
                <a:solidFill>
                  <a:srgbClr val="BBE0E3"/>
                </a:solidFill>
                <a:latin typeface="Arial"/>
                <a:cs typeface="Arial"/>
              </a:rPr>
              <a:t>s</a:t>
            </a:r>
            <a:r>
              <a:rPr sz="2100" spc="30" dirty="0">
                <a:solidFill>
                  <a:srgbClr val="BBE0E3"/>
                </a:solidFill>
                <a:latin typeface="Arial"/>
                <a:cs typeface="Arial"/>
              </a:rPr>
              <a:t>la</a:t>
            </a:r>
            <a:r>
              <a:rPr sz="2100" spc="15" dirty="0">
                <a:solidFill>
                  <a:srgbClr val="BBE0E3"/>
                </a:solidFill>
                <a:latin typeface="Arial"/>
                <a:cs typeface="Arial"/>
              </a:rPr>
              <a:t>t</a:t>
            </a:r>
            <a:r>
              <a:rPr sz="2100" spc="30" dirty="0">
                <a:solidFill>
                  <a:srgbClr val="BBE0E3"/>
                </a:solidFill>
                <a:latin typeface="Arial"/>
                <a:cs typeface="Arial"/>
              </a:rPr>
              <a:t>io</a:t>
            </a:r>
            <a:r>
              <a:rPr sz="2100" dirty="0">
                <a:solidFill>
                  <a:srgbClr val="BBE0E3"/>
                </a:solidFill>
                <a:latin typeface="Arial"/>
                <a:cs typeface="Arial"/>
              </a:rPr>
              <a:t>n	</a:t>
            </a:r>
            <a:r>
              <a:rPr sz="2100" spc="-70" dirty="0">
                <a:solidFill>
                  <a:srgbClr val="BBE0E3"/>
                </a:solidFill>
                <a:latin typeface="Arial"/>
                <a:cs typeface="Arial"/>
              </a:rPr>
              <a:t>i</a:t>
            </a:r>
            <a:r>
              <a:rPr sz="2100" spc="30" dirty="0">
                <a:solidFill>
                  <a:srgbClr val="BBE0E3"/>
                </a:solidFill>
                <a:latin typeface="Arial"/>
                <a:cs typeface="Arial"/>
              </a:rPr>
              <a:t>n</a:t>
            </a:r>
            <a:r>
              <a:rPr sz="2100" spc="0" dirty="0">
                <a:solidFill>
                  <a:srgbClr val="BBE0E3"/>
                </a:solidFill>
                <a:latin typeface="Arial"/>
                <a:cs typeface="Arial"/>
              </a:rPr>
              <a:t>t</a:t>
            </a:r>
            <a:r>
              <a:rPr sz="2100" dirty="0">
                <a:solidFill>
                  <a:srgbClr val="BBE0E3"/>
                </a:solidFill>
                <a:latin typeface="Arial"/>
                <a:cs typeface="Arial"/>
              </a:rPr>
              <a:t>o	</a:t>
            </a:r>
            <a:r>
              <a:rPr sz="2100" spc="-5" dirty="0">
                <a:solidFill>
                  <a:srgbClr val="BBE0E3"/>
                </a:solidFill>
                <a:latin typeface="Arial"/>
                <a:cs typeface="Arial"/>
              </a:rPr>
              <a:t>E</a:t>
            </a:r>
            <a:r>
              <a:rPr sz="2100" spc="30" dirty="0">
                <a:solidFill>
                  <a:srgbClr val="BBE0E3"/>
                </a:solidFill>
                <a:latin typeface="Arial"/>
                <a:cs typeface="Arial"/>
              </a:rPr>
              <a:t>ngli</a:t>
            </a:r>
            <a:r>
              <a:rPr sz="2100" spc="45" dirty="0">
                <a:solidFill>
                  <a:srgbClr val="BBE0E3"/>
                </a:solidFill>
                <a:latin typeface="Arial"/>
                <a:cs typeface="Arial"/>
              </a:rPr>
              <a:t>s</a:t>
            </a:r>
            <a:r>
              <a:rPr sz="2100" dirty="0">
                <a:solidFill>
                  <a:srgbClr val="BBE0E3"/>
                </a:solidFill>
                <a:latin typeface="Arial"/>
                <a:cs typeface="Arial"/>
              </a:rPr>
              <a:t>h	</a:t>
            </a:r>
            <a:r>
              <a:rPr sz="2100" spc="15" dirty="0">
                <a:solidFill>
                  <a:srgbClr val="BBE0E3"/>
                </a:solidFill>
                <a:latin typeface="Arial"/>
                <a:cs typeface="Arial"/>
              </a:rPr>
              <a:t>o</a:t>
            </a:r>
            <a:r>
              <a:rPr sz="2100" spc="-10" dirty="0">
                <a:solidFill>
                  <a:srgbClr val="BBE0E3"/>
                </a:solidFill>
                <a:latin typeface="Arial"/>
                <a:cs typeface="Arial"/>
              </a:rPr>
              <a:t>f</a:t>
            </a:r>
            <a:r>
              <a:rPr sz="210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	</a:t>
            </a:r>
            <a:r>
              <a:rPr sz="2100" i="1" spc="-55" dirty="0">
                <a:solidFill>
                  <a:srgbClr val="BBE0E3"/>
                </a:solidFill>
                <a:latin typeface="Arial"/>
                <a:cs typeface="Arial"/>
              </a:rPr>
              <a:t>G</a:t>
            </a:r>
            <a:r>
              <a:rPr sz="2100" i="1" spc="-15" dirty="0">
                <a:solidFill>
                  <a:srgbClr val="BBE0E3"/>
                </a:solidFill>
                <a:latin typeface="Arial"/>
                <a:cs typeface="Arial"/>
              </a:rPr>
              <a:t>r</a:t>
            </a:r>
            <a:r>
              <a:rPr sz="2100" i="1" spc="30" dirty="0">
                <a:solidFill>
                  <a:srgbClr val="BBE0E3"/>
                </a:solidFill>
                <a:latin typeface="Arial"/>
                <a:cs typeface="Arial"/>
              </a:rPr>
              <a:t>ee</a:t>
            </a:r>
            <a:r>
              <a:rPr sz="2100" i="1" dirty="0">
                <a:solidFill>
                  <a:srgbClr val="BBE0E3"/>
                </a:solidFill>
                <a:latin typeface="Arial"/>
                <a:cs typeface="Arial"/>
              </a:rPr>
              <a:t>k	</a:t>
            </a:r>
            <a:r>
              <a:rPr sz="2100" spc="-20" dirty="0">
                <a:solidFill>
                  <a:srgbClr val="BBE0E3"/>
                </a:solidFill>
                <a:latin typeface="Arial"/>
                <a:cs typeface="Arial"/>
              </a:rPr>
              <a:t>w</a:t>
            </a:r>
            <a:r>
              <a:rPr sz="2100" spc="30" dirty="0">
                <a:solidFill>
                  <a:srgbClr val="BBE0E3"/>
                </a:solidFill>
                <a:latin typeface="Arial"/>
                <a:cs typeface="Arial"/>
              </a:rPr>
              <a:t>o</a:t>
            </a:r>
            <a:r>
              <a:rPr sz="2100" dirty="0">
                <a:solidFill>
                  <a:srgbClr val="BBE0E3"/>
                </a:solidFill>
                <a:latin typeface="Arial"/>
                <a:cs typeface="Arial"/>
              </a:rPr>
              <a:t>rd </a:t>
            </a:r>
            <a:r>
              <a:rPr sz="2100" spc="-50" dirty="0">
                <a:solidFill>
                  <a:srgbClr val="BBE0E3"/>
                </a:solidFill>
                <a:latin typeface="Arial"/>
                <a:cs typeface="Arial"/>
              </a:rPr>
              <a:t>"</a:t>
            </a:r>
            <a:r>
              <a:rPr sz="2100" spc="30" dirty="0">
                <a:solidFill>
                  <a:srgbClr val="BBE0E3"/>
                </a:solidFill>
                <a:latin typeface="Arial"/>
                <a:cs typeface="Arial"/>
              </a:rPr>
              <a:t>e</a:t>
            </a:r>
            <a:r>
              <a:rPr sz="2100" spc="50" dirty="0">
                <a:solidFill>
                  <a:srgbClr val="BBE0E3"/>
                </a:solidFill>
                <a:latin typeface="Arial"/>
                <a:cs typeface="Arial"/>
              </a:rPr>
              <a:t>v</a:t>
            </a:r>
            <a:r>
              <a:rPr sz="2100" spc="30" dirty="0">
                <a:solidFill>
                  <a:srgbClr val="BBE0E3"/>
                </a:solidFill>
                <a:latin typeface="Arial"/>
                <a:cs typeface="Arial"/>
              </a:rPr>
              <a:t>angelion</a:t>
            </a:r>
            <a:r>
              <a:rPr sz="2100" spc="-10" dirty="0">
                <a:solidFill>
                  <a:srgbClr val="BBE0E3"/>
                </a:solidFill>
                <a:latin typeface="Arial"/>
                <a:cs typeface="Arial"/>
              </a:rPr>
              <a:t>"</a:t>
            </a:r>
            <a:r>
              <a:rPr sz="2100" spc="-30"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hi</a:t>
            </a:r>
            <a:r>
              <a:rPr sz="2100" spc="50" dirty="0">
                <a:solidFill>
                  <a:srgbClr val="BBE0E3"/>
                </a:solidFill>
                <a:latin typeface="Arial"/>
                <a:cs typeface="Arial"/>
              </a:rPr>
              <a:t>c</a:t>
            </a:r>
            <a:r>
              <a:rPr sz="2100" dirty="0">
                <a:solidFill>
                  <a:srgbClr val="BBE0E3"/>
                </a:solidFill>
                <a:latin typeface="Arial"/>
                <a:cs typeface="Arial"/>
              </a:rPr>
              <a:t>h</a:t>
            </a:r>
            <a:r>
              <a:rPr sz="2100" spc="-55"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ean</a:t>
            </a:r>
            <a:r>
              <a:rPr sz="2100" dirty="0">
                <a:solidFill>
                  <a:srgbClr val="BBE0E3"/>
                </a:solidFill>
                <a:latin typeface="Arial"/>
                <a:cs typeface="Arial"/>
              </a:rPr>
              <a:t>s</a:t>
            </a:r>
            <a:r>
              <a:rPr sz="2100" spc="65" dirty="0">
                <a:solidFill>
                  <a:srgbClr val="BBE0E3"/>
                </a:solidFill>
                <a:latin typeface="Arial"/>
                <a:cs typeface="Arial"/>
              </a:rPr>
              <a:t> </a:t>
            </a:r>
            <a:r>
              <a:rPr sz="2100" spc="-50" dirty="0">
                <a:solidFill>
                  <a:srgbClr val="BBE0E3"/>
                </a:solidFill>
                <a:latin typeface="Arial"/>
                <a:cs typeface="Arial"/>
              </a:rPr>
              <a:t>"</a:t>
            </a:r>
            <a:r>
              <a:rPr sz="2100" spc="30" dirty="0">
                <a:solidFill>
                  <a:srgbClr val="BBE0E3"/>
                </a:solidFill>
                <a:latin typeface="Arial"/>
                <a:cs typeface="Arial"/>
              </a:rPr>
              <a:t>goo</a:t>
            </a:r>
            <a:r>
              <a:rPr sz="2100" dirty="0">
                <a:solidFill>
                  <a:srgbClr val="BBE0E3"/>
                </a:solidFill>
                <a:latin typeface="Arial"/>
                <a:cs typeface="Arial"/>
              </a:rPr>
              <a:t>d</a:t>
            </a:r>
            <a:r>
              <a:rPr sz="2100" spc="145" dirty="0">
                <a:solidFill>
                  <a:srgbClr val="BBE0E3"/>
                </a:solidFill>
                <a:latin typeface="Arial"/>
                <a:cs typeface="Arial"/>
              </a:rPr>
              <a:t> </a:t>
            </a:r>
            <a:r>
              <a:rPr sz="2100" spc="30" dirty="0">
                <a:solidFill>
                  <a:srgbClr val="BBE0E3"/>
                </a:solidFill>
                <a:latin typeface="Arial"/>
                <a:cs typeface="Arial"/>
              </a:rPr>
              <a:t>ne</a:t>
            </a:r>
            <a:r>
              <a:rPr sz="2100" spc="-20" dirty="0">
                <a:solidFill>
                  <a:srgbClr val="BBE0E3"/>
                </a:solidFill>
                <a:latin typeface="Arial"/>
                <a:cs typeface="Arial"/>
              </a:rPr>
              <a:t>w</a:t>
            </a:r>
            <a:r>
              <a:rPr sz="2100" spc="45" dirty="0">
                <a:solidFill>
                  <a:srgbClr val="BBE0E3"/>
                </a:solidFill>
                <a:latin typeface="Arial"/>
                <a:cs typeface="Arial"/>
              </a:rPr>
              <a:t>s</a:t>
            </a:r>
            <a:r>
              <a:rPr sz="2100" spc="0" dirty="0">
                <a:solidFill>
                  <a:srgbClr val="BBE0E3"/>
                </a:solidFill>
                <a:latin typeface="Arial"/>
                <a:cs typeface="Arial"/>
              </a:rPr>
              <a:t>.</a:t>
            </a:r>
            <a:r>
              <a:rPr sz="2100" spc="-10" dirty="0">
                <a:solidFill>
                  <a:srgbClr val="BBE0E3"/>
                </a:solidFill>
                <a:latin typeface="Arial"/>
                <a:cs typeface="Arial"/>
              </a:rPr>
              <a:t>"</a:t>
            </a:r>
            <a:endParaRPr sz="2100">
              <a:latin typeface="Arial"/>
              <a:cs typeface="Arial"/>
            </a:endParaRPr>
          </a:p>
          <a:p>
            <a:pPr marL="5080" algn="ctr">
              <a:lnSpc>
                <a:spcPct val="100000"/>
              </a:lnSpc>
              <a:spcBef>
                <a:spcPts val="880"/>
              </a:spcBef>
              <a:tabLst>
                <a:tab pos="513715" algn="l"/>
                <a:tab pos="1034415" algn="l"/>
              </a:tabLst>
            </a:pPr>
            <a:r>
              <a:rPr sz="4300" spc="-20" dirty="0">
                <a:solidFill>
                  <a:srgbClr val="FFFF99"/>
                </a:solidFill>
                <a:latin typeface="Times New Roman"/>
                <a:cs typeface="Times New Roman"/>
              </a:rPr>
              <a:t>¿	¿	¿</a:t>
            </a:r>
            <a:endParaRPr sz="4300">
              <a:latin typeface="Times New Roman"/>
              <a:cs typeface="Times New Roman"/>
            </a:endParaRPr>
          </a:p>
          <a:p>
            <a:pPr marL="12700">
              <a:lnSpc>
                <a:spcPct val="100000"/>
              </a:lnSpc>
              <a:spcBef>
                <a:spcPts val="40"/>
              </a:spcBef>
            </a:pPr>
            <a:r>
              <a:rPr sz="2100" u="heavy" spc="-5" dirty="0">
                <a:solidFill>
                  <a:srgbClr val="FFFF99"/>
                </a:solidFill>
                <a:latin typeface="Arial"/>
                <a:cs typeface="Arial"/>
              </a:rPr>
              <a:t>SY</a:t>
            </a:r>
            <a:r>
              <a:rPr sz="2100" u="heavy" spc="-20" dirty="0">
                <a:solidFill>
                  <a:srgbClr val="FFFF99"/>
                </a:solidFill>
                <a:latin typeface="Arial"/>
                <a:cs typeface="Arial"/>
              </a:rPr>
              <a:t>N</a:t>
            </a:r>
            <a:r>
              <a:rPr sz="2100" u="heavy" spc="-55" dirty="0">
                <a:solidFill>
                  <a:srgbClr val="FFFF99"/>
                </a:solidFill>
                <a:latin typeface="Arial"/>
                <a:cs typeface="Arial"/>
              </a:rPr>
              <a:t>O</a:t>
            </a:r>
            <a:r>
              <a:rPr sz="2100" u="heavy" spc="-20" dirty="0">
                <a:solidFill>
                  <a:srgbClr val="FFFF99"/>
                </a:solidFill>
                <a:latin typeface="Arial"/>
                <a:cs typeface="Arial"/>
              </a:rPr>
              <a:t>P</a:t>
            </a:r>
            <a:r>
              <a:rPr sz="2100" u="heavy" spc="0" dirty="0">
                <a:solidFill>
                  <a:srgbClr val="FFFF99"/>
                </a:solidFill>
                <a:latin typeface="Arial"/>
                <a:cs typeface="Arial"/>
              </a:rPr>
              <a:t>TI</a:t>
            </a:r>
            <a:r>
              <a:rPr sz="2100" u="heavy" dirty="0">
                <a:solidFill>
                  <a:srgbClr val="FFFF99"/>
                </a:solidFill>
                <a:latin typeface="Arial"/>
                <a:cs typeface="Arial"/>
              </a:rPr>
              <a:t>C</a:t>
            </a:r>
            <a:r>
              <a:rPr sz="2100" u="heavy" spc="190" dirty="0">
                <a:solidFill>
                  <a:srgbClr val="FFFF99"/>
                </a:solidFill>
                <a:latin typeface="Arial"/>
                <a:cs typeface="Arial"/>
              </a:rPr>
              <a:t> </a:t>
            </a:r>
            <a:r>
              <a:rPr sz="2100" u="heavy" spc="-55" dirty="0">
                <a:solidFill>
                  <a:srgbClr val="FFFF99"/>
                </a:solidFill>
                <a:latin typeface="Arial"/>
                <a:cs typeface="Arial"/>
              </a:rPr>
              <a:t>GO</a:t>
            </a:r>
            <a:r>
              <a:rPr sz="2100" u="heavy" spc="-5" dirty="0">
                <a:solidFill>
                  <a:srgbClr val="FFFF99"/>
                </a:solidFill>
                <a:latin typeface="Arial"/>
                <a:cs typeface="Arial"/>
              </a:rPr>
              <a:t>SPE</a:t>
            </a:r>
            <a:r>
              <a:rPr sz="2100" u="heavy" spc="30" dirty="0">
                <a:solidFill>
                  <a:srgbClr val="FFFF99"/>
                </a:solidFill>
                <a:latin typeface="Arial"/>
                <a:cs typeface="Arial"/>
              </a:rPr>
              <a:t>L</a:t>
            </a:r>
            <a:r>
              <a:rPr sz="2100" u="heavy" spc="-15" dirty="0">
                <a:solidFill>
                  <a:srgbClr val="FFFF99"/>
                </a:solidFill>
                <a:latin typeface="Arial"/>
                <a:cs typeface="Arial"/>
              </a:rPr>
              <a:t>S:</a:t>
            </a:r>
            <a:endParaRPr sz="2100">
              <a:latin typeface="Arial"/>
              <a:cs typeface="Arial"/>
            </a:endParaRPr>
          </a:p>
          <a:p>
            <a:pPr marL="508000">
              <a:lnSpc>
                <a:spcPct val="100000"/>
              </a:lnSpc>
              <a:spcBef>
                <a:spcPts val="80"/>
              </a:spcBef>
              <a:buClr>
                <a:srgbClr val="BBE0E3"/>
              </a:buClr>
              <a:buFont typeface="Arial"/>
              <a:buChar char="•"/>
              <a:tabLst>
                <a:tab pos="673100" algn="l"/>
              </a:tabLst>
            </a:pPr>
            <a:r>
              <a:rPr sz="2100" spc="30" dirty="0">
                <a:solidFill>
                  <a:srgbClr val="BBE0E3"/>
                </a:solidFill>
                <a:latin typeface="Arial"/>
                <a:cs typeface="Arial"/>
              </a:rPr>
              <a:t>i</a:t>
            </a:r>
            <a:r>
              <a:rPr sz="2100" dirty="0">
                <a:solidFill>
                  <a:srgbClr val="BBE0E3"/>
                </a:solidFill>
                <a:latin typeface="Arial"/>
                <a:cs typeface="Arial"/>
              </a:rPr>
              <a:t>s</a:t>
            </a:r>
            <a:r>
              <a:rPr sz="2100" spc="-35" dirty="0">
                <a:solidFill>
                  <a:srgbClr val="BBE0E3"/>
                </a:solidFill>
                <a:latin typeface="Arial"/>
                <a:cs typeface="Arial"/>
              </a:rPr>
              <a:t> </a:t>
            </a:r>
            <a:r>
              <a:rPr sz="2100" spc="30" dirty="0">
                <a:solidFill>
                  <a:srgbClr val="BBE0E3"/>
                </a:solidFill>
                <a:latin typeface="Arial"/>
                <a:cs typeface="Arial"/>
              </a:rPr>
              <a:t>de</a:t>
            </a:r>
            <a:r>
              <a:rPr sz="2100" dirty="0">
                <a:solidFill>
                  <a:srgbClr val="BBE0E3"/>
                </a:solidFill>
                <a:latin typeface="Arial"/>
                <a:cs typeface="Arial"/>
              </a:rPr>
              <a:t>r</a:t>
            </a:r>
            <a:r>
              <a:rPr sz="2100" spc="30" dirty="0">
                <a:solidFill>
                  <a:srgbClr val="BBE0E3"/>
                </a:solidFill>
                <a:latin typeface="Arial"/>
                <a:cs typeface="Arial"/>
              </a:rPr>
              <a:t>i</a:t>
            </a:r>
            <a:r>
              <a:rPr sz="2100" spc="50" dirty="0">
                <a:solidFill>
                  <a:srgbClr val="BBE0E3"/>
                </a:solidFill>
                <a:latin typeface="Arial"/>
                <a:cs typeface="Arial"/>
              </a:rPr>
              <a:t>v</a:t>
            </a:r>
            <a:r>
              <a:rPr sz="2100" spc="30" dirty="0">
                <a:solidFill>
                  <a:srgbClr val="BBE0E3"/>
                </a:solidFill>
                <a:latin typeface="Arial"/>
                <a:cs typeface="Arial"/>
              </a:rPr>
              <a:t>e</a:t>
            </a:r>
            <a:r>
              <a:rPr sz="2100" dirty="0">
                <a:solidFill>
                  <a:srgbClr val="BBE0E3"/>
                </a:solidFill>
                <a:latin typeface="Arial"/>
                <a:cs typeface="Arial"/>
              </a:rPr>
              <a:t>d</a:t>
            </a:r>
            <a:r>
              <a:rPr sz="2100" spc="-55" dirty="0">
                <a:solidFill>
                  <a:srgbClr val="BBE0E3"/>
                </a:solidFill>
                <a:latin typeface="Arial"/>
                <a:cs typeface="Arial"/>
              </a:rPr>
              <a:t> </a:t>
            </a:r>
            <a:r>
              <a:rPr sz="2100" spc="0" dirty="0">
                <a:solidFill>
                  <a:srgbClr val="BBE0E3"/>
                </a:solidFill>
                <a:latin typeface="Arial"/>
                <a:cs typeface="Arial"/>
              </a:rPr>
              <a:t>f</a:t>
            </a:r>
            <a:r>
              <a:rPr sz="2100" dirty="0">
                <a:solidFill>
                  <a:srgbClr val="BBE0E3"/>
                </a:solidFill>
                <a:latin typeface="Arial"/>
                <a:cs typeface="Arial"/>
              </a:rPr>
              <a:t>r</a:t>
            </a:r>
            <a:r>
              <a:rPr sz="2100" spc="30" dirty="0">
                <a:solidFill>
                  <a:srgbClr val="BBE0E3"/>
                </a:solidFill>
                <a:latin typeface="Arial"/>
                <a:cs typeface="Arial"/>
              </a:rPr>
              <a:t>o</a:t>
            </a:r>
            <a:r>
              <a:rPr sz="2100" dirty="0">
                <a:solidFill>
                  <a:srgbClr val="BBE0E3"/>
                </a:solidFill>
                <a:latin typeface="Arial"/>
                <a:cs typeface="Arial"/>
              </a:rPr>
              <a:t>m</a:t>
            </a:r>
            <a:r>
              <a:rPr sz="2100" spc="6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50" dirty="0">
                <a:solidFill>
                  <a:srgbClr val="BBE0E3"/>
                </a:solidFill>
                <a:latin typeface="Arial"/>
                <a:cs typeface="Arial"/>
              </a:rPr>
              <a:t> </a:t>
            </a:r>
            <a:r>
              <a:rPr sz="2100" u="heavy" spc="-55" dirty="0">
                <a:solidFill>
                  <a:srgbClr val="009999"/>
                </a:solidFill>
                <a:latin typeface="Arial"/>
                <a:cs typeface="Arial"/>
              </a:rPr>
              <a:t>G</a:t>
            </a:r>
            <a:r>
              <a:rPr sz="2100" u="heavy" spc="-15" dirty="0">
                <a:solidFill>
                  <a:srgbClr val="009999"/>
                </a:solidFill>
                <a:latin typeface="Arial"/>
                <a:cs typeface="Arial"/>
              </a:rPr>
              <a:t>r</a:t>
            </a:r>
            <a:r>
              <a:rPr sz="2100" u="heavy" spc="30" dirty="0">
                <a:solidFill>
                  <a:srgbClr val="009999"/>
                </a:solidFill>
                <a:latin typeface="Arial"/>
                <a:cs typeface="Arial"/>
              </a:rPr>
              <a:t>ee</a:t>
            </a:r>
            <a:r>
              <a:rPr sz="2100" u="heavy" dirty="0">
                <a:solidFill>
                  <a:srgbClr val="009999"/>
                </a:solidFill>
                <a:latin typeface="Arial"/>
                <a:cs typeface="Arial"/>
              </a:rPr>
              <a:t>k</a:t>
            </a:r>
            <a:r>
              <a:rPr sz="2100" spc="65" dirty="0">
                <a:solidFill>
                  <a:srgbClr val="009999"/>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d</a:t>
            </a:r>
            <a:r>
              <a:rPr sz="2100" dirty="0">
                <a:solidFill>
                  <a:srgbClr val="BBE0E3"/>
                </a:solidFill>
                <a:latin typeface="Arial"/>
                <a:cs typeface="Arial"/>
              </a:rPr>
              <a:t>s</a:t>
            </a:r>
            <a:r>
              <a:rPr sz="2100" spc="65" dirty="0">
                <a:solidFill>
                  <a:srgbClr val="BBE0E3"/>
                </a:solidFill>
                <a:latin typeface="Arial"/>
                <a:cs typeface="Arial"/>
              </a:rPr>
              <a:t> </a:t>
            </a:r>
            <a:r>
              <a:rPr sz="2100" dirty="0">
                <a:solidFill>
                  <a:srgbClr val="BBE0E3"/>
                </a:solidFill>
                <a:latin typeface="Arial"/>
                <a:cs typeface="Arial"/>
              </a:rPr>
              <a:t>σ</a:t>
            </a:r>
            <a:r>
              <a:rPr sz="2100" spc="-65" dirty="0">
                <a:solidFill>
                  <a:srgbClr val="BBE0E3"/>
                </a:solidFill>
                <a:latin typeface="Arial"/>
                <a:cs typeface="Arial"/>
              </a:rPr>
              <a:t>υ</a:t>
            </a:r>
            <a:r>
              <a:rPr sz="2100" dirty="0">
                <a:solidFill>
                  <a:srgbClr val="BBE0E3"/>
                </a:solidFill>
                <a:latin typeface="Arial"/>
                <a:cs typeface="Arial"/>
              </a:rPr>
              <a:t>ν</a:t>
            </a:r>
            <a:r>
              <a:rPr sz="2100" spc="165" dirty="0">
                <a:solidFill>
                  <a:srgbClr val="BBE0E3"/>
                </a:solidFill>
                <a:latin typeface="Arial"/>
                <a:cs typeface="Arial"/>
              </a:rPr>
              <a:t> </a:t>
            </a:r>
            <a:r>
              <a:rPr sz="2100" dirty="0">
                <a:solidFill>
                  <a:srgbClr val="BBE0E3"/>
                </a:solidFill>
                <a:latin typeface="Arial"/>
                <a:cs typeface="Arial"/>
              </a:rPr>
              <a:t>(</a:t>
            </a:r>
            <a:r>
              <a:rPr sz="2100" spc="50" dirty="0">
                <a:solidFill>
                  <a:srgbClr val="BBE0E3"/>
                </a:solidFill>
                <a:latin typeface="Arial"/>
                <a:cs typeface="Arial"/>
              </a:rPr>
              <a:t>sy</a:t>
            </a:r>
            <a:r>
              <a:rPr sz="2100" dirty="0">
                <a:solidFill>
                  <a:srgbClr val="BBE0E3"/>
                </a:solidFill>
                <a:latin typeface="Arial"/>
                <a:cs typeface="Arial"/>
              </a:rPr>
              <a:t>n</a:t>
            </a:r>
            <a:r>
              <a:rPr sz="2100" spc="-55" dirty="0">
                <a:solidFill>
                  <a:srgbClr val="BBE0E3"/>
                </a:solidFill>
                <a:latin typeface="Arial"/>
                <a:cs typeface="Arial"/>
              </a:rPr>
              <a:t> </a:t>
            </a:r>
            <a:r>
              <a:rPr sz="2100" spc="-15" dirty="0">
                <a:solidFill>
                  <a:srgbClr val="BBE0E3"/>
                </a:solidFill>
                <a:latin typeface="Arial"/>
                <a:cs typeface="Arial"/>
              </a:rPr>
              <a:t>=</a:t>
            </a:r>
            <a:r>
              <a:rPr sz="2100" spc="8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oge</a:t>
            </a:r>
            <a:r>
              <a:rPr sz="2100" spc="0" dirty="0">
                <a:solidFill>
                  <a:srgbClr val="BBE0E3"/>
                </a:solidFill>
                <a:latin typeface="Arial"/>
                <a:cs typeface="Arial"/>
              </a:rPr>
              <a:t>t</a:t>
            </a:r>
            <a:r>
              <a:rPr sz="2100" spc="30" dirty="0">
                <a:solidFill>
                  <a:srgbClr val="BBE0E3"/>
                </a:solidFill>
                <a:latin typeface="Arial"/>
                <a:cs typeface="Arial"/>
              </a:rPr>
              <a:t>he</a:t>
            </a:r>
            <a:r>
              <a:rPr sz="2100" dirty="0">
                <a:solidFill>
                  <a:srgbClr val="BBE0E3"/>
                </a:solidFill>
                <a:latin typeface="Arial"/>
                <a:cs typeface="Arial"/>
              </a:rPr>
              <a:t>r)</a:t>
            </a:r>
            <a:r>
              <a:rPr sz="2100" spc="-8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ο</a:t>
            </a:r>
            <a:r>
              <a:rPr sz="2100" spc="-15" dirty="0">
                <a:solidFill>
                  <a:srgbClr val="BBE0E3"/>
                </a:solidFill>
                <a:latin typeface="Arial"/>
                <a:cs typeface="Arial"/>
              </a:rPr>
              <a:t>ψ</a:t>
            </a:r>
            <a:r>
              <a:rPr sz="2100" spc="30" dirty="0">
                <a:solidFill>
                  <a:srgbClr val="BBE0E3"/>
                </a:solidFill>
                <a:latin typeface="Arial"/>
                <a:cs typeface="Arial"/>
              </a:rPr>
              <a:t>ι</a:t>
            </a:r>
            <a:r>
              <a:rPr sz="2100" spc="-15" dirty="0">
                <a:solidFill>
                  <a:srgbClr val="BBE0E3"/>
                </a:solidFill>
                <a:latin typeface="Arial"/>
                <a:cs typeface="Arial"/>
              </a:rPr>
              <a:t>ς</a:t>
            </a:r>
            <a:r>
              <a:rPr sz="2100" spc="100" dirty="0">
                <a:solidFill>
                  <a:srgbClr val="BBE0E3"/>
                </a:solidFill>
                <a:latin typeface="Arial"/>
                <a:cs typeface="Arial"/>
              </a:rPr>
              <a:t> </a:t>
            </a:r>
            <a:r>
              <a:rPr sz="2100" dirty="0">
                <a:solidFill>
                  <a:srgbClr val="BBE0E3"/>
                </a:solidFill>
                <a:latin typeface="Arial"/>
                <a:cs typeface="Arial"/>
              </a:rPr>
              <a:t>(</a:t>
            </a:r>
            <a:r>
              <a:rPr sz="2100" spc="30" dirty="0">
                <a:solidFill>
                  <a:srgbClr val="BBE0E3"/>
                </a:solidFill>
                <a:latin typeface="Arial"/>
                <a:cs typeface="Arial"/>
              </a:rPr>
              <a:t>op</a:t>
            </a:r>
            <a:r>
              <a:rPr sz="2100" spc="50" dirty="0">
                <a:solidFill>
                  <a:srgbClr val="BBE0E3"/>
                </a:solidFill>
                <a:latin typeface="Arial"/>
                <a:cs typeface="Arial"/>
              </a:rPr>
              <a:t>s</a:t>
            </a:r>
            <a:r>
              <a:rPr sz="2100" spc="30" dirty="0">
                <a:solidFill>
                  <a:srgbClr val="BBE0E3"/>
                </a:solidFill>
                <a:latin typeface="Arial"/>
                <a:cs typeface="Arial"/>
              </a:rPr>
              <a:t>i</a:t>
            </a:r>
            <a:r>
              <a:rPr sz="2100" dirty="0">
                <a:solidFill>
                  <a:srgbClr val="BBE0E3"/>
                </a:solidFill>
                <a:latin typeface="Arial"/>
                <a:cs typeface="Arial"/>
              </a:rPr>
              <a:t>s</a:t>
            </a:r>
            <a:endParaRPr sz="2100">
              <a:latin typeface="Arial"/>
              <a:cs typeface="Arial"/>
            </a:endParaRPr>
          </a:p>
          <a:p>
            <a:pPr marL="507365">
              <a:lnSpc>
                <a:spcPts val="2510"/>
              </a:lnSpc>
              <a:spcBef>
                <a:spcPts val="80"/>
              </a:spcBef>
            </a:pPr>
            <a:r>
              <a:rPr sz="2100" spc="-15" dirty="0">
                <a:solidFill>
                  <a:srgbClr val="BBE0E3"/>
                </a:solidFill>
                <a:latin typeface="Arial"/>
                <a:cs typeface="Arial"/>
              </a:rPr>
              <a:t>= </a:t>
            </a:r>
            <a:r>
              <a:rPr sz="2100" spc="45" dirty="0">
                <a:solidFill>
                  <a:srgbClr val="BBE0E3"/>
                </a:solidFill>
                <a:latin typeface="Arial"/>
                <a:cs typeface="Arial"/>
              </a:rPr>
              <a:t>s</a:t>
            </a:r>
            <a:r>
              <a:rPr sz="2100" spc="30" dirty="0">
                <a:solidFill>
                  <a:srgbClr val="BBE0E3"/>
                </a:solidFill>
                <a:latin typeface="Arial"/>
                <a:cs typeface="Arial"/>
              </a:rPr>
              <a:t>eeing</a:t>
            </a:r>
            <a:r>
              <a:rPr sz="2100" dirty="0">
                <a:solidFill>
                  <a:srgbClr val="BBE0E3"/>
                </a:solidFill>
                <a:latin typeface="Arial"/>
                <a:cs typeface="Arial"/>
              </a:rPr>
              <a:t>)</a:t>
            </a:r>
            <a:r>
              <a:rPr sz="2100" spc="-10" dirty="0">
                <a:solidFill>
                  <a:srgbClr val="BBE0E3"/>
                </a:solidFill>
                <a:latin typeface="Arial"/>
                <a:cs typeface="Arial"/>
              </a:rPr>
              <a:t>.</a:t>
            </a:r>
            <a:endParaRPr sz="2100">
              <a:latin typeface="Arial"/>
              <a:cs typeface="Arial"/>
            </a:endParaRPr>
          </a:p>
          <a:p>
            <a:pPr marL="508000" marR="203835">
              <a:lnSpc>
                <a:spcPts val="2600"/>
              </a:lnSpc>
              <a:spcBef>
                <a:spcPts val="10"/>
              </a:spcBef>
              <a:buClr>
                <a:srgbClr val="BBE0E3"/>
              </a:buClr>
              <a:buFont typeface="Arial"/>
              <a:buChar char="•"/>
              <a:tabLst>
                <a:tab pos="673100" algn="l"/>
              </a:tabLst>
            </a:pPr>
            <a:r>
              <a:rPr sz="2100" spc="30" dirty="0">
                <a:solidFill>
                  <a:srgbClr val="BBE0E3"/>
                </a:solidFill>
                <a:latin typeface="Arial"/>
                <a:cs typeface="Arial"/>
              </a:rPr>
              <a:t>indi</a:t>
            </a:r>
            <a:r>
              <a:rPr sz="2100" spc="50" dirty="0">
                <a:solidFill>
                  <a:srgbClr val="BBE0E3"/>
                </a:solidFill>
                <a:latin typeface="Arial"/>
                <a:cs typeface="Arial"/>
              </a:rPr>
              <a:t>c</a:t>
            </a:r>
            <a:r>
              <a:rPr sz="2100" spc="30" dirty="0">
                <a:solidFill>
                  <a:srgbClr val="BBE0E3"/>
                </a:solidFill>
                <a:latin typeface="Arial"/>
                <a:cs typeface="Arial"/>
              </a:rPr>
              <a:t>a</a:t>
            </a:r>
            <a:r>
              <a:rPr sz="2100" spc="0" dirty="0">
                <a:solidFill>
                  <a:srgbClr val="BBE0E3"/>
                </a:solidFill>
                <a:latin typeface="Arial"/>
                <a:cs typeface="Arial"/>
              </a:rPr>
              <a:t>t</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a:t>
            </a:r>
            <a:r>
              <a:rPr sz="2100" spc="-10" dirty="0">
                <a:solidFill>
                  <a:srgbClr val="BBE0E3"/>
                </a:solidFill>
                <a:latin typeface="Arial"/>
                <a:cs typeface="Arial"/>
              </a:rPr>
              <a:t>t</a:t>
            </a:r>
            <a:r>
              <a:rPr sz="2100" spc="-7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50" dirty="0">
                <a:solidFill>
                  <a:srgbClr val="BBE0E3"/>
                </a:solidFill>
                <a:latin typeface="Arial"/>
                <a:cs typeface="Arial"/>
              </a:rPr>
              <a:t>c</a:t>
            </a:r>
            <a:r>
              <a:rPr sz="2100" spc="30" dirty="0">
                <a:solidFill>
                  <a:srgbClr val="BBE0E3"/>
                </a:solidFill>
                <a:latin typeface="Arial"/>
                <a:cs typeface="Arial"/>
              </a:rPr>
              <a:t>on</a:t>
            </a:r>
            <a:r>
              <a:rPr sz="2100" spc="0" dirty="0">
                <a:solidFill>
                  <a:srgbClr val="BBE0E3"/>
                </a:solidFill>
                <a:latin typeface="Arial"/>
                <a:cs typeface="Arial"/>
              </a:rPr>
              <a:t>t</a:t>
            </a:r>
            <a:r>
              <a:rPr sz="2100" spc="30" dirty="0">
                <a:solidFill>
                  <a:srgbClr val="BBE0E3"/>
                </a:solidFill>
                <a:latin typeface="Arial"/>
                <a:cs typeface="Arial"/>
              </a:rPr>
              <a:t>en</a:t>
            </a:r>
            <a:r>
              <a:rPr sz="2100" spc="0" dirty="0">
                <a:solidFill>
                  <a:srgbClr val="BBE0E3"/>
                </a:solidFill>
                <a:latin typeface="Arial"/>
                <a:cs typeface="Arial"/>
              </a:rPr>
              <a:t>t</a:t>
            </a:r>
            <a:r>
              <a:rPr sz="2100" dirty="0">
                <a:solidFill>
                  <a:srgbClr val="BBE0E3"/>
                </a:solidFill>
                <a:latin typeface="Arial"/>
                <a:cs typeface="Arial"/>
              </a:rPr>
              <a:t>s</a:t>
            </a:r>
            <a:r>
              <a:rPr sz="2100" spc="-13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he</a:t>
            </a:r>
            <a:r>
              <a:rPr sz="2100" spc="50" dirty="0">
                <a:solidFill>
                  <a:srgbClr val="BBE0E3"/>
                </a:solidFill>
                <a:latin typeface="Arial"/>
                <a:cs typeface="Arial"/>
              </a:rPr>
              <a:t>s</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r</a:t>
            </a:r>
            <a:r>
              <a:rPr sz="2100" spc="30" dirty="0">
                <a:solidFill>
                  <a:srgbClr val="FFFF99"/>
                </a:solidFill>
                <a:latin typeface="Arial"/>
                <a:cs typeface="Arial"/>
              </a:rPr>
              <a:t>e</a:t>
            </a:r>
            <a:r>
              <a:rPr sz="2100" dirty="0">
                <a:solidFill>
                  <a:srgbClr val="FFFF99"/>
                </a:solidFill>
                <a:latin typeface="Arial"/>
                <a:cs typeface="Arial"/>
              </a:rPr>
              <a:t>e</a:t>
            </a:r>
            <a:r>
              <a:rPr sz="2100" spc="45" dirty="0">
                <a:solidFill>
                  <a:srgbClr val="FFFF99"/>
                </a:solidFill>
                <a:latin typeface="Arial"/>
                <a:cs typeface="Arial"/>
              </a:rPr>
              <a:t> </a:t>
            </a:r>
            <a:r>
              <a:rPr sz="2100" spc="-55" dirty="0">
                <a:solidFill>
                  <a:srgbClr val="FFFF99"/>
                </a:solidFill>
                <a:latin typeface="Arial"/>
                <a:cs typeface="Arial"/>
              </a:rPr>
              <a:t>G</a:t>
            </a:r>
            <a:r>
              <a:rPr sz="2100" spc="30" dirty="0">
                <a:solidFill>
                  <a:srgbClr val="FFFF99"/>
                </a:solidFill>
                <a:latin typeface="Arial"/>
                <a:cs typeface="Arial"/>
              </a:rPr>
              <a:t>o</a:t>
            </a:r>
            <a:r>
              <a:rPr sz="2100" spc="45" dirty="0">
                <a:solidFill>
                  <a:srgbClr val="FFFF99"/>
                </a:solidFill>
                <a:latin typeface="Arial"/>
                <a:cs typeface="Arial"/>
              </a:rPr>
              <a:t>s</a:t>
            </a:r>
            <a:r>
              <a:rPr sz="2100" spc="30" dirty="0">
                <a:solidFill>
                  <a:srgbClr val="FFFF99"/>
                </a:solidFill>
                <a:latin typeface="Arial"/>
                <a:cs typeface="Arial"/>
              </a:rPr>
              <a:t>pel</a:t>
            </a:r>
            <a:r>
              <a:rPr sz="2100" dirty="0">
                <a:solidFill>
                  <a:srgbClr val="FFFF99"/>
                </a:solidFill>
                <a:latin typeface="Arial"/>
                <a:cs typeface="Arial"/>
              </a:rPr>
              <a:t>s</a:t>
            </a:r>
            <a:r>
              <a:rPr sz="2100" spc="-40" dirty="0">
                <a:solidFill>
                  <a:srgbClr val="FFFF99"/>
                </a:solidFill>
                <a:latin typeface="Arial"/>
                <a:cs typeface="Arial"/>
              </a:rPr>
              <a:t> </a:t>
            </a:r>
            <a:r>
              <a:rPr sz="2100" spc="50" dirty="0">
                <a:solidFill>
                  <a:srgbClr val="BBE0E3"/>
                </a:solidFill>
                <a:latin typeface="Arial"/>
                <a:cs typeface="Arial"/>
              </a:rPr>
              <a:t>c</a:t>
            </a:r>
            <a:r>
              <a:rPr sz="2100" spc="30" dirty="0">
                <a:solidFill>
                  <a:srgbClr val="BBE0E3"/>
                </a:solidFill>
                <a:latin typeface="Arial"/>
                <a:cs typeface="Arial"/>
              </a:rPr>
              <a:t>a</a:t>
            </a:r>
            <a:r>
              <a:rPr sz="2100" dirty="0">
                <a:solidFill>
                  <a:srgbClr val="BBE0E3"/>
                </a:solidFill>
                <a:latin typeface="Arial"/>
                <a:cs typeface="Arial"/>
              </a:rPr>
              <a:t>n</a:t>
            </a:r>
            <a:r>
              <a:rPr sz="2100" spc="-55" dirty="0">
                <a:solidFill>
                  <a:srgbClr val="BBE0E3"/>
                </a:solidFill>
                <a:latin typeface="Arial"/>
                <a:cs typeface="Arial"/>
              </a:rPr>
              <a:t> </a:t>
            </a:r>
            <a:r>
              <a:rPr sz="2100" spc="30" dirty="0">
                <a:solidFill>
                  <a:srgbClr val="BBE0E3"/>
                </a:solidFill>
                <a:latin typeface="Arial"/>
                <a:cs typeface="Arial"/>
              </a:rPr>
              <a:t>b</a:t>
            </a:r>
            <a:r>
              <a:rPr sz="2100" dirty="0">
                <a:solidFill>
                  <a:srgbClr val="BBE0E3"/>
                </a:solidFill>
                <a:latin typeface="Arial"/>
                <a:cs typeface="Arial"/>
              </a:rPr>
              <a:t>e</a:t>
            </a:r>
            <a:r>
              <a:rPr sz="2100" spc="45" dirty="0">
                <a:solidFill>
                  <a:srgbClr val="BBE0E3"/>
                </a:solidFill>
                <a:latin typeface="Arial"/>
                <a:cs typeface="Arial"/>
              </a:rPr>
              <a:t> </a:t>
            </a:r>
            <a:r>
              <a:rPr sz="2100" spc="50" dirty="0">
                <a:solidFill>
                  <a:srgbClr val="BBE0E3"/>
                </a:solidFill>
                <a:latin typeface="Arial"/>
                <a:cs typeface="Arial"/>
              </a:rPr>
              <a:t>v</a:t>
            </a:r>
            <a:r>
              <a:rPr sz="2100" spc="30" dirty="0">
                <a:solidFill>
                  <a:srgbClr val="BBE0E3"/>
                </a:solidFill>
                <a:latin typeface="Arial"/>
                <a:cs typeface="Arial"/>
              </a:rPr>
              <a:t>ie</a:t>
            </a:r>
            <a:r>
              <a:rPr sz="2100" spc="-20" dirty="0">
                <a:solidFill>
                  <a:srgbClr val="BBE0E3"/>
                </a:solidFill>
                <a:latin typeface="Arial"/>
                <a:cs typeface="Arial"/>
              </a:rPr>
              <a:t>w</a:t>
            </a:r>
            <a:r>
              <a:rPr sz="2100" spc="30" dirty="0">
                <a:solidFill>
                  <a:srgbClr val="BBE0E3"/>
                </a:solidFill>
                <a:latin typeface="Arial"/>
                <a:cs typeface="Arial"/>
              </a:rPr>
              <a:t>e</a:t>
            </a:r>
            <a:r>
              <a:rPr sz="2100" dirty="0">
                <a:solidFill>
                  <a:srgbClr val="BBE0E3"/>
                </a:solidFill>
                <a:latin typeface="Arial"/>
                <a:cs typeface="Arial"/>
              </a:rPr>
              <a:t>d</a:t>
            </a:r>
            <a:r>
              <a:rPr sz="2100" spc="45"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id</a:t>
            </a:r>
            <a:r>
              <a:rPr sz="2100" spc="25" dirty="0">
                <a:solidFill>
                  <a:srgbClr val="BBE0E3"/>
                </a:solidFill>
                <a:latin typeface="Arial"/>
                <a:cs typeface="Arial"/>
              </a:rPr>
              <a:t>e</a:t>
            </a:r>
            <a:r>
              <a:rPr sz="2100" dirty="0">
                <a:solidFill>
                  <a:srgbClr val="BBE0E3"/>
                </a:solidFill>
                <a:latin typeface="Arial"/>
                <a:cs typeface="Arial"/>
              </a:rPr>
              <a:t>- </a:t>
            </a:r>
            <a:r>
              <a:rPr sz="2100" spc="30" dirty="0">
                <a:solidFill>
                  <a:srgbClr val="BBE0E3"/>
                </a:solidFill>
                <a:latin typeface="Arial"/>
                <a:cs typeface="Arial"/>
              </a:rPr>
              <a:t>b</a:t>
            </a:r>
            <a:r>
              <a:rPr sz="2100" spc="50" dirty="0">
                <a:solidFill>
                  <a:srgbClr val="BBE0E3"/>
                </a:solidFill>
                <a:latin typeface="Arial"/>
                <a:cs typeface="Arial"/>
              </a:rPr>
              <a:t>y</a:t>
            </a:r>
            <a:r>
              <a:rPr sz="2100" dirty="0">
                <a:solidFill>
                  <a:srgbClr val="BBE0E3"/>
                </a:solidFill>
                <a:latin typeface="Arial"/>
                <a:cs typeface="Arial"/>
              </a:rPr>
              <a:t>-</a:t>
            </a:r>
            <a:r>
              <a:rPr sz="2100" spc="50" dirty="0">
                <a:solidFill>
                  <a:srgbClr val="BBE0E3"/>
                </a:solidFill>
                <a:latin typeface="Arial"/>
                <a:cs typeface="Arial"/>
              </a:rPr>
              <a:t>s</a:t>
            </a:r>
            <a:r>
              <a:rPr sz="2100" spc="30" dirty="0">
                <a:solidFill>
                  <a:srgbClr val="BBE0E3"/>
                </a:solidFill>
                <a:latin typeface="Arial"/>
                <a:cs typeface="Arial"/>
              </a:rPr>
              <a:t>ide</a:t>
            </a:r>
            <a:r>
              <a:rPr sz="2100" spc="-10" dirty="0">
                <a:solidFill>
                  <a:srgbClr val="BBE0E3"/>
                </a:solidFill>
                <a:latin typeface="Arial"/>
                <a:cs typeface="Arial"/>
              </a:rPr>
              <a:t>,</a:t>
            </a:r>
            <a:r>
              <a:rPr sz="2100" spc="-70"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he</a:t>
            </a:r>
            <a:r>
              <a:rPr sz="2100" spc="0" dirty="0">
                <a:solidFill>
                  <a:srgbClr val="BBE0E3"/>
                </a:solidFill>
                <a:latin typeface="Arial"/>
                <a:cs typeface="Arial"/>
              </a:rPr>
              <a:t>t</a:t>
            </a:r>
            <a:r>
              <a:rPr sz="2100" spc="30" dirty="0">
                <a:solidFill>
                  <a:srgbClr val="BBE0E3"/>
                </a:solidFill>
                <a:latin typeface="Arial"/>
                <a:cs typeface="Arial"/>
              </a:rPr>
              <a:t>he</a:t>
            </a:r>
            <a:r>
              <a:rPr sz="2100" dirty="0">
                <a:solidFill>
                  <a:srgbClr val="BBE0E3"/>
                </a:solidFill>
                <a:latin typeface="Arial"/>
                <a:cs typeface="Arial"/>
              </a:rPr>
              <a:t>r</a:t>
            </a:r>
            <a:r>
              <a:rPr sz="2100" spc="1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a:t>
            </a:r>
            <a:r>
              <a:rPr sz="2100" spc="-55" dirty="0">
                <a:solidFill>
                  <a:srgbClr val="BBE0E3"/>
                </a:solidFill>
                <a:latin typeface="Arial"/>
                <a:cs typeface="Arial"/>
              </a:rPr>
              <a:t> </a:t>
            </a:r>
            <a:r>
              <a:rPr sz="2100" dirty="0">
                <a:solidFill>
                  <a:srgbClr val="BBE0E3"/>
                </a:solidFill>
                <a:latin typeface="Arial"/>
                <a:cs typeface="Arial"/>
              </a:rPr>
              <a:t>a</a:t>
            </a:r>
            <a:r>
              <a:rPr sz="2100" spc="45" dirty="0">
                <a:solidFill>
                  <a:srgbClr val="BBE0E3"/>
                </a:solidFill>
                <a:latin typeface="Arial"/>
                <a:cs typeface="Arial"/>
              </a:rPr>
              <a:t> </a:t>
            </a:r>
            <a:r>
              <a:rPr sz="2100" spc="30" dirty="0">
                <a:solidFill>
                  <a:srgbClr val="BBE0E3"/>
                </a:solidFill>
                <a:latin typeface="Arial"/>
                <a:cs typeface="Arial"/>
              </a:rPr>
              <a:t>pa</a:t>
            </a:r>
            <a:r>
              <a:rPr sz="2100" spc="-5" dirty="0">
                <a:solidFill>
                  <a:srgbClr val="BBE0E3"/>
                </a:solidFill>
                <a:latin typeface="Arial"/>
                <a:cs typeface="Arial"/>
              </a:rPr>
              <a:t>r</a:t>
            </a:r>
            <a:r>
              <a:rPr sz="2100" spc="30" dirty="0">
                <a:solidFill>
                  <a:srgbClr val="BBE0E3"/>
                </a:solidFill>
                <a:latin typeface="Arial"/>
                <a:cs typeface="Arial"/>
              </a:rPr>
              <a:t>alle</a:t>
            </a:r>
            <a:r>
              <a:rPr sz="2100" dirty="0">
                <a:solidFill>
                  <a:srgbClr val="BBE0E3"/>
                </a:solidFill>
                <a:latin typeface="Arial"/>
                <a:cs typeface="Arial"/>
              </a:rPr>
              <a:t>l</a:t>
            </a:r>
            <a:r>
              <a:rPr sz="2100" spc="-55" dirty="0">
                <a:solidFill>
                  <a:srgbClr val="BBE0E3"/>
                </a:solidFill>
                <a:latin typeface="Arial"/>
                <a:cs typeface="Arial"/>
              </a:rPr>
              <a:t> </a:t>
            </a:r>
            <a:r>
              <a:rPr sz="2100" spc="50" dirty="0">
                <a:solidFill>
                  <a:srgbClr val="BBE0E3"/>
                </a:solidFill>
                <a:latin typeface="Arial"/>
                <a:cs typeface="Arial"/>
              </a:rPr>
              <a:t>sy</a:t>
            </a:r>
            <a:r>
              <a:rPr sz="2100" spc="30" dirty="0">
                <a:solidFill>
                  <a:srgbClr val="BBE0E3"/>
                </a:solidFill>
                <a:latin typeface="Arial"/>
                <a:cs typeface="Arial"/>
              </a:rPr>
              <a:t>nop</a:t>
            </a:r>
            <a:r>
              <a:rPr sz="2100" spc="50" dirty="0">
                <a:solidFill>
                  <a:srgbClr val="BBE0E3"/>
                </a:solidFill>
                <a:latin typeface="Arial"/>
                <a:cs typeface="Arial"/>
              </a:rPr>
              <a:t>s</a:t>
            </a:r>
            <a:r>
              <a:rPr sz="2100" spc="30" dirty="0">
                <a:solidFill>
                  <a:srgbClr val="BBE0E3"/>
                </a:solidFill>
                <a:latin typeface="Arial"/>
                <a:cs typeface="Arial"/>
              </a:rPr>
              <a:t>i</a:t>
            </a:r>
            <a:r>
              <a:rPr sz="2100" spc="35" dirty="0">
                <a:solidFill>
                  <a:srgbClr val="BBE0E3"/>
                </a:solidFill>
                <a:latin typeface="Arial"/>
                <a:cs typeface="Arial"/>
              </a:rPr>
              <a:t>s</a:t>
            </a:r>
            <a:r>
              <a:rPr sz="2100" spc="-10" dirty="0">
                <a:solidFill>
                  <a:srgbClr val="BBE0E3"/>
                </a:solidFill>
                <a:latin typeface="Arial"/>
                <a:cs typeface="Arial"/>
              </a:rPr>
              <a:t>,</a:t>
            </a:r>
            <a:r>
              <a:rPr sz="2100" spc="-170"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r</a:t>
            </a:r>
            <a:r>
              <a:rPr sz="2100" spc="15" dirty="0">
                <a:solidFill>
                  <a:srgbClr val="BBE0E3"/>
                </a:solidFill>
                <a:latin typeface="Arial"/>
                <a:cs typeface="Arial"/>
              </a:rPr>
              <a:t> </a:t>
            </a:r>
            <a:r>
              <a:rPr sz="2100" dirty="0">
                <a:solidFill>
                  <a:srgbClr val="BBE0E3"/>
                </a:solidFill>
                <a:latin typeface="Arial"/>
                <a:cs typeface="Arial"/>
              </a:rPr>
              <a:t>a</a:t>
            </a:r>
            <a:r>
              <a:rPr sz="2100" spc="45" dirty="0">
                <a:solidFill>
                  <a:srgbClr val="BBE0E3"/>
                </a:solidFill>
                <a:latin typeface="Arial"/>
                <a:cs typeface="Arial"/>
              </a:rPr>
              <a:t> </a:t>
            </a:r>
            <a:r>
              <a:rPr sz="2100" spc="50" dirty="0">
                <a:solidFill>
                  <a:srgbClr val="BBE0E3"/>
                </a:solidFill>
                <a:latin typeface="Arial"/>
                <a:cs typeface="Arial"/>
              </a:rPr>
              <a:t>sy</a:t>
            </a:r>
            <a:r>
              <a:rPr sz="2100" spc="30" dirty="0">
                <a:solidFill>
                  <a:srgbClr val="BBE0E3"/>
                </a:solidFill>
                <a:latin typeface="Arial"/>
                <a:cs typeface="Arial"/>
              </a:rPr>
              <a:t>nop</a:t>
            </a:r>
            <a:r>
              <a:rPr sz="2100" spc="0" dirty="0">
                <a:solidFill>
                  <a:srgbClr val="BBE0E3"/>
                </a:solidFill>
                <a:latin typeface="Arial"/>
                <a:cs typeface="Arial"/>
              </a:rPr>
              <a:t>t</a:t>
            </a:r>
            <a:r>
              <a:rPr sz="2100" spc="30" dirty="0">
                <a:solidFill>
                  <a:srgbClr val="BBE0E3"/>
                </a:solidFill>
                <a:latin typeface="Arial"/>
                <a:cs typeface="Arial"/>
              </a:rPr>
              <a:t>i</a:t>
            </a:r>
            <a:r>
              <a:rPr sz="2100" dirty="0">
                <a:solidFill>
                  <a:srgbClr val="BBE0E3"/>
                </a:solidFill>
                <a:latin typeface="Arial"/>
                <a:cs typeface="Arial"/>
              </a:rPr>
              <a:t>c</a:t>
            </a:r>
            <a:r>
              <a:rPr sz="2100" spc="-135" dirty="0">
                <a:solidFill>
                  <a:srgbClr val="BBE0E3"/>
                </a:solidFill>
                <a:latin typeface="Arial"/>
                <a:cs typeface="Arial"/>
              </a:rPr>
              <a:t> </a:t>
            </a:r>
            <a:r>
              <a:rPr sz="2100" spc="30" dirty="0">
                <a:solidFill>
                  <a:srgbClr val="BBE0E3"/>
                </a:solidFill>
                <a:latin typeface="Arial"/>
                <a:cs typeface="Arial"/>
              </a:rPr>
              <a:t>align</a:t>
            </a:r>
            <a:r>
              <a:rPr sz="2100" spc="-50" dirty="0">
                <a:solidFill>
                  <a:srgbClr val="BBE0E3"/>
                </a:solidFill>
                <a:latin typeface="Arial"/>
                <a:cs typeface="Arial"/>
              </a:rPr>
              <a:t>m</a:t>
            </a:r>
            <a:r>
              <a:rPr sz="2100" spc="30" dirty="0">
                <a:solidFill>
                  <a:srgbClr val="BBE0E3"/>
                </a:solidFill>
                <a:latin typeface="Arial"/>
                <a:cs typeface="Arial"/>
              </a:rPr>
              <a:t>en</a:t>
            </a:r>
            <a:r>
              <a:rPr sz="2100" spc="0" dirty="0">
                <a:solidFill>
                  <a:srgbClr val="BBE0E3"/>
                </a:solidFill>
                <a:latin typeface="Arial"/>
                <a:cs typeface="Arial"/>
              </a:rPr>
              <a:t>t</a:t>
            </a:r>
            <a:r>
              <a:rPr sz="2100" spc="-10" dirty="0">
                <a:solidFill>
                  <a:srgbClr val="BBE0E3"/>
                </a:solidFill>
                <a:latin typeface="Arial"/>
                <a:cs typeface="Arial"/>
              </a:rPr>
              <a:t>.</a:t>
            </a:r>
            <a:endParaRPr sz="2100">
              <a:latin typeface="Arial"/>
              <a:cs typeface="Arial"/>
            </a:endParaRPr>
          </a:p>
          <a:p>
            <a:pPr marL="5080" algn="ctr">
              <a:lnSpc>
                <a:spcPct val="100000"/>
              </a:lnSpc>
              <a:spcBef>
                <a:spcPts val="880"/>
              </a:spcBef>
              <a:tabLst>
                <a:tab pos="513715" algn="l"/>
                <a:tab pos="1034415" algn="l"/>
              </a:tabLst>
            </a:pPr>
            <a:r>
              <a:rPr sz="4300" spc="-20" dirty="0">
                <a:solidFill>
                  <a:srgbClr val="FFFF99"/>
                </a:solidFill>
                <a:latin typeface="Times New Roman"/>
                <a:cs typeface="Times New Roman"/>
              </a:rPr>
              <a:t>¿	¿	¿</a:t>
            </a:r>
            <a:endParaRPr sz="4300">
              <a:latin typeface="Times New Roman"/>
              <a:cs typeface="Times New Roman"/>
            </a:endParaRPr>
          </a:p>
          <a:p>
            <a:pPr marL="12700">
              <a:lnSpc>
                <a:spcPct val="100000"/>
              </a:lnSpc>
              <a:spcBef>
                <a:spcPts val="40"/>
              </a:spcBef>
            </a:pPr>
            <a:r>
              <a:rPr sz="2100" u="heavy" dirty="0">
                <a:solidFill>
                  <a:srgbClr val="FFFF99"/>
                </a:solidFill>
                <a:latin typeface="Arial"/>
                <a:cs typeface="Arial"/>
              </a:rPr>
              <a:t>T</a:t>
            </a:r>
            <a:r>
              <a:rPr sz="2100" u="heavy" spc="-20" dirty="0">
                <a:solidFill>
                  <a:srgbClr val="FFFF99"/>
                </a:solidFill>
                <a:latin typeface="Arial"/>
                <a:cs typeface="Arial"/>
              </a:rPr>
              <a:t>H</a:t>
            </a:r>
            <a:r>
              <a:rPr sz="2100" u="heavy" spc="-15" dirty="0">
                <a:solidFill>
                  <a:srgbClr val="FFFF99"/>
                </a:solidFill>
                <a:latin typeface="Arial"/>
                <a:cs typeface="Arial"/>
              </a:rPr>
              <a:t>E</a:t>
            </a:r>
            <a:r>
              <a:rPr sz="2100" u="heavy" spc="100" dirty="0">
                <a:solidFill>
                  <a:srgbClr val="FFFF99"/>
                </a:solidFill>
                <a:latin typeface="Arial"/>
                <a:cs typeface="Arial"/>
              </a:rPr>
              <a:t> </a:t>
            </a:r>
            <a:r>
              <a:rPr sz="2100" u="heavy" dirty="0">
                <a:solidFill>
                  <a:srgbClr val="FFFF99"/>
                </a:solidFill>
                <a:latin typeface="Arial"/>
                <a:cs typeface="Arial"/>
              </a:rPr>
              <a:t>F</a:t>
            </a:r>
            <a:r>
              <a:rPr sz="2100" u="heavy" spc="-55" dirty="0">
                <a:solidFill>
                  <a:srgbClr val="FFFF99"/>
                </a:solidFill>
                <a:latin typeface="Arial"/>
                <a:cs typeface="Arial"/>
              </a:rPr>
              <a:t>O</a:t>
            </a:r>
            <a:r>
              <a:rPr sz="2100" u="heavy" spc="-20" dirty="0">
                <a:solidFill>
                  <a:srgbClr val="FFFF99"/>
                </a:solidFill>
                <a:latin typeface="Arial"/>
                <a:cs typeface="Arial"/>
              </a:rPr>
              <a:t>UR</a:t>
            </a:r>
            <a:r>
              <a:rPr sz="2100" u="heavy" dirty="0">
                <a:solidFill>
                  <a:srgbClr val="FFFF99"/>
                </a:solidFill>
                <a:latin typeface="Arial"/>
                <a:cs typeface="Arial"/>
              </a:rPr>
              <a:t>TH</a:t>
            </a:r>
            <a:r>
              <a:rPr sz="2100" u="heavy" spc="180" dirty="0">
                <a:solidFill>
                  <a:srgbClr val="FFFF99"/>
                </a:solidFill>
                <a:latin typeface="Arial"/>
                <a:cs typeface="Arial"/>
              </a:rPr>
              <a:t> </a:t>
            </a:r>
            <a:r>
              <a:rPr sz="2100" u="heavy" spc="-55" dirty="0">
                <a:solidFill>
                  <a:srgbClr val="FFFF99"/>
                </a:solidFill>
                <a:latin typeface="Arial"/>
                <a:cs typeface="Arial"/>
              </a:rPr>
              <a:t>GO</a:t>
            </a:r>
            <a:r>
              <a:rPr sz="2100" u="heavy" dirty="0">
                <a:solidFill>
                  <a:srgbClr val="FFFF99"/>
                </a:solidFill>
                <a:latin typeface="Arial"/>
                <a:cs typeface="Arial"/>
              </a:rPr>
              <a:t>SPE</a:t>
            </a:r>
            <a:r>
              <a:rPr sz="2100" u="heavy" spc="30" dirty="0">
                <a:solidFill>
                  <a:srgbClr val="FFFF99"/>
                </a:solidFill>
                <a:latin typeface="Arial"/>
                <a:cs typeface="Arial"/>
              </a:rPr>
              <a:t>L</a:t>
            </a:r>
            <a:r>
              <a:rPr sz="2100" u="heavy" spc="-10" dirty="0">
                <a:solidFill>
                  <a:srgbClr val="FFFF99"/>
                </a:solidFill>
                <a:latin typeface="Arial"/>
                <a:cs typeface="Arial"/>
              </a:rPr>
              <a:t>:</a:t>
            </a:r>
            <a:endParaRPr sz="2100">
              <a:latin typeface="Arial"/>
              <a:cs typeface="Arial"/>
            </a:endParaRPr>
          </a:p>
          <a:p>
            <a:pPr marL="508000" marR="56515">
              <a:lnSpc>
                <a:spcPct val="101200"/>
              </a:lnSpc>
              <a:spcBef>
                <a:spcPts val="50"/>
              </a:spcBef>
              <a:buClr>
                <a:srgbClr val="BBE0E3"/>
              </a:buClr>
              <a:buFont typeface="Arial"/>
              <a:buChar char="•"/>
              <a:tabLst>
                <a:tab pos="673100" algn="l"/>
              </a:tabLst>
            </a:pP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G</a:t>
            </a:r>
            <a:r>
              <a:rPr sz="2100" spc="30" dirty="0">
                <a:solidFill>
                  <a:srgbClr val="BBE0E3"/>
                </a:solidFill>
                <a:latin typeface="Arial"/>
                <a:cs typeface="Arial"/>
              </a:rPr>
              <a:t>o</a:t>
            </a:r>
            <a:r>
              <a:rPr sz="2100" spc="45" dirty="0">
                <a:solidFill>
                  <a:srgbClr val="BBE0E3"/>
                </a:solidFill>
                <a:latin typeface="Arial"/>
                <a:cs typeface="Arial"/>
              </a:rPr>
              <a:t>s</a:t>
            </a:r>
            <a:r>
              <a:rPr sz="2100" spc="30" dirty="0">
                <a:solidFill>
                  <a:srgbClr val="BBE0E3"/>
                </a:solidFill>
                <a:latin typeface="Arial"/>
                <a:cs typeface="Arial"/>
              </a:rPr>
              <a:t>pe</a:t>
            </a:r>
            <a:r>
              <a:rPr sz="2100" dirty="0">
                <a:solidFill>
                  <a:srgbClr val="BBE0E3"/>
                </a:solidFill>
                <a:latin typeface="Arial"/>
                <a:cs typeface="Arial"/>
              </a:rPr>
              <a:t>l</a:t>
            </a:r>
            <a:r>
              <a:rPr sz="2100" spc="45" dirty="0">
                <a:solidFill>
                  <a:srgbClr val="BBE0E3"/>
                </a:solidFill>
                <a:latin typeface="Arial"/>
                <a:cs typeface="Arial"/>
              </a:rPr>
              <a:t> </a:t>
            </a:r>
            <a:r>
              <a:rPr sz="2100" spc="30" dirty="0">
                <a:solidFill>
                  <a:srgbClr val="BBE0E3"/>
                </a:solidFill>
                <a:latin typeface="Arial"/>
                <a:cs typeface="Arial"/>
              </a:rPr>
              <a:t>a</a:t>
            </a:r>
            <a:r>
              <a:rPr sz="2100" spc="45" dirty="0">
                <a:solidFill>
                  <a:srgbClr val="BBE0E3"/>
                </a:solidFill>
                <a:latin typeface="Arial"/>
                <a:cs typeface="Arial"/>
              </a:rPr>
              <a:t>cc</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din</a:t>
            </a:r>
            <a:r>
              <a:rPr sz="2100" dirty="0">
                <a:solidFill>
                  <a:srgbClr val="BBE0E3"/>
                </a:solidFill>
                <a:latin typeface="Arial"/>
                <a:cs typeface="Arial"/>
              </a:rPr>
              <a:t>g</a:t>
            </a:r>
            <a:r>
              <a:rPr sz="2100" spc="-5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o</a:t>
            </a:r>
            <a:r>
              <a:rPr sz="2100" spc="-55" dirty="0">
                <a:solidFill>
                  <a:srgbClr val="BBE0E3"/>
                </a:solidFill>
                <a:latin typeface="Arial"/>
                <a:cs typeface="Arial"/>
              </a:rPr>
              <a:t> </a:t>
            </a:r>
            <a:r>
              <a:rPr sz="2100" spc="-20" dirty="0">
                <a:solidFill>
                  <a:srgbClr val="BBE0E3"/>
                </a:solidFill>
                <a:latin typeface="Arial"/>
                <a:cs typeface="Arial"/>
              </a:rPr>
              <a:t>S</a:t>
            </a:r>
            <a:r>
              <a:rPr sz="2100" spc="0" dirty="0">
                <a:solidFill>
                  <a:srgbClr val="BBE0E3"/>
                </a:solidFill>
                <a:latin typeface="Arial"/>
                <a:cs typeface="Arial"/>
              </a:rPr>
              <a:t>t</a:t>
            </a:r>
            <a:r>
              <a:rPr sz="2100" spc="-10" dirty="0">
                <a:solidFill>
                  <a:srgbClr val="BBE0E3"/>
                </a:solidFill>
                <a:latin typeface="Arial"/>
                <a:cs typeface="Arial"/>
              </a:rPr>
              <a:t>.</a:t>
            </a:r>
            <a:r>
              <a:rPr sz="2100" spc="30" dirty="0">
                <a:solidFill>
                  <a:srgbClr val="BBE0E3"/>
                </a:solidFill>
                <a:latin typeface="Arial"/>
                <a:cs typeface="Arial"/>
              </a:rPr>
              <a:t> </a:t>
            </a:r>
            <a:r>
              <a:rPr sz="2100" spc="45" dirty="0">
                <a:solidFill>
                  <a:srgbClr val="BBE0E3"/>
                </a:solidFill>
                <a:latin typeface="Arial"/>
                <a:cs typeface="Arial"/>
              </a:rPr>
              <a:t>J</a:t>
            </a:r>
            <a:r>
              <a:rPr sz="2100" spc="30" dirty="0">
                <a:solidFill>
                  <a:srgbClr val="BBE0E3"/>
                </a:solidFill>
                <a:latin typeface="Arial"/>
                <a:cs typeface="Arial"/>
              </a:rPr>
              <a:t>oh</a:t>
            </a:r>
            <a:r>
              <a:rPr sz="2100" dirty="0">
                <a:solidFill>
                  <a:srgbClr val="BBE0E3"/>
                </a:solidFill>
                <a:latin typeface="Arial"/>
                <a:cs typeface="Arial"/>
              </a:rPr>
              <a:t>n</a:t>
            </a:r>
            <a:r>
              <a:rPr sz="2100" spc="4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3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55" dirty="0">
                <a:solidFill>
                  <a:srgbClr val="FFFF99"/>
                </a:solidFill>
                <a:latin typeface="Arial"/>
                <a:cs typeface="Arial"/>
              </a:rPr>
              <a:t>G</a:t>
            </a:r>
            <a:r>
              <a:rPr sz="2100" spc="15" dirty="0">
                <a:solidFill>
                  <a:srgbClr val="FFFF99"/>
                </a:solidFill>
                <a:latin typeface="Arial"/>
                <a:cs typeface="Arial"/>
              </a:rPr>
              <a:t>o</a:t>
            </a:r>
            <a:r>
              <a:rPr sz="2100" spc="50" dirty="0">
                <a:solidFill>
                  <a:srgbClr val="FFFF99"/>
                </a:solidFill>
                <a:latin typeface="Arial"/>
                <a:cs typeface="Arial"/>
              </a:rPr>
              <a:t>s</a:t>
            </a:r>
            <a:r>
              <a:rPr sz="2100" spc="30" dirty="0">
                <a:solidFill>
                  <a:srgbClr val="FFFF99"/>
                </a:solidFill>
                <a:latin typeface="Arial"/>
                <a:cs typeface="Arial"/>
              </a:rPr>
              <a:t>pe</a:t>
            </a:r>
            <a:r>
              <a:rPr sz="2100" dirty="0">
                <a:solidFill>
                  <a:srgbClr val="FFFF99"/>
                </a:solidFill>
                <a:latin typeface="Arial"/>
                <a:cs typeface="Arial"/>
              </a:rPr>
              <a:t>l</a:t>
            </a:r>
            <a:r>
              <a:rPr sz="2100" spc="-55" dirty="0">
                <a:solidFill>
                  <a:srgbClr val="FFFF99"/>
                </a:solidFill>
                <a:latin typeface="Arial"/>
                <a:cs typeface="Arial"/>
              </a:rPr>
              <a:t> </a:t>
            </a:r>
            <a:r>
              <a:rPr sz="2100" spc="30" dirty="0">
                <a:solidFill>
                  <a:srgbClr val="FFFF99"/>
                </a:solidFill>
                <a:latin typeface="Arial"/>
                <a:cs typeface="Arial"/>
              </a:rPr>
              <a:t>o</a:t>
            </a:r>
            <a:r>
              <a:rPr sz="2100" spc="-10" dirty="0">
                <a:solidFill>
                  <a:srgbClr val="FFFF99"/>
                </a:solidFill>
                <a:latin typeface="Arial"/>
                <a:cs typeface="Arial"/>
              </a:rPr>
              <a:t>f</a:t>
            </a:r>
            <a:r>
              <a:rPr sz="2100" spc="30" dirty="0">
                <a:solidFill>
                  <a:srgbClr val="FFFF99"/>
                </a:solidFill>
                <a:latin typeface="Arial"/>
                <a:cs typeface="Arial"/>
              </a:rPr>
              <a:t> al</a:t>
            </a:r>
            <a:r>
              <a:rPr sz="2100" dirty="0">
                <a:solidFill>
                  <a:srgbClr val="FFFF99"/>
                </a:solidFill>
                <a:latin typeface="Arial"/>
                <a:cs typeface="Arial"/>
              </a:rPr>
              <a:t>l</a:t>
            </a:r>
            <a:r>
              <a:rPr sz="2100" spc="-55" dirty="0">
                <a:solidFill>
                  <a:srgbClr val="FFFF99"/>
                </a:solidFill>
                <a:latin typeface="Arial"/>
                <a:cs typeface="Arial"/>
              </a:rPr>
              <a:t> G</a:t>
            </a:r>
            <a:r>
              <a:rPr sz="2100" spc="15" dirty="0">
                <a:solidFill>
                  <a:srgbClr val="FFFF99"/>
                </a:solidFill>
                <a:latin typeface="Arial"/>
                <a:cs typeface="Arial"/>
              </a:rPr>
              <a:t>o</a:t>
            </a:r>
            <a:r>
              <a:rPr sz="2100" spc="50" dirty="0">
                <a:solidFill>
                  <a:srgbClr val="FFFF99"/>
                </a:solidFill>
                <a:latin typeface="Arial"/>
                <a:cs typeface="Arial"/>
              </a:rPr>
              <a:t>s</a:t>
            </a:r>
            <a:r>
              <a:rPr sz="2100" spc="30" dirty="0">
                <a:solidFill>
                  <a:srgbClr val="FFFF99"/>
                </a:solidFill>
                <a:latin typeface="Arial"/>
                <a:cs typeface="Arial"/>
              </a:rPr>
              <a:t>pel</a:t>
            </a:r>
            <a:r>
              <a:rPr sz="2100" spc="50" dirty="0">
                <a:solidFill>
                  <a:srgbClr val="FFFF99"/>
                </a:solidFill>
                <a:latin typeface="Arial"/>
                <a:cs typeface="Arial"/>
              </a:rPr>
              <a:t>s</a:t>
            </a:r>
            <a:r>
              <a:rPr sz="2100" spc="-10" dirty="0">
                <a:solidFill>
                  <a:srgbClr val="FFFF99"/>
                </a:solidFill>
                <a:latin typeface="Arial"/>
                <a:cs typeface="Arial"/>
              </a:rPr>
              <a:t>,</a:t>
            </a:r>
            <a:r>
              <a:rPr sz="2100" spc="3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20" dirty="0">
                <a:solidFill>
                  <a:srgbClr val="FFFF99"/>
                </a:solidFill>
                <a:latin typeface="Arial"/>
                <a:cs typeface="Arial"/>
              </a:rPr>
              <a:t>H</a:t>
            </a:r>
            <a:r>
              <a:rPr sz="2100" spc="30" dirty="0">
                <a:solidFill>
                  <a:srgbClr val="FFFF99"/>
                </a:solidFill>
                <a:latin typeface="Arial"/>
                <a:cs typeface="Arial"/>
              </a:rPr>
              <a:t>ol</a:t>
            </a:r>
            <a:r>
              <a:rPr sz="2100" dirty="0">
                <a:solidFill>
                  <a:srgbClr val="FFFF99"/>
                </a:solidFill>
                <a:latin typeface="Arial"/>
                <a:cs typeface="Arial"/>
              </a:rPr>
              <a:t>y </a:t>
            </a:r>
            <a:r>
              <a:rPr sz="2100" spc="15" dirty="0">
                <a:solidFill>
                  <a:srgbClr val="FFFF99"/>
                </a:solidFill>
                <a:latin typeface="Arial"/>
                <a:cs typeface="Arial"/>
              </a:rPr>
              <a:t>o</a:t>
            </a:r>
            <a:r>
              <a:rPr sz="2100" spc="-10" dirty="0">
                <a:solidFill>
                  <a:srgbClr val="FFFF99"/>
                </a:solidFill>
                <a:latin typeface="Arial"/>
                <a:cs typeface="Arial"/>
              </a:rPr>
              <a:t>f</a:t>
            </a:r>
            <a:r>
              <a:rPr sz="2100" spc="30" dirty="0">
                <a:solidFill>
                  <a:srgbClr val="FFFF99"/>
                </a:solidFill>
                <a:latin typeface="Arial"/>
                <a:cs typeface="Arial"/>
              </a:rPr>
              <a:t> </a:t>
            </a:r>
            <a:r>
              <a:rPr sz="2100" spc="-20" dirty="0">
                <a:solidFill>
                  <a:srgbClr val="FFFF99"/>
                </a:solidFill>
                <a:latin typeface="Arial"/>
                <a:cs typeface="Arial"/>
              </a:rPr>
              <a:t>H</a:t>
            </a:r>
            <a:r>
              <a:rPr sz="2100" spc="30" dirty="0">
                <a:solidFill>
                  <a:srgbClr val="FFFF99"/>
                </a:solidFill>
                <a:latin typeface="Arial"/>
                <a:cs typeface="Arial"/>
              </a:rPr>
              <a:t>olie</a:t>
            </a:r>
            <a:r>
              <a:rPr sz="2100" dirty="0">
                <a:solidFill>
                  <a:srgbClr val="FFFF99"/>
                </a:solidFill>
                <a:latin typeface="Arial"/>
                <a:cs typeface="Arial"/>
              </a:rPr>
              <a:t>s</a:t>
            </a:r>
            <a:r>
              <a:rPr sz="2100" spc="-3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3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20" dirty="0">
                <a:solidFill>
                  <a:srgbClr val="FFFF99"/>
                </a:solidFill>
                <a:latin typeface="Arial"/>
                <a:cs typeface="Arial"/>
              </a:rPr>
              <a:t>N</a:t>
            </a:r>
            <a:r>
              <a:rPr sz="2100" spc="30" dirty="0">
                <a:solidFill>
                  <a:srgbClr val="FFFF99"/>
                </a:solidFill>
                <a:latin typeface="Arial"/>
                <a:cs typeface="Arial"/>
              </a:rPr>
              <a:t>e</a:t>
            </a:r>
            <a:r>
              <a:rPr sz="2100" dirty="0">
                <a:solidFill>
                  <a:srgbClr val="FFFF99"/>
                </a:solidFill>
                <a:latin typeface="Arial"/>
                <a:cs typeface="Arial"/>
              </a:rPr>
              <a:t>w</a:t>
            </a:r>
            <a:r>
              <a:rPr sz="2100" spc="100" dirty="0">
                <a:solidFill>
                  <a:srgbClr val="FFFF99"/>
                </a:solidFill>
                <a:latin typeface="Arial"/>
                <a:cs typeface="Arial"/>
              </a:rPr>
              <a:t> </a:t>
            </a:r>
            <a:r>
              <a:rPr sz="2100" spc="-200" dirty="0">
                <a:solidFill>
                  <a:srgbClr val="FFFF99"/>
                </a:solidFill>
                <a:latin typeface="Arial"/>
                <a:cs typeface="Arial"/>
              </a:rPr>
              <a:t>T</a:t>
            </a:r>
            <a:r>
              <a:rPr sz="2100" spc="30" dirty="0">
                <a:solidFill>
                  <a:srgbClr val="FFFF99"/>
                </a:solidFill>
                <a:latin typeface="Arial"/>
                <a:cs typeface="Arial"/>
              </a:rPr>
              <a:t>e</a:t>
            </a:r>
            <a:r>
              <a:rPr sz="2100" spc="45" dirty="0">
                <a:solidFill>
                  <a:srgbClr val="FFFF99"/>
                </a:solidFill>
                <a:latin typeface="Arial"/>
                <a:cs typeface="Arial"/>
              </a:rPr>
              <a:t>s</a:t>
            </a:r>
            <a:r>
              <a:rPr sz="2100" spc="0" dirty="0">
                <a:solidFill>
                  <a:srgbClr val="FFFF99"/>
                </a:solidFill>
                <a:latin typeface="Arial"/>
                <a:cs typeface="Arial"/>
              </a:rPr>
              <a:t>t</a:t>
            </a:r>
            <a:r>
              <a:rPr sz="2100" spc="30" dirty="0">
                <a:solidFill>
                  <a:srgbClr val="FFFF99"/>
                </a:solidFill>
                <a:latin typeface="Arial"/>
                <a:cs typeface="Arial"/>
              </a:rPr>
              <a:t>a</a:t>
            </a:r>
            <a:r>
              <a:rPr sz="2100" spc="-50" dirty="0">
                <a:solidFill>
                  <a:srgbClr val="FFFF99"/>
                </a:solidFill>
                <a:latin typeface="Arial"/>
                <a:cs typeface="Arial"/>
              </a:rPr>
              <a:t>m</a:t>
            </a:r>
            <a:r>
              <a:rPr sz="2100" spc="30" dirty="0">
                <a:solidFill>
                  <a:srgbClr val="FFFF99"/>
                </a:solidFill>
                <a:latin typeface="Arial"/>
                <a:cs typeface="Arial"/>
              </a:rPr>
              <a:t>en</a:t>
            </a:r>
            <a:r>
              <a:rPr sz="2100" spc="15" dirty="0">
                <a:solidFill>
                  <a:srgbClr val="FFFF99"/>
                </a:solidFill>
                <a:latin typeface="Arial"/>
                <a:cs typeface="Arial"/>
              </a:rPr>
              <a:t>t</a:t>
            </a:r>
            <a:r>
              <a:rPr sz="2100" spc="-10" dirty="0">
                <a:solidFill>
                  <a:srgbClr val="FFFF99"/>
                </a:solidFill>
                <a:latin typeface="Arial"/>
                <a:cs typeface="Arial"/>
              </a:rPr>
              <a:t>,</a:t>
            </a:r>
            <a:r>
              <a:rPr sz="2100" spc="-7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c</a:t>
            </a:r>
            <a:r>
              <a:rPr sz="2100" dirty="0">
                <a:solidFill>
                  <a:srgbClr val="FFFF99"/>
                </a:solidFill>
                <a:latin typeface="Arial"/>
                <a:cs typeface="Arial"/>
              </a:rPr>
              <a:t>r</a:t>
            </a:r>
            <a:r>
              <a:rPr sz="2100" spc="30" dirty="0">
                <a:solidFill>
                  <a:srgbClr val="FFFF99"/>
                </a:solidFill>
                <a:latin typeface="Arial"/>
                <a:cs typeface="Arial"/>
              </a:rPr>
              <a:t>o</a:t>
            </a:r>
            <a:r>
              <a:rPr sz="2100" spc="-20" dirty="0">
                <a:solidFill>
                  <a:srgbClr val="FFFF99"/>
                </a:solidFill>
                <a:latin typeface="Arial"/>
                <a:cs typeface="Arial"/>
              </a:rPr>
              <a:t>w</a:t>
            </a:r>
            <a:r>
              <a:rPr sz="2100" dirty="0">
                <a:solidFill>
                  <a:srgbClr val="FFFF99"/>
                </a:solidFill>
                <a:latin typeface="Arial"/>
                <a:cs typeface="Arial"/>
              </a:rPr>
              <a:t>n</a:t>
            </a:r>
            <a:r>
              <a:rPr sz="2100" spc="45" dirty="0">
                <a:solidFill>
                  <a:srgbClr val="FFFF99"/>
                </a:solidFill>
                <a:latin typeface="Arial"/>
                <a:cs typeface="Arial"/>
              </a:rPr>
              <a:t> </a:t>
            </a:r>
            <a:r>
              <a:rPr sz="2100" spc="15" dirty="0">
                <a:solidFill>
                  <a:srgbClr val="FFFF99"/>
                </a:solidFill>
                <a:latin typeface="Arial"/>
                <a:cs typeface="Arial"/>
              </a:rPr>
              <a:t>o</a:t>
            </a:r>
            <a:r>
              <a:rPr sz="2100" spc="-10" dirty="0">
                <a:solidFill>
                  <a:srgbClr val="FFFF99"/>
                </a:solidFill>
                <a:latin typeface="Arial"/>
                <a:cs typeface="Arial"/>
              </a:rPr>
              <a:t>f</a:t>
            </a:r>
            <a:r>
              <a:rPr sz="2100" spc="-70"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a:t>
            </a:r>
            <a:r>
              <a:rPr sz="2100" spc="30" dirty="0">
                <a:solidFill>
                  <a:srgbClr val="FFFF99"/>
                </a:solidFill>
                <a:latin typeface="Arial"/>
                <a:cs typeface="Arial"/>
              </a:rPr>
              <a:t>go</a:t>
            </a:r>
            <a:r>
              <a:rPr sz="2100" spc="45" dirty="0">
                <a:solidFill>
                  <a:srgbClr val="FFFF99"/>
                </a:solidFill>
                <a:latin typeface="Arial"/>
                <a:cs typeface="Arial"/>
              </a:rPr>
              <a:t>s</a:t>
            </a:r>
            <a:r>
              <a:rPr sz="2100" spc="30" dirty="0">
                <a:solidFill>
                  <a:srgbClr val="FFFF99"/>
                </a:solidFill>
                <a:latin typeface="Arial"/>
                <a:cs typeface="Arial"/>
              </a:rPr>
              <a:t>pel</a:t>
            </a:r>
            <a:r>
              <a:rPr sz="2100" dirty="0">
                <a:solidFill>
                  <a:srgbClr val="FFFF99"/>
                </a:solidFill>
                <a:latin typeface="Arial"/>
                <a:cs typeface="Arial"/>
              </a:rPr>
              <a:t>s</a:t>
            </a:r>
            <a:r>
              <a:rPr sz="2100" spc="-35" dirty="0">
                <a:solidFill>
                  <a:srgbClr val="FFFF99"/>
                </a:solidFill>
                <a:latin typeface="Arial"/>
                <a:cs typeface="Arial"/>
              </a:rPr>
              <a:t> </a:t>
            </a:r>
            <a:r>
              <a:rPr sz="2100" spc="30" dirty="0">
                <a:solidFill>
                  <a:srgbClr val="FFFF99"/>
                </a:solidFill>
                <a:latin typeface="Arial"/>
                <a:cs typeface="Arial"/>
              </a:rPr>
              <a:t>an</a:t>
            </a:r>
            <a:r>
              <a:rPr sz="2100" dirty="0">
                <a:solidFill>
                  <a:srgbClr val="FFFF99"/>
                </a:solidFill>
                <a:latin typeface="Arial"/>
                <a:cs typeface="Arial"/>
              </a:rPr>
              <a:t>d</a:t>
            </a:r>
            <a:r>
              <a:rPr sz="2100" spc="-55" dirty="0">
                <a:solidFill>
                  <a:srgbClr val="FFFF99"/>
                </a:solidFill>
                <a:latin typeface="Arial"/>
                <a:cs typeface="Arial"/>
              </a:rPr>
              <a:t> </a:t>
            </a:r>
            <a:r>
              <a:rPr sz="2100" spc="0" dirty="0">
                <a:solidFill>
                  <a:srgbClr val="FFFF99"/>
                </a:solidFill>
                <a:latin typeface="Arial"/>
                <a:cs typeface="Arial"/>
              </a:rPr>
              <a:t>t</a:t>
            </a:r>
            <a:r>
              <a:rPr sz="2100" spc="30" dirty="0">
                <a:solidFill>
                  <a:srgbClr val="FFFF99"/>
                </a:solidFill>
                <a:latin typeface="Arial"/>
                <a:cs typeface="Arial"/>
              </a:rPr>
              <a:t>h</a:t>
            </a:r>
            <a:r>
              <a:rPr sz="2100" dirty="0">
                <a:solidFill>
                  <a:srgbClr val="FFFF99"/>
                </a:solidFill>
                <a:latin typeface="Arial"/>
                <a:cs typeface="Arial"/>
              </a:rPr>
              <a:t>e</a:t>
            </a:r>
            <a:r>
              <a:rPr sz="2100" spc="45" dirty="0">
                <a:solidFill>
                  <a:srgbClr val="FFFF99"/>
                </a:solidFill>
                <a:latin typeface="Arial"/>
                <a:cs typeface="Arial"/>
              </a:rPr>
              <a:t> s</a:t>
            </a:r>
            <a:r>
              <a:rPr sz="2100" spc="30" dirty="0">
                <a:solidFill>
                  <a:srgbClr val="FFFF99"/>
                </a:solidFill>
                <a:latin typeface="Arial"/>
                <a:cs typeface="Arial"/>
              </a:rPr>
              <a:t>pi</a:t>
            </a:r>
            <a:r>
              <a:rPr sz="2100" dirty="0">
                <a:solidFill>
                  <a:srgbClr val="FFFF99"/>
                </a:solidFill>
                <a:latin typeface="Arial"/>
                <a:cs typeface="Arial"/>
              </a:rPr>
              <a:t>r</a:t>
            </a:r>
            <a:r>
              <a:rPr sz="2100" spc="30" dirty="0">
                <a:solidFill>
                  <a:srgbClr val="FFFF99"/>
                </a:solidFill>
                <a:latin typeface="Arial"/>
                <a:cs typeface="Arial"/>
              </a:rPr>
              <a:t>i</a:t>
            </a:r>
            <a:r>
              <a:rPr sz="2100" spc="-10" dirty="0">
                <a:solidFill>
                  <a:srgbClr val="FFFF99"/>
                </a:solidFill>
                <a:latin typeface="Arial"/>
                <a:cs typeface="Arial"/>
              </a:rPr>
              <a:t>t </a:t>
            </a:r>
            <a:r>
              <a:rPr sz="2100" spc="0" dirty="0">
                <a:solidFill>
                  <a:srgbClr val="FFFF99"/>
                </a:solidFill>
                <a:latin typeface="Arial"/>
                <a:cs typeface="Arial"/>
              </a:rPr>
              <a:t>t</a:t>
            </a:r>
            <a:r>
              <a:rPr sz="2100" spc="-15" dirty="0">
                <a:solidFill>
                  <a:srgbClr val="FFFF99"/>
                </a:solidFill>
                <a:latin typeface="Arial"/>
                <a:cs typeface="Arial"/>
              </a:rPr>
              <a:t>o</a:t>
            </a:r>
            <a:r>
              <a:rPr sz="2100" spc="45" dirty="0">
                <a:solidFill>
                  <a:srgbClr val="FFFF99"/>
                </a:solidFill>
                <a:latin typeface="Arial"/>
                <a:cs typeface="Arial"/>
              </a:rPr>
              <a:t> </a:t>
            </a:r>
            <a:r>
              <a:rPr sz="2100" spc="0" dirty="0">
                <a:solidFill>
                  <a:srgbClr val="FFFF99"/>
                </a:solidFill>
                <a:latin typeface="Arial"/>
                <a:cs typeface="Arial"/>
              </a:rPr>
              <a:t>t</a:t>
            </a:r>
            <a:r>
              <a:rPr sz="2100" spc="15" dirty="0">
                <a:solidFill>
                  <a:srgbClr val="FFFF99"/>
                </a:solidFill>
                <a:latin typeface="Arial"/>
                <a:cs typeface="Arial"/>
              </a:rPr>
              <a:t>h</a:t>
            </a:r>
            <a:r>
              <a:rPr sz="2100" dirty="0">
                <a:solidFill>
                  <a:srgbClr val="FFFF99"/>
                </a:solidFill>
                <a:latin typeface="Arial"/>
                <a:cs typeface="Arial"/>
              </a:rPr>
              <a:t>e</a:t>
            </a:r>
            <a:r>
              <a:rPr sz="2100" spc="-55" dirty="0">
                <a:solidFill>
                  <a:srgbClr val="FFFF99"/>
                </a:solidFill>
                <a:latin typeface="Arial"/>
                <a:cs typeface="Arial"/>
              </a:rPr>
              <a:t> </a:t>
            </a:r>
            <a:r>
              <a:rPr sz="2100" spc="30" dirty="0">
                <a:solidFill>
                  <a:srgbClr val="FFFF99"/>
                </a:solidFill>
                <a:latin typeface="Arial"/>
                <a:cs typeface="Arial"/>
              </a:rPr>
              <a:t>bod</a:t>
            </a:r>
            <a:r>
              <a:rPr sz="2100" dirty="0">
                <a:solidFill>
                  <a:srgbClr val="FFFF99"/>
                </a:solidFill>
                <a:latin typeface="Arial"/>
                <a:cs typeface="Arial"/>
              </a:rPr>
              <a:t>y</a:t>
            </a:r>
            <a:r>
              <a:rPr sz="2100" spc="-35" dirty="0">
                <a:solidFill>
                  <a:srgbClr val="FFFF99"/>
                </a:solidFill>
                <a:latin typeface="Arial"/>
                <a:cs typeface="Arial"/>
              </a:rPr>
              <a:t> </a:t>
            </a:r>
            <a:r>
              <a:rPr sz="2100" dirty="0">
                <a:solidFill>
                  <a:srgbClr val="FFFF99"/>
                </a:solidFill>
                <a:latin typeface="Arial"/>
                <a:cs typeface="Arial"/>
              </a:rPr>
              <a:t>(</a:t>
            </a:r>
            <a:r>
              <a:rPr sz="2100" spc="-20" dirty="0">
                <a:solidFill>
                  <a:srgbClr val="FFFF99"/>
                </a:solidFill>
                <a:latin typeface="Arial"/>
                <a:cs typeface="Arial"/>
              </a:rPr>
              <a:t>S</a:t>
            </a:r>
            <a:r>
              <a:rPr sz="2100" spc="0" dirty="0">
                <a:solidFill>
                  <a:srgbClr val="FFFF99"/>
                </a:solidFill>
                <a:latin typeface="Arial"/>
                <a:cs typeface="Arial"/>
              </a:rPr>
              <a:t>t</a:t>
            </a:r>
            <a:r>
              <a:rPr sz="2100" spc="-10" dirty="0">
                <a:solidFill>
                  <a:srgbClr val="FFFF99"/>
                </a:solidFill>
                <a:latin typeface="Arial"/>
                <a:cs typeface="Arial"/>
              </a:rPr>
              <a:t>.</a:t>
            </a:r>
            <a:r>
              <a:rPr sz="2100" spc="130" dirty="0">
                <a:solidFill>
                  <a:srgbClr val="FFFF99"/>
                </a:solidFill>
                <a:latin typeface="Arial"/>
                <a:cs typeface="Arial"/>
              </a:rPr>
              <a:t> </a:t>
            </a:r>
            <a:r>
              <a:rPr sz="2100" spc="-20" dirty="0">
                <a:solidFill>
                  <a:srgbClr val="FFFF99"/>
                </a:solidFill>
                <a:latin typeface="Arial"/>
                <a:cs typeface="Arial"/>
              </a:rPr>
              <a:t>C</a:t>
            </a:r>
            <a:r>
              <a:rPr sz="2100" spc="30" dirty="0">
                <a:solidFill>
                  <a:srgbClr val="FFFF99"/>
                </a:solidFill>
                <a:latin typeface="Arial"/>
                <a:cs typeface="Arial"/>
              </a:rPr>
              <a:t>le</a:t>
            </a:r>
            <a:r>
              <a:rPr sz="2100" spc="-50" dirty="0">
                <a:solidFill>
                  <a:srgbClr val="FFFF99"/>
                </a:solidFill>
                <a:latin typeface="Arial"/>
                <a:cs typeface="Arial"/>
              </a:rPr>
              <a:t>m</a:t>
            </a:r>
            <a:r>
              <a:rPr sz="2100" spc="30" dirty="0">
                <a:solidFill>
                  <a:srgbClr val="FFFF99"/>
                </a:solidFill>
                <a:latin typeface="Arial"/>
                <a:cs typeface="Arial"/>
              </a:rPr>
              <a:t>en</a:t>
            </a:r>
            <a:r>
              <a:rPr sz="2100" spc="0" dirty="0">
                <a:solidFill>
                  <a:srgbClr val="FFFF99"/>
                </a:solidFill>
                <a:latin typeface="Arial"/>
                <a:cs typeface="Arial"/>
              </a:rPr>
              <a:t>t</a:t>
            </a:r>
            <a:r>
              <a:rPr sz="2100" spc="-10" dirty="0">
                <a:solidFill>
                  <a:srgbClr val="FFFF99"/>
                </a:solidFill>
                <a:latin typeface="Arial"/>
                <a:cs typeface="Arial"/>
              </a:rPr>
              <a:t>).</a:t>
            </a:r>
            <a:endParaRPr sz="21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619250"/>
            <a:ext cx="8280400" cy="1219200"/>
          </a:xfrm>
          <a:custGeom>
            <a:avLst/>
            <a:gdLst/>
            <a:ahLst/>
            <a:cxnLst/>
            <a:rect l="l" t="t" r="r" b="b"/>
            <a:pathLst>
              <a:path w="8280400" h="1219200">
                <a:moveTo>
                  <a:pt x="0" y="0"/>
                </a:moveTo>
                <a:lnTo>
                  <a:pt x="8280399" y="0"/>
                </a:lnTo>
                <a:lnTo>
                  <a:pt x="8280399" y="1219199"/>
                </a:lnTo>
                <a:lnTo>
                  <a:pt x="0" y="1219199"/>
                </a:lnTo>
                <a:lnTo>
                  <a:pt x="0" y="0"/>
                </a:lnTo>
                <a:close/>
              </a:path>
            </a:pathLst>
          </a:custGeom>
          <a:ln w="12699">
            <a:solidFill>
              <a:srgbClr val="000000"/>
            </a:solidFill>
          </a:ln>
        </p:spPr>
        <p:txBody>
          <a:bodyPr wrap="square" lIns="0" tIns="0" rIns="0" bIns="0" rtlCol="0"/>
          <a:lstStyle/>
          <a:p>
            <a:endParaRPr/>
          </a:p>
        </p:txBody>
      </p:sp>
      <p:sp>
        <p:nvSpPr>
          <p:cNvPr id="3" name="object 3"/>
          <p:cNvSpPr txBox="1"/>
          <p:nvPr/>
        </p:nvSpPr>
        <p:spPr>
          <a:xfrm>
            <a:off x="1109166" y="1592519"/>
            <a:ext cx="7870190" cy="1333500"/>
          </a:xfrm>
          <a:prstGeom prst="rect">
            <a:avLst/>
          </a:prstGeom>
        </p:spPr>
        <p:txBody>
          <a:bodyPr vert="horz" wrap="square" lIns="0" tIns="0" rIns="0" bIns="0" rtlCol="0">
            <a:spAutoFit/>
          </a:bodyPr>
          <a:lstStyle/>
          <a:p>
            <a:pPr marL="1117600" marR="5080" indent="-1104900">
              <a:lnSpc>
                <a:spcPts val="5600"/>
              </a:lnSpc>
            </a:pPr>
            <a:r>
              <a:rPr sz="4700" spc="-40" dirty="0">
                <a:solidFill>
                  <a:srgbClr val="FFFF00"/>
                </a:solidFill>
                <a:latin typeface="Arial"/>
                <a:cs typeface="Arial"/>
              </a:rPr>
              <a:t>W</a:t>
            </a:r>
            <a:r>
              <a:rPr sz="4700" spc="-15" dirty="0">
                <a:solidFill>
                  <a:srgbClr val="FFFF00"/>
                </a:solidFill>
                <a:latin typeface="Arial"/>
                <a:cs typeface="Arial"/>
              </a:rPr>
              <a:t>h</a:t>
            </a:r>
            <a:r>
              <a:rPr sz="4700" spc="-45" dirty="0">
                <a:solidFill>
                  <a:srgbClr val="FFFF00"/>
                </a:solidFill>
                <a:latin typeface="Arial"/>
                <a:cs typeface="Arial"/>
              </a:rPr>
              <a:t>i</a:t>
            </a:r>
            <a:r>
              <a:rPr sz="4700" spc="45" dirty="0">
                <a:solidFill>
                  <a:srgbClr val="FFFF00"/>
                </a:solidFill>
                <a:latin typeface="Arial"/>
                <a:cs typeface="Arial"/>
              </a:rPr>
              <a:t>c</a:t>
            </a:r>
            <a:r>
              <a:rPr sz="4700" dirty="0">
                <a:solidFill>
                  <a:srgbClr val="FFFF00"/>
                </a:solidFill>
                <a:latin typeface="Arial"/>
                <a:cs typeface="Arial"/>
              </a:rPr>
              <a:t>h</a:t>
            </a:r>
            <a:r>
              <a:rPr sz="4700" spc="80" dirty="0">
                <a:solidFill>
                  <a:srgbClr val="FFFF00"/>
                </a:solidFill>
                <a:latin typeface="Arial"/>
                <a:cs typeface="Arial"/>
              </a:rPr>
              <a:t> </a:t>
            </a:r>
            <a:r>
              <a:rPr sz="4700" spc="-15" dirty="0">
                <a:solidFill>
                  <a:srgbClr val="FFFF00"/>
                </a:solidFill>
                <a:latin typeface="Arial"/>
                <a:cs typeface="Arial"/>
              </a:rPr>
              <a:t>of</a:t>
            </a:r>
            <a:r>
              <a:rPr sz="4700" spc="-20" dirty="0">
                <a:solidFill>
                  <a:srgbClr val="FFFF00"/>
                </a:solidFill>
                <a:latin typeface="Arial"/>
                <a:cs typeface="Arial"/>
              </a:rPr>
              <a:t> </a:t>
            </a:r>
            <a:r>
              <a:rPr sz="4700" spc="-25" dirty="0">
                <a:solidFill>
                  <a:srgbClr val="FFFF00"/>
                </a:solidFill>
                <a:latin typeface="Arial"/>
                <a:cs typeface="Arial"/>
              </a:rPr>
              <a:t>t</a:t>
            </a:r>
            <a:r>
              <a:rPr sz="4700" spc="-15" dirty="0">
                <a:solidFill>
                  <a:srgbClr val="FFFF00"/>
                </a:solidFill>
                <a:latin typeface="Arial"/>
                <a:cs typeface="Arial"/>
              </a:rPr>
              <a:t>h</a:t>
            </a:r>
            <a:r>
              <a:rPr sz="4700" dirty="0">
                <a:solidFill>
                  <a:srgbClr val="FFFF00"/>
                </a:solidFill>
                <a:latin typeface="Arial"/>
                <a:cs typeface="Arial"/>
              </a:rPr>
              <a:t>e</a:t>
            </a:r>
            <a:r>
              <a:rPr sz="4700" spc="80" dirty="0">
                <a:solidFill>
                  <a:srgbClr val="FFFF00"/>
                </a:solidFill>
                <a:latin typeface="Arial"/>
                <a:cs typeface="Arial"/>
              </a:rPr>
              <a:t> </a:t>
            </a:r>
            <a:r>
              <a:rPr sz="4700" spc="-25" dirty="0">
                <a:solidFill>
                  <a:srgbClr val="FFFF00"/>
                </a:solidFill>
                <a:latin typeface="Arial"/>
                <a:cs typeface="Arial"/>
              </a:rPr>
              <a:t>f</a:t>
            </a:r>
            <a:r>
              <a:rPr sz="4700" spc="-15" dirty="0">
                <a:solidFill>
                  <a:srgbClr val="FFFF00"/>
                </a:solidFill>
                <a:latin typeface="Arial"/>
                <a:cs typeface="Arial"/>
              </a:rPr>
              <a:t>o</a:t>
            </a:r>
            <a:r>
              <a:rPr sz="4700" spc="-45" dirty="0">
                <a:solidFill>
                  <a:srgbClr val="FFFF00"/>
                </a:solidFill>
                <a:latin typeface="Arial"/>
                <a:cs typeface="Arial"/>
              </a:rPr>
              <a:t>ll</a:t>
            </a:r>
            <a:r>
              <a:rPr sz="4700" spc="-15" dirty="0">
                <a:solidFill>
                  <a:srgbClr val="FFFF00"/>
                </a:solidFill>
                <a:latin typeface="Arial"/>
                <a:cs typeface="Arial"/>
              </a:rPr>
              <a:t>o</a:t>
            </a:r>
            <a:r>
              <a:rPr sz="4700" dirty="0">
                <a:solidFill>
                  <a:srgbClr val="FFFF00"/>
                </a:solidFill>
                <a:latin typeface="Arial"/>
                <a:cs typeface="Arial"/>
              </a:rPr>
              <a:t>w</a:t>
            </a:r>
            <a:r>
              <a:rPr sz="4700" spc="-45" dirty="0">
                <a:solidFill>
                  <a:srgbClr val="FFFF00"/>
                </a:solidFill>
                <a:latin typeface="Arial"/>
                <a:cs typeface="Arial"/>
              </a:rPr>
              <a:t>i</a:t>
            </a:r>
            <a:r>
              <a:rPr sz="4700" spc="-15" dirty="0">
                <a:solidFill>
                  <a:srgbClr val="FFFF00"/>
                </a:solidFill>
                <a:latin typeface="Arial"/>
                <a:cs typeface="Arial"/>
              </a:rPr>
              <a:t>n</a:t>
            </a:r>
            <a:r>
              <a:rPr sz="4700" dirty="0">
                <a:solidFill>
                  <a:srgbClr val="FFFF00"/>
                </a:solidFill>
                <a:latin typeface="Arial"/>
                <a:cs typeface="Arial"/>
              </a:rPr>
              <a:t>g</a:t>
            </a:r>
            <a:r>
              <a:rPr sz="4700" spc="175" dirty="0">
                <a:solidFill>
                  <a:srgbClr val="FFFF00"/>
                </a:solidFill>
                <a:latin typeface="Arial"/>
                <a:cs typeface="Arial"/>
              </a:rPr>
              <a:t> </a:t>
            </a:r>
            <a:r>
              <a:rPr sz="4700" spc="-45" dirty="0">
                <a:solidFill>
                  <a:srgbClr val="FFFF00"/>
                </a:solidFill>
                <a:latin typeface="Arial"/>
                <a:cs typeface="Arial"/>
              </a:rPr>
              <a:t>i</a:t>
            </a:r>
            <a:r>
              <a:rPr sz="4700" dirty="0">
                <a:solidFill>
                  <a:srgbClr val="FFFF00"/>
                </a:solidFill>
                <a:latin typeface="Arial"/>
                <a:cs typeface="Arial"/>
              </a:rPr>
              <a:t>s</a:t>
            </a:r>
            <a:r>
              <a:rPr sz="4700" spc="35" dirty="0">
                <a:solidFill>
                  <a:srgbClr val="FFFF00"/>
                </a:solidFill>
                <a:latin typeface="Arial"/>
                <a:cs typeface="Arial"/>
              </a:rPr>
              <a:t> </a:t>
            </a:r>
            <a:r>
              <a:rPr sz="4700" dirty="0">
                <a:solidFill>
                  <a:srgbClr val="FFFF00"/>
                </a:solidFill>
                <a:latin typeface="Arial"/>
                <a:cs typeface="Arial"/>
              </a:rPr>
              <a:t>NO</a:t>
            </a:r>
            <a:r>
              <a:rPr sz="4700" spc="-30" dirty="0">
                <a:solidFill>
                  <a:srgbClr val="FFFF00"/>
                </a:solidFill>
                <a:latin typeface="Arial"/>
                <a:cs typeface="Arial"/>
              </a:rPr>
              <a:t>T</a:t>
            </a:r>
            <a:r>
              <a:rPr sz="4700" spc="-15" dirty="0">
                <a:solidFill>
                  <a:srgbClr val="FFFF00"/>
                </a:solidFill>
                <a:latin typeface="Arial"/>
                <a:cs typeface="Arial"/>
              </a:rPr>
              <a:t> </a:t>
            </a:r>
            <a:r>
              <a:rPr sz="4700" dirty="0">
                <a:solidFill>
                  <a:srgbClr val="FFFF00"/>
                </a:solidFill>
                <a:latin typeface="Arial"/>
                <a:cs typeface="Arial"/>
              </a:rPr>
              <a:t>a</a:t>
            </a:r>
            <a:r>
              <a:rPr sz="4700" spc="-25" dirty="0">
                <a:solidFill>
                  <a:srgbClr val="FFFF00"/>
                </a:solidFill>
                <a:latin typeface="Arial"/>
                <a:cs typeface="Arial"/>
              </a:rPr>
              <a:t> </a:t>
            </a:r>
            <a:r>
              <a:rPr sz="4700" spc="-75" dirty="0">
                <a:solidFill>
                  <a:srgbClr val="FFFF00"/>
                </a:solidFill>
                <a:latin typeface="Arial"/>
                <a:cs typeface="Arial"/>
              </a:rPr>
              <a:t>SY</a:t>
            </a:r>
            <a:r>
              <a:rPr sz="4700" dirty="0">
                <a:solidFill>
                  <a:srgbClr val="FFFF00"/>
                </a:solidFill>
                <a:latin typeface="Arial"/>
                <a:cs typeface="Arial"/>
              </a:rPr>
              <a:t>NO</a:t>
            </a:r>
            <a:r>
              <a:rPr sz="4700" spc="-75" dirty="0">
                <a:solidFill>
                  <a:srgbClr val="FFFF00"/>
                </a:solidFill>
                <a:latin typeface="Arial"/>
                <a:cs typeface="Arial"/>
              </a:rPr>
              <a:t>P</a:t>
            </a:r>
            <a:r>
              <a:rPr sz="4700" spc="-5" dirty="0">
                <a:solidFill>
                  <a:srgbClr val="FFFF00"/>
                </a:solidFill>
                <a:latin typeface="Arial"/>
                <a:cs typeface="Arial"/>
              </a:rPr>
              <a:t>T</a:t>
            </a:r>
            <a:r>
              <a:rPr sz="4700" spc="-25" dirty="0">
                <a:solidFill>
                  <a:srgbClr val="FFFF00"/>
                </a:solidFill>
                <a:latin typeface="Arial"/>
                <a:cs typeface="Arial"/>
              </a:rPr>
              <a:t>I</a:t>
            </a:r>
            <a:r>
              <a:rPr sz="4700" dirty="0">
                <a:solidFill>
                  <a:srgbClr val="FFFF00"/>
                </a:solidFill>
                <a:latin typeface="Arial"/>
                <a:cs typeface="Arial"/>
              </a:rPr>
              <a:t>C</a:t>
            </a:r>
            <a:r>
              <a:rPr sz="4700" spc="95" dirty="0">
                <a:solidFill>
                  <a:srgbClr val="FFFF00"/>
                </a:solidFill>
                <a:latin typeface="Arial"/>
                <a:cs typeface="Arial"/>
              </a:rPr>
              <a:t> </a:t>
            </a:r>
            <a:r>
              <a:rPr sz="4700" dirty="0">
                <a:solidFill>
                  <a:srgbClr val="FFFF00"/>
                </a:solidFill>
                <a:latin typeface="Arial"/>
                <a:cs typeface="Arial"/>
              </a:rPr>
              <a:t>G</a:t>
            </a:r>
            <a:r>
              <a:rPr sz="4700" spc="-15" dirty="0">
                <a:solidFill>
                  <a:srgbClr val="FFFF00"/>
                </a:solidFill>
                <a:latin typeface="Arial"/>
                <a:cs typeface="Arial"/>
              </a:rPr>
              <a:t>o</a:t>
            </a:r>
            <a:r>
              <a:rPr sz="4700" spc="45" dirty="0">
                <a:solidFill>
                  <a:srgbClr val="FFFF00"/>
                </a:solidFill>
                <a:latin typeface="Arial"/>
                <a:cs typeface="Arial"/>
              </a:rPr>
              <a:t>s</a:t>
            </a:r>
            <a:r>
              <a:rPr sz="4700" spc="-15" dirty="0">
                <a:solidFill>
                  <a:srgbClr val="FFFF00"/>
                </a:solidFill>
                <a:latin typeface="Arial"/>
                <a:cs typeface="Arial"/>
              </a:rPr>
              <a:t>pel</a:t>
            </a:r>
            <a:endParaRPr sz="4700">
              <a:latin typeface="Arial"/>
              <a:cs typeface="Arial"/>
            </a:endParaRPr>
          </a:p>
        </p:txBody>
      </p:sp>
      <p:sp>
        <p:nvSpPr>
          <p:cNvPr id="4" name="object 4"/>
          <p:cNvSpPr/>
          <p:nvPr/>
        </p:nvSpPr>
        <p:spPr>
          <a:xfrm>
            <a:off x="641350" y="3651250"/>
            <a:ext cx="901700" cy="889000"/>
          </a:xfrm>
          <a:custGeom>
            <a:avLst/>
            <a:gdLst/>
            <a:ahLst/>
            <a:cxnLst/>
            <a:rect l="l" t="t" r="r" b="b"/>
            <a:pathLst>
              <a:path w="901700" h="889000">
                <a:moveTo>
                  <a:pt x="0" y="444500"/>
                </a:moveTo>
                <a:lnTo>
                  <a:pt x="5900" y="372400"/>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5" name="object 5"/>
          <p:cNvSpPr/>
          <p:nvPr/>
        </p:nvSpPr>
        <p:spPr>
          <a:xfrm>
            <a:off x="1784350" y="36512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6" name="object 6"/>
          <p:cNvSpPr/>
          <p:nvPr/>
        </p:nvSpPr>
        <p:spPr>
          <a:xfrm>
            <a:off x="17843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7" name="object 7"/>
          <p:cNvSpPr txBox="1"/>
          <p:nvPr/>
        </p:nvSpPr>
        <p:spPr>
          <a:xfrm>
            <a:off x="1862835" y="3728361"/>
            <a:ext cx="176847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A</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30" dirty="0">
                <a:solidFill>
                  <a:srgbClr val="FFFF00"/>
                </a:solidFill>
                <a:latin typeface="Arial"/>
                <a:cs typeface="Arial"/>
              </a:rPr>
              <a:t>tt</a:t>
            </a:r>
            <a:r>
              <a:rPr sz="2600" b="1" spc="-10" dirty="0">
                <a:solidFill>
                  <a:srgbClr val="FFFF00"/>
                </a:solidFill>
                <a:latin typeface="Arial"/>
                <a:cs typeface="Arial"/>
              </a:rPr>
              <a:t>h</a:t>
            </a:r>
            <a:r>
              <a:rPr sz="2600" b="1" spc="-50" dirty="0">
                <a:solidFill>
                  <a:srgbClr val="FFFF00"/>
                </a:solidFill>
                <a:latin typeface="Arial"/>
                <a:cs typeface="Arial"/>
              </a:rPr>
              <a:t>e</a:t>
            </a:r>
            <a:r>
              <a:rPr sz="2600" b="1" spc="-25" dirty="0">
                <a:solidFill>
                  <a:srgbClr val="FFFF00"/>
                </a:solidFill>
                <a:latin typeface="Arial"/>
                <a:cs typeface="Arial"/>
              </a:rPr>
              <a:t>w</a:t>
            </a:r>
            <a:endParaRPr sz="2600">
              <a:latin typeface="Arial"/>
              <a:cs typeface="Arial"/>
            </a:endParaRPr>
          </a:p>
        </p:txBody>
      </p:sp>
      <p:sp>
        <p:nvSpPr>
          <p:cNvPr id="8" name="object 8"/>
          <p:cNvSpPr/>
          <p:nvPr/>
        </p:nvSpPr>
        <p:spPr>
          <a:xfrm>
            <a:off x="641350" y="5276850"/>
            <a:ext cx="901700" cy="889000"/>
          </a:xfrm>
          <a:custGeom>
            <a:avLst/>
            <a:gdLst/>
            <a:ahLst/>
            <a:cxnLst/>
            <a:rect l="l" t="t" r="r" b="b"/>
            <a:pathLst>
              <a:path w="901700" h="889000">
                <a:moveTo>
                  <a:pt x="0" y="444500"/>
                </a:moveTo>
                <a:lnTo>
                  <a:pt x="5900" y="372399"/>
                </a:lnTo>
                <a:lnTo>
                  <a:pt x="22984" y="304003"/>
                </a:lnTo>
                <a:lnTo>
                  <a:pt x="50322"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29"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9" name="object 9"/>
          <p:cNvSpPr/>
          <p:nvPr/>
        </p:nvSpPr>
        <p:spPr>
          <a:xfrm>
            <a:off x="1784350" y="5276849"/>
            <a:ext cx="2921000" cy="889000"/>
          </a:xfrm>
          <a:custGeom>
            <a:avLst/>
            <a:gdLst/>
            <a:ahLst/>
            <a:cxnLst/>
            <a:rect l="l" t="t" r="r" b="b"/>
            <a:pathLst>
              <a:path w="2921000" h="889000">
                <a:moveTo>
                  <a:pt x="0" y="889000"/>
                </a:moveTo>
                <a:lnTo>
                  <a:pt x="2921000" y="889000"/>
                </a:lnTo>
                <a:lnTo>
                  <a:pt x="2921000" y="0"/>
                </a:lnTo>
                <a:lnTo>
                  <a:pt x="0" y="0"/>
                </a:lnTo>
                <a:lnTo>
                  <a:pt x="0" y="889000"/>
                </a:lnTo>
                <a:close/>
              </a:path>
            </a:pathLst>
          </a:custGeom>
          <a:solidFill>
            <a:srgbClr val="000000"/>
          </a:solidFill>
        </p:spPr>
        <p:txBody>
          <a:bodyPr wrap="square" lIns="0" tIns="0" rIns="0" bIns="0" rtlCol="0"/>
          <a:lstStyle/>
          <a:p>
            <a:endParaRPr/>
          </a:p>
        </p:txBody>
      </p:sp>
      <p:sp>
        <p:nvSpPr>
          <p:cNvPr id="10" name="object 10"/>
          <p:cNvSpPr/>
          <p:nvPr/>
        </p:nvSpPr>
        <p:spPr>
          <a:xfrm>
            <a:off x="17843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1" name="object 11"/>
          <p:cNvSpPr txBox="1"/>
          <p:nvPr/>
        </p:nvSpPr>
        <p:spPr>
          <a:xfrm>
            <a:off x="1862835" y="5353961"/>
            <a:ext cx="121285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C</a:t>
            </a:r>
            <a:r>
              <a:rPr sz="2600" b="1" dirty="0">
                <a:solidFill>
                  <a:srgbClr val="FFFF00"/>
                </a:solidFill>
                <a:latin typeface="Arial"/>
                <a:cs typeface="Arial"/>
              </a:rPr>
              <a:t>.</a:t>
            </a:r>
            <a:r>
              <a:rPr sz="2600" b="1" spc="-50" dirty="0">
                <a:solidFill>
                  <a:srgbClr val="FFFF00"/>
                </a:solidFill>
                <a:latin typeface="Arial"/>
                <a:cs typeface="Arial"/>
              </a:rPr>
              <a:t> </a:t>
            </a:r>
            <a:r>
              <a:rPr sz="2600" b="1" spc="-10" dirty="0">
                <a:solidFill>
                  <a:srgbClr val="FFFF00"/>
                </a:solidFill>
                <a:latin typeface="Arial"/>
                <a:cs typeface="Arial"/>
              </a:rPr>
              <a:t>Lu</a:t>
            </a:r>
            <a:r>
              <a:rPr sz="2600" b="1" spc="-50" dirty="0">
                <a:solidFill>
                  <a:srgbClr val="FFFF00"/>
                </a:solidFill>
                <a:latin typeface="Arial"/>
                <a:cs typeface="Arial"/>
              </a:rPr>
              <a:t>k</a:t>
            </a:r>
            <a:r>
              <a:rPr sz="2600" b="1" dirty="0">
                <a:solidFill>
                  <a:srgbClr val="FFFF00"/>
                </a:solidFill>
                <a:latin typeface="Arial"/>
                <a:cs typeface="Arial"/>
              </a:rPr>
              <a:t>e</a:t>
            </a:r>
            <a:endParaRPr sz="2600">
              <a:latin typeface="Arial"/>
              <a:cs typeface="Arial"/>
            </a:endParaRPr>
          </a:p>
        </p:txBody>
      </p:sp>
      <p:sp>
        <p:nvSpPr>
          <p:cNvPr id="12" name="object 12"/>
          <p:cNvSpPr/>
          <p:nvPr/>
        </p:nvSpPr>
        <p:spPr>
          <a:xfrm>
            <a:off x="5111750" y="3651250"/>
            <a:ext cx="901700" cy="889000"/>
          </a:xfrm>
          <a:custGeom>
            <a:avLst/>
            <a:gdLst/>
            <a:ahLst/>
            <a:cxnLst/>
            <a:rect l="l" t="t" r="r" b="b"/>
            <a:pathLst>
              <a:path w="901700" h="889000">
                <a:moveTo>
                  <a:pt x="0" y="444500"/>
                </a:moveTo>
                <a:lnTo>
                  <a:pt x="5900" y="372400"/>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4"/>
                </a:lnTo>
                <a:lnTo>
                  <a:pt x="793171" y="733776"/>
                </a:lnTo>
                <a:lnTo>
                  <a:pt x="744257" y="782001"/>
                </a:lnTo>
                <a:lnTo>
                  <a:pt x="688337" y="822404"/>
                </a:lnTo>
                <a:lnTo>
                  <a:pt x="626340" y="854069"/>
                </a:lnTo>
                <a:lnTo>
                  <a:pt x="559193" y="876082"/>
                </a:lnTo>
                <a:lnTo>
                  <a:pt x="487826" y="887527"/>
                </a:lnTo>
                <a:lnTo>
                  <a:pt x="450849" y="889000"/>
                </a:lnTo>
                <a:lnTo>
                  <a:pt x="413872" y="887527"/>
                </a:lnTo>
                <a:lnTo>
                  <a:pt x="342505" y="876082"/>
                </a:lnTo>
                <a:lnTo>
                  <a:pt x="275358" y="854069"/>
                </a:lnTo>
                <a:lnTo>
                  <a:pt x="213361" y="822404"/>
                </a:lnTo>
                <a:lnTo>
                  <a:pt x="157441" y="782001"/>
                </a:lnTo>
                <a:lnTo>
                  <a:pt x="108527" y="733776"/>
                </a:lnTo>
                <a:lnTo>
                  <a:pt x="67547" y="678644"/>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3" name="object 13"/>
          <p:cNvSpPr/>
          <p:nvPr/>
        </p:nvSpPr>
        <p:spPr>
          <a:xfrm>
            <a:off x="6254750" y="36512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4" name="object 14"/>
          <p:cNvSpPr/>
          <p:nvPr/>
        </p:nvSpPr>
        <p:spPr>
          <a:xfrm>
            <a:off x="6254750" y="36512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5" name="object 15"/>
          <p:cNvSpPr txBox="1"/>
          <p:nvPr/>
        </p:nvSpPr>
        <p:spPr>
          <a:xfrm>
            <a:off x="6333235" y="3728361"/>
            <a:ext cx="1212215"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B</a:t>
            </a:r>
            <a:r>
              <a:rPr sz="2600" b="1" dirty="0">
                <a:solidFill>
                  <a:srgbClr val="FFFF00"/>
                </a:solidFill>
                <a:latin typeface="Arial"/>
                <a:cs typeface="Arial"/>
              </a:rPr>
              <a:t>.</a:t>
            </a:r>
            <a:r>
              <a:rPr sz="2600" b="1" spc="-50" dirty="0">
                <a:solidFill>
                  <a:srgbClr val="FFFF00"/>
                </a:solidFill>
                <a:latin typeface="Arial"/>
                <a:cs typeface="Arial"/>
              </a:rPr>
              <a:t> </a:t>
            </a:r>
            <a:r>
              <a:rPr sz="2600" b="1" spc="30" dirty="0">
                <a:solidFill>
                  <a:srgbClr val="FFFF00"/>
                </a:solidFill>
                <a:latin typeface="Arial"/>
                <a:cs typeface="Arial"/>
              </a:rPr>
              <a:t>M</a:t>
            </a:r>
            <a:r>
              <a:rPr sz="2600" b="1" spc="-50" dirty="0">
                <a:solidFill>
                  <a:srgbClr val="FFFF00"/>
                </a:solidFill>
                <a:latin typeface="Arial"/>
                <a:cs typeface="Arial"/>
              </a:rPr>
              <a:t>a</a:t>
            </a:r>
            <a:r>
              <a:rPr sz="2600" b="1" spc="-15" dirty="0">
                <a:solidFill>
                  <a:srgbClr val="FFFF00"/>
                </a:solidFill>
                <a:latin typeface="Arial"/>
                <a:cs typeface="Arial"/>
              </a:rPr>
              <a:t>r</a:t>
            </a:r>
            <a:r>
              <a:rPr sz="2600" b="1" dirty="0">
                <a:solidFill>
                  <a:srgbClr val="FFFF00"/>
                </a:solidFill>
                <a:latin typeface="Arial"/>
                <a:cs typeface="Arial"/>
              </a:rPr>
              <a:t>k</a:t>
            </a:r>
            <a:endParaRPr sz="2600">
              <a:latin typeface="Arial"/>
              <a:cs typeface="Arial"/>
            </a:endParaRPr>
          </a:p>
        </p:txBody>
      </p:sp>
      <p:sp>
        <p:nvSpPr>
          <p:cNvPr id="16" name="object 16"/>
          <p:cNvSpPr/>
          <p:nvPr/>
        </p:nvSpPr>
        <p:spPr>
          <a:xfrm>
            <a:off x="5111750" y="5276850"/>
            <a:ext cx="901700" cy="889000"/>
          </a:xfrm>
          <a:custGeom>
            <a:avLst/>
            <a:gdLst/>
            <a:ahLst/>
            <a:cxnLst/>
            <a:rect l="l" t="t" r="r" b="b"/>
            <a:pathLst>
              <a:path w="901700" h="889000">
                <a:moveTo>
                  <a:pt x="0" y="444500"/>
                </a:moveTo>
                <a:lnTo>
                  <a:pt x="5900" y="372399"/>
                </a:lnTo>
                <a:lnTo>
                  <a:pt x="22984" y="304003"/>
                </a:lnTo>
                <a:lnTo>
                  <a:pt x="50323" y="240226"/>
                </a:lnTo>
                <a:lnTo>
                  <a:pt x="86987" y="181984"/>
                </a:lnTo>
                <a:lnTo>
                  <a:pt x="132050" y="130191"/>
                </a:lnTo>
                <a:lnTo>
                  <a:pt x="184583" y="85762"/>
                </a:lnTo>
                <a:lnTo>
                  <a:pt x="243658" y="49614"/>
                </a:lnTo>
                <a:lnTo>
                  <a:pt x="308346" y="22660"/>
                </a:lnTo>
                <a:lnTo>
                  <a:pt x="377719" y="5817"/>
                </a:lnTo>
                <a:lnTo>
                  <a:pt x="450849" y="0"/>
                </a:lnTo>
                <a:lnTo>
                  <a:pt x="487826" y="1473"/>
                </a:lnTo>
                <a:lnTo>
                  <a:pt x="559193" y="12918"/>
                </a:lnTo>
                <a:lnTo>
                  <a:pt x="626340" y="34931"/>
                </a:lnTo>
                <a:lnTo>
                  <a:pt x="688337" y="66596"/>
                </a:lnTo>
                <a:lnTo>
                  <a:pt x="744257" y="106999"/>
                </a:lnTo>
                <a:lnTo>
                  <a:pt x="793171" y="155224"/>
                </a:lnTo>
                <a:lnTo>
                  <a:pt x="834151" y="210356"/>
                </a:lnTo>
                <a:lnTo>
                  <a:pt x="866269" y="271480"/>
                </a:lnTo>
                <a:lnTo>
                  <a:pt x="888596" y="337681"/>
                </a:lnTo>
                <a:lnTo>
                  <a:pt x="900204" y="408044"/>
                </a:lnTo>
                <a:lnTo>
                  <a:pt x="901699" y="444500"/>
                </a:lnTo>
                <a:lnTo>
                  <a:pt x="900204" y="480956"/>
                </a:lnTo>
                <a:lnTo>
                  <a:pt x="888596" y="551318"/>
                </a:lnTo>
                <a:lnTo>
                  <a:pt x="866269" y="617519"/>
                </a:lnTo>
                <a:lnTo>
                  <a:pt x="834151" y="678643"/>
                </a:lnTo>
                <a:lnTo>
                  <a:pt x="793171" y="733776"/>
                </a:lnTo>
                <a:lnTo>
                  <a:pt x="744257" y="782001"/>
                </a:lnTo>
                <a:lnTo>
                  <a:pt x="688337" y="822404"/>
                </a:lnTo>
                <a:lnTo>
                  <a:pt x="626340" y="854069"/>
                </a:lnTo>
                <a:lnTo>
                  <a:pt x="559193" y="876082"/>
                </a:lnTo>
                <a:lnTo>
                  <a:pt x="487826" y="887526"/>
                </a:lnTo>
                <a:lnTo>
                  <a:pt x="450849" y="889000"/>
                </a:lnTo>
                <a:lnTo>
                  <a:pt x="413872" y="887526"/>
                </a:lnTo>
                <a:lnTo>
                  <a:pt x="342505" y="876082"/>
                </a:lnTo>
                <a:lnTo>
                  <a:pt x="275358" y="854069"/>
                </a:lnTo>
                <a:lnTo>
                  <a:pt x="213361" y="822404"/>
                </a:lnTo>
                <a:lnTo>
                  <a:pt x="157441" y="782001"/>
                </a:lnTo>
                <a:lnTo>
                  <a:pt x="108527" y="733776"/>
                </a:lnTo>
                <a:lnTo>
                  <a:pt x="67547" y="678643"/>
                </a:lnTo>
                <a:lnTo>
                  <a:pt x="35430" y="617519"/>
                </a:lnTo>
                <a:lnTo>
                  <a:pt x="13102" y="551318"/>
                </a:lnTo>
                <a:lnTo>
                  <a:pt x="1494" y="480956"/>
                </a:lnTo>
                <a:lnTo>
                  <a:pt x="0" y="444500"/>
                </a:lnTo>
                <a:close/>
              </a:path>
            </a:pathLst>
          </a:custGeom>
          <a:ln w="12699">
            <a:solidFill>
              <a:srgbClr val="000000"/>
            </a:solidFill>
          </a:ln>
        </p:spPr>
        <p:txBody>
          <a:bodyPr wrap="square" lIns="0" tIns="0" rIns="0" bIns="0" rtlCol="0"/>
          <a:lstStyle/>
          <a:p>
            <a:endParaRPr/>
          </a:p>
        </p:txBody>
      </p:sp>
      <p:sp>
        <p:nvSpPr>
          <p:cNvPr id="17" name="object 17"/>
          <p:cNvSpPr/>
          <p:nvPr/>
        </p:nvSpPr>
        <p:spPr>
          <a:xfrm>
            <a:off x="6254750" y="5276849"/>
            <a:ext cx="2921000" cy="889000"/>
          </a:xfrm>
          <a:custGeom>
            <a:avLst/>
            <a:gdLst/>
            <a:ahLst/>
            <a:cxnLst/>
            <a:rect l="l" t="t" r="r" b="b"/>
            <a:pathLst>
              <a:path w="2921000" h="889000">
                <a:moveTo>
                  <a:pt x="0" y="889000"/>
                </a:moveTo>
                <a:lnTo>
                  <a:pt x="2921001" y="889000"/>
                </a:lnTo>
                <a:lnTo>
                  <a:pt x="2921001" y="0"/>
                </a:lnTo>
                <a:lnTo>
                  <a:pt x="0" y="0"/>
                </a:lnTo>
                <a:lnTo>
                  <a:pt x="0" y="889000"/>
                </a:lnTo>
                <a:close/>
              </a:path>
            </a:pathLst>
          </a:custGeom>
          <a:solidFill>
            <a:srgbClr val="000000"/>
          </a:solidFill>
        </p:spPr>
        <p:txBody>
          <a:bodyPr wrap="square" lIns="0" tIns="0" rIns="0" bIns="0" rtlCol="0"/>
          <a:lstStyle/>
          <a:p>
            <a:endParaRPr/>
          </a:p>
        </p:txBody>
      </p:sp>
      <p:sp>
        <p:nvSpPr>
          <p:cNvPr id="18" name="object 18"/>
          <p:cNvSpPr/>
          <p:nvPr/>
        </p:nvSpPr>
        <p:spPr>
          <a:xfrm>
            <a:off x="6254750" y="5276850"/>
            <a:ext cx="2921000" cy="889000"/>
          </a:xfrm>
          <a:custGeom>
            <a:avLst/>
            <a:gdLst/>
            <a:ahLst/>
            <a:cxnLst/>
            <a:rect l="l" t="t" r="r" b="b"/>
            <a:pathLst>
              <a:path w="2921000" h="889000">
                <a:moveTo>
                  <a:pt x="0" y="0"/>
                </a:moveTo>
                <a:lnTo>
                  <a:pt x="2921000" y="0"/>
                </a:lnTo>
                <a:lnTo>
                  <a:pt x="2921000" y="889000"/>
                </a:lnTo>
                <a:lnTo>
                  <a:pt x="0" y="889000"/>
                </a:lnTo>
                <a:lnTo>
                  <a:pt x="0" y="0"/>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6333235" y="5353961"/>
            <a:ext cx="1230630" cy="355600"/>
          </a:xfrm>
          <a:prstGeom prst="rect">
            <a:avLst/>
          </a:prstGeom>
        </p:spPr>
        <p:txBody>
          <a:bodyPr vert="horz" wrap="square" lIns="0" tIns="0" rIns="0" bIns="0" rtlCol="0">
            <a:spAutoFit/>
          </a:bodyPr>
          <a:lstStyle/>
          <a:p>
            <a:pPr marL="12700">
              <a:lnSpc>
                <a:spcPct val="100000"/>
              </a:lnSpc>
            </a:pPr>
            <a:r>
              <a:rPr sz="2600" b="1" spc="20" dirty="0">
                <a:solidFill>
                  <a:srgbClr val="FFFF00"/>
                </a:solidFill>
                <a:latin typeface="Arial"/>
                <a:cs typeface="Arial"/>
              </a:rPr>
              <a:t>D</a:t>
            </a:r>
            <a:r>
              <a:rPr sz="2600" b="1" dirty="0">
                <a:solidFill>
                  <a:srgbClr val="FFFF00"/>
                </a:solidFill>
                <a:latin typeface="Arial"/>
                <a:cs typeface="Arial"/>
              </a:rPr>
              <a:t>.</a:t>
            </a:r>
            <a:r>
              <a:rPr sz="2600" b="1" spc="-50" dirty="0">
                <a:solidFill>
                  <a:srgbClr val="FFFF00"/>
                </a:solidFill>
                <a:latin typeface="Arial"/>
                <a:cs typeface="Arial"/>
              </a:rPr>
              <a:t> J</a:t>
            </a:r>
            <a:r>
              <a:rPr sz="2600" b="1" spc="-10" dirty="0">
                <a:solidFill>
                  <a:srgbClr val="FFFF00"/>
                </a:solidFill>
                <a:latin typeface="Arial"/>
                <a:cs typeface="Arial"/>
              </a:rPr>
              <a:t>oh</a:t>
            </a:r>
            <a:r>
              <a:rPr sz="2600" b="1" spc="-20" dirty="0">
                <a:solidFill>
                  <a:srgbClr val="FFFF00"/>
                </a:solidFill>
                <a:latin typeface="Arial"/>
                <a:cs typeface="Arial"/>
              </a:rPr>
              <a:t>n</a:t>
            </a:r>
            <a:endParaRPr sz="260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p:nvPr/>
        </p:nvSpPr>
        <p:spPr>
          <a:xfrm>
            <a:off x="481076" y="1787278"/>
            <a:ext cx="8352790" cy="2035810"/>
          </a:xfrm>
          <a:prstGeom prst="rect">
            <a:avLst/>
          </a:prstGeom>
        </p:spPr>
        <p:txBody>
          <a:bodyPr vert="horz" wrap="square" lIns="0" tIns="0" rIns="0" bIns="0" rtlCol="0">
            <a:spAutoFit/>
          </a:bodyPr>
          <a:lstStyle/>
          <a:p>
            <a:pPr marL="12700">
              <a:lnSpc>
                <a:spcPct val="100000"/>
              </a:lnSpc>
            </a:pPr>
            <a:r>
              <a:rPr sz="3000" b="1" spc="30" dirty="0">
                <a:solidFill>
                  <a:srgbClr val="FF3300"/>
                </a:solidFill>
                <a:latin typeface="Arial"/>
                <a:cs typeface="Arial"/>
              </a:rPr>
              <a:t>AU</a:t>
            </a:r>
            <a:r>
              <a:rPr sz="3000" b="1" spc="-35" dirty="0">
                <a:solidFill>
                  <a:srgbClr val="FF3300"/>
                </a:solidFill>
                <a:latin typeface="Arial"/>
                <a:cs typeface="Arial"/>
              </a:rPr>
              <a:t>T</a:t>
            </a:r>
            <a:r>
              <a:rPr sz="3000" b="1" spc="30" dirty="0">
                <a:solidFill>
                  <a:srgbClr val="FF3300"/>
                </a:solidFill>
                <a:latin typeface="Arial"/>
                <a:cs typeface="Arial"/>
              </a:rPr>
              <a:t>H</a:t>
            </a:r>
            <a:r>
              <a:rPr sz="3000" b="1" spc="-35" dirty="0">
                <a:solidFill>
                  <a:srgbClr val="FF3300"/>
                </a:solidFill>
                <a:latin typeface="Arial"/>
                <a:cs typeface="Arial"/>
              </a:rPr>
              <a:t>O</a:t>
            </a:r>
            <a:r>
              <a:rPr sz="3000" b="1" spc="30" dirty="0">
                <a:solidFill>
                  <a:srgbClr val="FF3300"/>
                </a:solidFill>
                <a:latin typeface="Arial"/>
                <a:cs typeface="Arial"/>
              </a:rPr>
              <a:t>RS</a:t>
            </a:r>
            <a:endParaRPr sz="3000">
              <a:latin typeface="Arial"/>
              <a:cs typeface="Arial"/>
            </a:endParaRPr>
          </a:p>
          <a:p>
            <a:pPr marL="12700" marR="5080">
              <a:lnSpc>
                <a:spcPts val="2500"/>
              </a:lnSpc>
              <a:spcBef>
                <a:spcPts val="200"/>
              </a:spcBef>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spc="-20" dirty="0">
                <a:solidFill>
                  <a:srgbClr val="FFFF00"/>
                </a:solidFill>
                <a:latin typeface="Arial"/>
                <a:cs typeface="Arial"/>
              </a:rPr>
              <a:t>w</a:t>
            </a:r>
            <a:r>
              <a:rPr sz="2100" spc="-10" dirty="0">
                <a:solidFill>
                  <a:srgbClr val="FFFF00"/>
                </a:solidFill>
                <a:latin typeface="Arial"/>
                <a:cs typeface="Arial"/>
              </a:rPr>
              <a:t>:</a:t>
            </a:r>
            <a:r>
              <a:rPr sz="2100" spc="130" dirty="0">
                <a:solidFill>
                  <a:srgbClr val="FFFF00"/>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spc="0" dirty="0">
                <a:solidFill>
                  <a:srgbClr val="BBE0E3"/>
                </a:solidFill>
                <a:latin typeface="Arial"/>
                <a:cs typeface="Arial"/>
              </a:rPr>
              <a:t>tt</a:t>
            </a:r>
            <a:r>
              <a:rPr sz="2100" spc="30" dirty="0">
                <a:solidFill>
                  <a:srgbClr val="BBE0E3"/>
                </a:solidFill>
                <a:latin typeface="Arial"/>
                <a:cs typeface="Arial"/>
              </a:rPr>
              <a:t>he</a:t>
            </a:r>
            <a:r>
              <a:rPr sz="2100" dirty="0">
                <a:solidFill>
                  <a:srgbClr val="BBE0E3"/>
                </a:solidFill>
                <a:latin typeface="Arial"/>
                <a:cs typeface="Arial"/>
              </a:rPr>
              <a:t>w</a:t>
            </a:r>
            <a:r>
              <a:rPr sz="2100" spc="-5"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r</a:t>
            </a:r>
            <a:r>
              <a:rPr sz="2100" spc="15" dirty="0">
                <a:solidFill>
                  <a:srgbClr val="BBE0E3"/>
                </a:solidFill>
                <a:latin typeface="Arial"/>
                <a:cs typeface="Arial"/>
              </a:rPr>
              <a:t> </a:t>
            </a:r>
            <a:r>
              <a:rPr sz="2100" spc="30" dirty="0">
                <a:solidFill>
                  <a:srgbClr val="BBE0E3"/>
                </a:solidFill>
                <a:latin typeface="Arial"/>
                <a:cs typeface="Arial"/>
              </a:rPr>
              <a:t>Le</a:t>
            </a:r>
            <a:r>
              <a:rPr sz="2100" spc="45" dirty="0">
                <a:solidFill>
                  <a:srgbClr val="BBE0E3"/>
                </a:solidFill>
                <a:latin typeface="Arial"/>
                <a:cs typeface="Arial"/>
              </a:rPr>
              <a:t>v</a:t>
            </a:r>
            <a:r>
              <a:rPr sz="2100" spc="30" dirty="0">
                <a:solidFill>
                  <a:srgbClr val="BBE0E3"/>
                </a:solidFill>
                <a:latin typeface="Arial"/>
                <a:cs typeface="Arial"/>
              </a:rPr>
              <a:t>i</a:t>
            </a:r>
            <a:r>
              <a:rPr sz="2100" spc="-10" dirty="0">
                <a:solidFill>
                  <a:srgbClr val="BBE0E3"/>
                </a:solidFill>
                <a:latin typeface="Arial"/>
                <a:cs typeface="Arial"/>
              </a:rPr>
              <a:t>,</a:t>
            </a:r>
            <a:r>
              <a:rPr sz="2100" spc="-70" dirty="0">
                <a:solidFill>
                  <a:srgbClr val="BBE0E3"/>
                </a:solidFill>
                <a:latin typeface="Arial"/>
                <a:cs typeface="Arial"/>
              </a:rPr>
              <a:t> </a:t>
            </a:r>
            <a:r>
              <a:rPr sz="2100" spc="30" dirty="0">
                <a:solidFill>
                  <a:srgbClr val="BBE0E3"/>
                </a:solidFill>
                <a:latin typeface="Arial"/>
                <a:cs typeface="Arial"/>
              </a:rPr>
              <a:t>on</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o</a:t>
            </a:r>
            <a:r>
              <a:rPr sz="2100" spc="-10" dirty="0">
                <a:solidFill>
                  <a:srgbClr val="BBE0E3"/>
                </a:solidFill>
                <a:latin typeface="Arial"/>
                <a:cs typeface="Arial"/>
              </a:rPr>
              <a:t>f</a:t>
            </a:r>
            <a:r>
              <a:rPr sz="2100" spc="-70"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100" dirty="0">
                <a:solidFill>
                  <a:srgbClr val="BBE0E3"/>
                </a:solidFill>
                <a:latin typeface="Arial"/>
                <a:cs typeface="Arial"/>
              </a:rPr>
              <a:t>T</a:t>
            </a:r>
            <a:r>
              <a:rPr sz="2100" spc="-20" dirty="0">
                <a:solidFill>
                  <a:srgbClr val="BBE0E3"/>
                </a:solidFill>
                <a:latin typeface="Arial"/>
                <a:cs typeface="Arial"/>
              </a:rPr>
              <a:t>w</a:t>
            </a:r>
            <a:r>
              <a:rPr sz="2100" spc="30" dirty="0">
                <a:solidFill>
                  <a:srgbClr val="BBE0E3"/>
                </a:solidFill>
                <a:latin typeface="Arial"/>
                <a:cs typeface="Arial"/>
              </a:rPr>
              <a:t>el</a:t>
            </a:r>
            <a:r>
              <a:rPr sz="2100" spc="45" dirty="0">
                <a:solidFill>
                  <a:srgbClr val="BBE0E3"/>
                </a:solidFill>
                <a:latin typeface="Arial"/>
                <a:cs typeface="Arial"/>
              </a:rPr>
              <a:t>v</a:t>
            </a:r>
            <a:r>
              <a:rPr sz="2100" spc="30" dirty="0">
                <a:solidFill>
                  <a:srgbClr val="BBE0E3"/>
                </a:solidFill>
                <a:latin typeface="Arial"/>
                <a:cs typeface="Arial"/>
              </a:rPr>
              <a:t>e</a:t>
            </a:r>
            <a:r>
              <a:rPr sz="2100" spc="-10" dirty="0">
                <a:solidFill>
                  <a:srgbClr val="BBE0E3"/>
                </a:solidFill>
                <a:latin typeface="Arial"/>
                <a:cs typeface="Arial"/>
              </a:rPr>
              <a:t>,</a:t>
            </a:r>
            <a:r>
              <a:rPr sz="2100" spc="30" dirty="0">
                <a:solidFill>
                  <a:srgbClr val="BBE0E3"/>
                </a:solidFill>
                <a:latin typeface="Arial"/>
                <a:cs typeface="Arial"/>
              </a:rPr>
              <a:t> </a:t>
            </a:r>
            <a:r>
              <a:rPr sz="2100" dirty="0">
                <a:solidFill>
                  <a:srgbClr val="BBE0E3"/>
                </a:solidFill>
                <a:latin typeface="Arial"/>
                <a:cs typeface="Arial"/>
              </a:rPr>
              <a:t>a</a:t>
            </a:r>
            <a:r>
              <a:rPr sz="2100" spc="45" dirty="0">
                <a:solidFill>
                  <a:srgbClr val="BBE0E3"/>
                </a:solidFill>
                <a:latin typeface="Arial"/>
                <a:cs typeface="Arial"/>
              </a:rPr>
              <a:t> J</a:t>
            </a:r>
            <a:r>
              <a:rPr sz="2100" spc="30" dirty="0">
                <a:solidFill>
                  <a:srgbClr val="BBE0E3"/>
                </a:solidFill>
                <a:latin typeface="Arial"/>
                <a:cs typeface="Arial"/>
              </a:rPr>
              <a:t>e</a:t>
            </a:r>
            <a:r>
              <a:rPr sz="2100" dirty="0">
                <a:solidFill>
                  <a:srgbClr val="BBE0E3"/>
                </a:solidFill>
                <a:latin typeface="Arial"/>
                <a:cs typeface="Arial"/>
              </a:rPr>
              <a:t>w</a:t>
            </a:r>
            <a:r>
              <a:rPr sz="2100" spc="-5"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h</a:t>
            </a:r>
            <a:r>
              <a:rPr sz="2100" dirty="0">
                <a:solidFill>
                  <a:srgbClr val="BBE0E3"/>
                </a:solidFill>
                <a:latin typeface="Arial"/>
                <a:cs typeface="Arial"/>
              </a:rPr>
              <a:t>o</a:t>
            </a:r>
            <a:r>
              <a:rPr sz="2100" spc="45"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o</a:t>
            </a:r>
            <a:r>
              <a:rPr sz="2100" dirty="0">
                <a:solidFill>
                  <a:srgbClr val="BBE0E3"/>
                </a:solidFill>
                <a:latin typeface="Arial"/>
                <a:cs typeface="Arial"/>
              </a:rPr>
              <a:t>r</a:t>
            </a:r>
            <a:r>
              <a:rPr sz="2100" spc="45" dirty="0">
                <a:solidFill>
                  <a:srgbClr val="BBE0E3"/>
                </a:solidFill>
                <a:latin typeface="Arial"/>
                <a:cs typeface="Arial"/>
              </a:rPr>
              <a:t>k</a:t>
            </a:r>
            <a:r>
              <a:rPr sz="2100" spc="30" dirty="0">
                <a:solidFill>
                  <a:srgbClr val="BBE0E3"/>
                </a:solidFill>
                <a:latin typeface="Arial"/>
                <a:cs typeface="Arial"/>
              </a:rPr>
              <a:t>e</a:t>
            </a:r>
            <a:r>
              <a:rPr sz="2100" dirty="0">
                <a:solidFill>
                  <a:srgbClr val="BBE0E3"/>
                </a:solidFill>
                <a:latin typeface="Arial"/>
                <a:cs typeface="Arial"/>
              </a:rPr>
              <a:t>d</a:t>
            </a:r>
            <a:r>
              <a:rPr sz="2100" spc="45" dirty="0">
                <a:solidFill>
                  <a:srgbClr val="BBE0E3"/>
                </a:solidFill>
                <a:latin typeface="Arial"/>
                <a:cs typeface="Arial"/>
              </a:rPr>
              <a:t> </a:t>
            </a:r>
            <a:r>
              <a:rPr sz="2100" spc="30" dirty="0">
                <a:solidFill>
                  <a:srgbClr val="BBE0E3"/>
                </a:solidFill>
                <a:latin typeface="Arial"/>
                <a:cs typeface="Arial"/>
              </a:rPr>
              <a:t>a</a:t>
            </a:r>
            <a:r>
              <a:rPr sz="2100" dirty="0">
                <a:solidFill>
                  <a:srgbClr val="BBE0E3"/>
                </a:solidFill>
                <a:latin typeface="Arial"/>
                <a:cs typeface="Arial"/>
              </a:rPr>
              <a:t>s</a:t>
            </a:r>
            <a:r>
              <a:rPr sz="2100" spc="-35" dirty="0">
                <a:solidFill>
                  <a:srgbClr val="BBE0E3"/>
                </a:solidFill>
                <a:latin typeface="Arial"/>
                <a:cs typeface="Arial"/>
              </a:rPr>
              <a:t> </a:t>
            </a:r>
            <a:r>
              <a:rPr sz="2100" dirty="0">
                <a:solidFill>
                  <a:srgbClr val="BBE0E3"/>
                </a:solidFill>
                <a:latin typeface="Arial"/>
                <a:cs typeface="Arial"/>
              </a:rPr>
              <a:t>a </a:t>
            </a:r>
            <a:r>
              <a:rPr sz="2100" spc="-20" dirty="0">
                <a:solidFill>
                  <a:srgbClr val="BBE0E3"/>
                </a:solidFill>
                <a:latin typeface="Arial"/>
                <a:cs typeface="Arial"/>
              </a:rPr>
              <a:t>R</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a</a:t>
            </a:r>
            <a:r>
              <a:rPr sz="2100" dirty="0">
                <a:solidFill>
                  <a:srgbClr val="BBE0E3"/>
                </a:solidFill>
                <a:latin typeface="Arial"/>
                <a:cs typeface="Arial"/>
              </a:rPr>
              <a:t>n</a:t>
            </a:r>
            <a:r>
              <a:rPr sz="2100" spc="145" dirty="0">
                <a:solidFill>
                  <a:srgbClr val="BBE0E3"/>
                </a:solidFill>
                <a:latin typeface="Arial"/>
                <a:cs typeface="Arial"/>
              </a:rPr>
              <a:t> </a:t>
            </a:r>
            <a:r>
              <a:rPr sz="2100" spc="0" dirty="0">
                <a:solidFill>
                  <a:srgbClr val="BBE0E3"/>
                </a:solidFill>
                <a:latin typeface="Arial"/>
                <a:cs typeface="Arial"/>
              </a:rPr>
              <a:t>t</a:t>
            </a:r>
            <a:r>
              <a:rPr sz="2100" spc="30" dirty="0">
                <a:solidFill>
                  <a:srgbClr val="BBE0E3"/>
                </a:solidFill>
                <a:latin typeface="Arial"/>
                <a:cs typeface="Arial"/>
              </a:rPr>
              <a:t>a</a:t>
            </a:r>
            <a:r>
              <a:rPr sz="2100" dirty="0">
                <a:solidFill>
                  <a:srgbClr val="BBE0E3"/>
                </a:solidFill>
                <a:latin typeface="Arial"/>
                <a:cs typeface="Arial"/>
              </a:rPr>
              <a:t>x</a:t>
            </a:r>
            <a:r>
              <a:rPr sz="2100" spc="-35" dirty="0">
                <a:solidFill>
                  <a:srgbClr val="BBE0E3"/>
                </a:solidFill>
                <a:latin typeface="Arial"/>
                <a:cs typeface="Arial"/>
              </a:rPr>
              <a:t> </a:t>
            </a:r>
            <a:r>
              <a:rPr sz="2100" spc="50" dirty="0">
                <a:solidFill>
                  <a:srgbClr val="BBE0E3"/>
                </a:solidFill>
                <a:latin typeface="Arial"/>
                <a:cs typeface="Arial"/>
              </a:rPr>
              <a:t>c</a:t>
            </a:r>
            <a:r>
              <a:rPr sz="2100" spc="30" dirty="0">
                <a:solidFill>
                  <a:srgbClr val="BBE0E3"/>
                </a:solidFill>
                <a:latin typeface="Arial"/>
                <a:cs typeface="Arial"/>
              </a:rPr>
              <a:t>olle</a:t>
            </a:r>
            <a:r>
              <a:rPr sz="2100" spc="50" dirty="0">
                <a:solidFill>
                  <a:srgbClr val="BBE0E3"/>
                </a:solidFill>
                <a:latin typeface="Arial"/>
                <a:cs typeface="Arial"/>
              </a:rPr>
              <a:t>c</a:t>
            </a:r>
            <a:r>
              <a:rPr sz="2100" spc="0" dirty="0">
                <a:solidFill>
                  <a:srgbClr val="BBE0E3"/>
                </a:solidFill>
                <a:latin typeface="Arial"/>
                <a:cs typeface="Arial"/>
              </a:rPr>
              <a:t>t</a:t>
            </a:r>
            <a:r>
              <a:rPr sz="2100" spc="30" dirty="0">
                <a:solidFill>
                  <a:srgbClr val="BBE0E3"/>
                </a:solidFill>
                <a:latin typeface="Arial"/>
                <a:cs typeface="Arial"/>
              </a:rPr>
              <a:t>o</a:t>
            </a:r>
            <a:r>
              <a:rPr sz="2100" spc="-105" dirty="0">
                <a:solidFill>
                  <a:srgbClr val="BBE0E3"/>
                </a:solidFill>
                <a:latin typeface="Arial"/>
                <a:cs typeface="Arial"/>
              </a:rPr>
              <a:t>r</a:t>
            </a:r>
            <a:r>
              <a:rPr sz="2100" spc="-10" dirty="0">
                <a:solidFill>
                  <a:srgbClr val="BBE0E3"/>
                </a:solidFill>
                <a:latin typeface="Arial"/>
                <a:cs typeface="Arial"/>
              </a:rPr>
              <a:t>.</a:t>
            </a:r>
            <a:endParaRPr sz="2100">
              <a:latin typeface="Arial"/>
              <a:cs typeface="Arial"/>
            </a:endParaRPr>
          </a:p>
          <a:p>
            <a:pPr>
              <a:lnSpc>
                <a:spcPct val="100000"/>
              </a:lnSpc>
              <a:spcBef>
                <a:spcPts val="55"/>
              </a:spcBef>
            </a:pPr>
            <a:endParaRPr sz="2300">
              <a:latin typeface="Times New Roman"/>
              <a:cs typeface="Times New Roman"/>
            </a:endParaRPr>
          </a:p>
          <a:p>
            <a:pPr marL="12700" marR="43180">
              <a:lnSpc>
                <a:spcPts val="2500"/>
              </a:lnSpc>
              <a:tabLst>
                <a:tab pos="862965" algn="l"/>
                <a:tab pos="1637664" algn="l"/>
                <a:tab pos="2488565" algn="l"/>
                <a:tab pos="3110865" algn="l"/>
                <a:tab pos="3517265" algn="l"/>
                <a:tab pos="4291965" algn="l"/>
                <a:tab pos="4698365" algn="l"/>
                <a:tab pos="6209665" algn="l"/>
                <a:tab pos="6603365" algn="l"/>
                <a:tab pos="7568565" algn="l"/>
              </a:tabLst>
            </a:pP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a:t>
            </a:r>
            <a:r>
              <a:rPr sz="2100" spc="45" dirty="0">
                <a:solidFill>
                  <a:srgbClr val="FFFF00"/>
                </a:solidFill>
                <a:latin typeface="Arial"/>
                <a:cs typeface="Arial"/>
              </a:rPr>
              <a:t>k</a:t>
            </a:r>
            <a:r>
              <a:rPr sz="2100" spc="-10" dirty="0">
                <a:solidFill>
                  <a:srgbClr val="FFFF00"/>
                </a:solidFill>
                <a:latin typeface="Arial"/>
                <a:cs typeface="Arial"/>
              </a:rPr>
              <a:t>:</a:t>
            </a:r>
            <a:r>
              <a:rPr sz="2100" dirty="0">
                <a:solidFill>
                  <a:srgbClr val="FFFF00"/>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oh</a:t>
            </a:r>
            <a:r>
              <a:rPr sz="2100" dirty="0">
                <a:solidFill>
                  <a:srgbClr val="BBE0E3"/>
                </a:solidFill>
                <a:latin typeface="Arial"/>
                <a:cs typeface="Arial"/>
              </a:rPr>
              <a:t>n	</a:t>
            </a:r>
            <a:r>
              <a:rPr sz="2100" spc="-50" dirty="0">
                <a:solidFill>
                  <a:srgbClr val="BBE0E3"/>
                </a:solidFill>
                <a:latin typeface="Arial"/>
                <a:cs typeface="Arial"/>
              </a:rPr>
              <a:t>M</a:t>
            </a:r>
            <a:r>
              <a:rPr sz="2100" spc="30" dirty="0">
                <a:solidFill>
                  <a:srgbClr val="BBE0E3"/>
                </a:solidFill>
                <a:latin typeface="Arial"/>
                <a:cs typeface="Arial"/>
              </a:rPr>
              <a:t>a</a:t>
            </a:r>
            <a:r>
              <a:rPr sz="2100" dirty="0">
                <a:solidFill>
                  <a:srgbClr val="BBE0E3"/>
                </a:solidFill>
                <a:latin typeface="Arial"/>
                <a:cs typeface="Arial"/>
              </a:rPr>
              <a:t>r</a:t>
            </a:r>
            <a:r>
              <a:rPr sz="2100" spc="45" dirty="0">
                <a:solidFill>
                  <a:srgbClr val="BBE0E3"/>
                </a:solidFill>
                <a:latin typeface="Arial"/>
                <a:cs typeface="Arial"/>
              </a:rPr>
              <a:t>k</a:t>
            </a:r>
            <a:r>
              <a:rPr sz="2100" spc="-10" dirty="0">
                <a:solidFill>
                  <a:srgbClr val="BBE0E3"/>
                </a:solidFill>
                <a:latin typeface="Arial"/>
                <a:cs typeface="Arial"/>
              </a:rPr>
              <a:t>,</a:t>
            </a:r>
            <a:r>
              <a:rPr sz="2100"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o</a:t>
            </a:r>
            <a:r>
              <a:rPr sz="2100" dirty="0">
                <a:solidFill>
                  <a:srgbClr val="BBE0E3"/>
                </a:solidFill>
                <a:latin typeface="Arial"/>
                <a:cs typeface="Arial"/>
              </a:rPr>
              <a:t>n	</a:t>
            </a:r>
            <a:r>
              <a:rPr sz="2100" spc="15" dirty="0">
                <a:solidFill>
                  <a:srgbClr val="BBE0E3"/>
                </a:solidFill>
                <a:latin typeface="Arial"/>
                <a:cs typeface="Arial"/>
              </a:rPr>
              <a:t>o</a:t>
            </a:r>
            <a:r>
              <a:rPr sz="2100" spc="-10" dirty="0">
                <a:solidFill>
                  <a:srgbClr val="BBE0E3"/>
                </a:solidFill>
                <a:latin typeface="Arial"/>
                <a:cs typeface="Arial"/>
              </a:rPr>
              <a:t>f</a:t>
            </a:r>
            <a:r>
              <a:rPr sz="210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dirty="0">
                <a:solidFill>
                  <a:srgbClr val="BBE0E3"/>
                </a:solidFill>
                <a:latin typeface="Arial"/>
                <a:cs typeface="Arial"/>
              </a:rPr>
              <a:t>ry	</a:t>
            </a:r>
            <a:r>
              <a:rPr sz="2100" spc="15" dirty="0">
                <a:solidFill>
                  <a:srgbClr val="BBE0E3"/>
                </a:solidFill>
                <a:latin typeface="Arial"/>
                <a:cs typeface="Arial"/>
              </a:rPr>
              <a:t>o</a:t>
            </a:r>
            <a:r>
              <a:rPr sz="2100" spc="-10" dirty="0">
                <a:solidFill>
                  <a:srgbClr val="BBE0E3"/>
                </a:solidFill>
                <a:latin typeface="Arial"/>
                <a:cs typeface="Arial"/>
              </a:rPr>
              <a:t>f</a:t>
            </a:r>
            <a:r>
              <a:rPr sz="2100" dirty="0">
                <a:solidFill>
                  <a:srgbClr val="BBE0E3"/>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 dirty="0">
                <a:solidFill>
                  <a:srgbClr val="BBE0E3"/>
                </a:solidFill>
                <a:latin typeface="Arial"/>
                <a:cs typeface="Arial"/>
              </a:rPr>
              <a:t>r</a:t>
            </a:r>
            <a:r>
              <a:rPr sz="2100" spc="30" dirty="0">
                <a:solidFill>
                  <a:srgbClr val="BBE0E3"/>
                </a:solidFill>
                <a:latin typeface="Arial"/>
                <a:cs typeface="Arial"/>
              </a:rPr>
              <a:t>u</a:t>
            </a:r>
            <a:r>
              <a:rPr sz="2100" spc="50" dirty="0">
                <a:solidFill>
                  <a:srgbClr val="BBE0E3"/>
                </a:solidFill>
                <a:latin typeface="Arial"/>
                <a:cs typeface="Arial"/>
              </a:rPr>
              <a:t>s</a:t>
            </a:r>
            <a:r>
              <a:rPr sz="2100" spc="30" dirty="0">
                <a:solidFill>
                  <a:srgbClr val="BBE0E3"/>
                </a:solidFill>
                <a:latin typeface="Arial"/>
                <a:cs typeface="Arial"/>
              </a:rPr>
              <a:t>ale</a:t>
            </a:r>
            <a:r>
              <a:rPr sz="2100" spc="-50" dirty="0">
                <a:solidFill>
                  <a:srgbClr val="BBE0E3"/>
                </a:solidFill>
                <a:latin typeface="Arial"/>
                <a:cs typeface="Arial"/>
              </a:rPr>
              <a:t>m</a:t>
            </a:r>
            <a:r>
              <a:rPr sz="2100" spc="-10" dirty="0">
                <a:solidFill>
                  <a:srgbClr val="BBE0E3"/>
                </a:solidFill>
                <a:latin typeface="Arial"/>
                <a:cs typeface="Arial"/>
              </a:rPr>
              <a:t>,</a:t>
            </a:r>
            <a:r>
              <a:rPr sz="2100"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	</a:t>
            </a:r>
            <a:r>
              <a:rPr sz="2100" spc="-20" dirty="0">
                <a:solidFill>
                  <a:srgbClr val="BBE0E3"/>
                </a:solidFill>
                <a:latin typeface="Arial"/>
                <a:cs typeface="Arial"/>
              </a:rPr>
              <a:t>w</a:t>
            </a:r>
            <a:r>
              <a:rPr sz="2100" spc="30" dirty="0">
                <a:solidFill>
                  <a:srgbClr val="BBE0E3"/>
                </a:solidFill>
                <a:latin typeface="Arial"/>
                <a:cs typeface="Arial"/>
              </a:rPr>
              <a:t>ho</a:t>
            </a:r>
            <a:r>
              <a:rPr sz="2100" spc="50" dirty="0">
                <a:solidFill>
                  <a:srgbClr val="BBE0E3"/>
                </a:solidFill>
                <a:latin typeface="Arial"/>
                <a:cs typeface="Arial"/>
              </a:rPr>
              <a:t>s</a:t>
            </a:r>
            <a:r>
              <a:rPr sz="2100" dirty="0">
                <a:solidFill>
                  <a:srgbClr val="BBE0E3"/>
                </a:solidFill>
                <a:latin typeface="Arial"/>
                <a:cs typeface="Arial"/>
              </a:rPr>
              <a:t>e	</a:t>
            </a:r>
            <a:r>
              <a:rPr sz="2100" spc="30" dirty="0">
                <a:solidFill>
                  <a:srgbClr val="BBE0E3"/>
                </a:solidFill>
                <a:latin typeface="Arial"/>
                <a:cs typeface="Arial"/>
              </a:rPr>
              <a:t>hou</a:t>
            </a:r>
            <a:r>
              <a:rPr sz="2100" spc="-50" dirty="0">
                <a:solidFill>
                  <a:srgbClr val="BBE0E3"/>
                </a:solidFill>
                <a:latin typeface="Arial"/>
                <a:cs typeface="Arial"/>
              </a:rPr>
              <a:t>s</a:t>
            </a:r>
            <a:r>
              <a:rPr sz="2100" dirty="0">
                <a:solidFill>
                  <a:srgbClr val="BBE0E3"/>
                </a:solidFill>
                <a:latin typeface="Arial"/>
                <a:cs typeface="Arial"/>
              </a:rPr>
              <a:t>e </a:t>
            </a:r>
            <a:r>
              <a:rPr sz="2100" spc="50" dirty="0">
                <a:solidFill>
                  <a:srgbClr val="BBE0E3"/>
                </a:solidFill>
                <a:latin typeface="Arial"/>
                <a:cs typeface="Arial"/>
              </a:rPr>
              <a:t>c</a:t>
            </a:r>
            <a:r>
              <a:rPr sz="2100" spc="30" dirty="0">
                <a:solidFill>
                  <a:srgbClr val="BBE0E3"/>
                </a:solidFill>
                <a:latin typeface="Arial"/>
                <a:cs typeface="Arial"/>
              </a:rPr>
              <a:t>eleb</a:t>
            </a:r>
            <a:r>
              <a:rPr sz="2100" spc="-5" dirty="0">
                <a:solidFill>
                  <a:srgbClr val="BBE0E3"/>
                </a:solidFill>
                <a:latin typeface="Arial"/>
                <a:cs typeface="Arial"/>
              </a:rPr>
              <a:t>r</a:t>
            </a:r>
            <a:r>
              <a:rPr sz="2100" spc="30" dirty="0">
                <a:solidFill>
                  <a:srgbClr val="BBE0E3"/>
                </a:solidFill>
                <a:latin typeface="Arial"/>
                <a:cs typeface="Arial"/>
              </a:rPr>
              <a:t>a</a:t>
            </a:r>
            <a:r>
              <a:rPr sz="2100" spc="0" dirty="0">
                <a:solidFill>
                  <a:srgbClr val="BBE0E3"/>
                </a:solidFill>
                <a:latin typeface="Arial"/>
                <a:cs typeface="Arial"/>
              </a:rPr>
              <a:t>t</a:t>
            </a:r>
            <a:r>
              <a:rPr sz="2100" spc="30" dirty="0">
                <a:solidFill>
                  <a:srgbClr val="BBE0E3"/>
                </a:solidFill>
                <a:latin typeface="Arial"/>
                <a:cs typeface="Arial"/>
              </a:rPr>
              <a:t>e</a:t>
            </a:r>
            <a:r>
              <a:rPr sz="2100" dirty="0">
                <a:solidFill>
                  <a:srgbClr val="BBE0E3"/>
                </a:solidFill>
                <a:latin typeface="Arial"/>
                <a:cs typeface="Arial"/>
              </a:rPr>
              <a:t>d</a:t>
            </a:r>
            <a:r>
              <a:rPr sz="2100" spc="-5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Lo</a:t>
            </a:r>
            <a:r>
              <a:rPr sz="2100" dirty="0">
                <a:solidFill>
                  <a:srgbClr val="BBE0E3"/>
                </a:solidFill>
                <a:latin typeface="Arial"/>
                <a:cs typeface="Arial"/>
              </a:rPr>
              <a:t>r</a:t>
            </a:r>
            <a:r>
              <a:rPr sz="2100" spc="30" dirty="0">
                <a:solidFill>
                  <a:srgbClr val="BBE0E3"/>
                </a:solidFill>
                <a:latin typeface="Arial"/>
                <a:cs typeface="Arial"/>
              </a:rPr>
              <a:t>d</a:t>
            </a:r>
            <a:r>
              <a:rPr sz="2100" spc="-5" dirty="0">
                <a:solidFill>
                  <a:srgbClr val="BBE0E3"/>
                </a:solidFill>
                <a:latin typeface="Arial"/>
                <a:cs typeface="Arial"/>
              </a:rPr>
              <a:t>'</a:t>
            </a:r>
            <a:r>
              <a:rPr sz="2100" dirty="0">
                <a:solidFill>
                  <a:srgbClr val="BBE0E3"/>
                </a:solidFill>
                <a:latin typeface="Arial"/>
                <a:cs typeface="Arial"/>
              </a:rPr>
              <a:t>s</a:t>
            </a:r>
            <a:r>
              <a:rPr sz="2100" spc="65" dirty="0">
                <a:solidFill>
                  <a:srgbClr val="BBE0E3"/>
                </a:solidFill>
                <a:latin typeface="Arial"/>
                <a:cs typeface="Arial"/>
              </a:rPr>
              <a:t> </a:t>
            </a:r>
            <a:r>
              <a:rPr sz="2100" spc="-5" dirty="0">
                <a:solidFill>
                  <a:srgbClr val="BBE0E3"/>
                </a:solidFill>
                <a:latin typeface="Arial"/>
                <a:cs typeface="Arial"/>
              </a:rPr>
              <a:t>S</a:t>
            </a:r>
            <a:r>
              <a:rPr sz="2100" spc="30" dirty="0">
                <a:solidFill>
                  <a:srgbClr val="BBE0E3"/>
                </a:solidFill>
                <a:latin typeface="Arial"/>
                <a:cs typeface="Arial"/>
              </a:rPr>
              <a:t>uppe</a:t>
            </a:r>
            <a:r>
              <a:rPr sz="2100" spc="-105" dirty="0">
                <a:solidFill>
                  <a:srgbClr val="BBE0E3"/>
                </a:solidFill>
                <a:latin typeface="Arial"/>
                <a:cs typeface="Arial"/>
              </a:rPr>
              <a:t>r</a:t>
            </a:r>
            <a:r>
              <a:rPr sz="2100" spc="-10" dirty="0">
                <a:solidFill>
                  <a:srgbClr val="BBE0E3"/>
                </a:solidFill>
                <a:latin typeface="Arial"/>
                <a:cs typeface="Arial"/>
              </a:rPr>
              <a:t>.</a:t>
            </a:r>
            <a:endParaRPr sz="2100">
              <a:latin typeface="Arial"/>
              <a:cs typeface="Arial"/>
            </a:endParaRPr>
          </a:p>
        </p:txBody>
      </p:sp>
      <p:sp>
        <p:nvSpPr>
          <p:cNvPr id="4" name="object 4"/>
          <p:cNvSpPr txBox="1"/>
          <p:nvPr/>
        </p:nvSpPr>
        <p:spPr>
          <a:xfrm>
            <a:off x="8951976" y="3213397"/>
            <a:ext cx="730885" cy="292100"/>
          </a:xfrm>
          <a:prstGeom prst="rect">
            <a:avLst/>
          </a:prstGeom>
        </p:spPr>
        <p:txBody>
          <a:bodyPr vert="horz" wrap="square" lIns="0" tIns="0" rIns="0" bIns="0" rtlCol="0">
            <a:spAutoFit/>
          </a:bodyPr>
          <a:lstStyle/>
          <a:p>
            <a:pPr marL="12700">
              <a:lnSpc>
                <a:spcPct val="100000"/>
              </a:lnSpc>
            </a:pP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70" dirty="0">
                <a:solidFill>
                  <a:srgbClr val="BBE0E3"/>
                </a:solidFill>
                <a:latin typeface="Arial"/>
                <a:cs typeface="Arial"/>
              </a:rPr>
              <a:t>u</a:t>
            </a:r>
            <a:r>
              <a:rPr sz="2100" dirty="0">
                <a:solidFill>
                  <a:srgbClr val="BBE0E3"/>
                </a:solidFill>
                <a:latin typeface="Arial"/>
                <a:cs typeface="Arial"/>
              </a:rPr>
              <a:t>s</a:t>
            </a:r>
            <a:endParaRPr sz="2100">
              <a:latin typeface="Arial"/>
              <a:cs typeface="Arial"/>
            </a:endParaRPr>
          </a:p>
        </p:txBody>
      </p:sp>
      <p:sp>
        <p:nvSpPr>
          <p:cNvPr id="5" name="object 5"/>
          <p:cNvSpPr txBox="1"/>
          <p:nvPr/>
        </p:nvSpPr>
        <p:spPr>
          <a:xfrm>
            <a:off x="481076" y="4191296"/>
            <a:ext cx="9203690" cy="1587500"/>
          </a:xfrm>
          <a:prstGeom prst="rect">
            <a:avLst/>
          </a:prstGeom>
        </p:spPr>
        <p:txBody>
          <a:bodyPr vert="horz" wrap="square" lIns="0" tIns="0" rIns="0" bIns="0" rtlCol="0">
            <a:spAutoFit/>
          </a:bodyPr>
          <a:lstStyle/>
          <a:p>
            <a:pPr marL="12700" marR="5080">
              <a:lnSpc>
                <a:spcPts val="2500"/>
              </a:lnSpc>
            </a:pPr>
            <a:r>
              <a:rPr sz="2100" spc="30" dirty="0">
                <a:solidFill>
                  <a:srgbClr val="FFFF00"/>
                </a:solidFill>
                <a:latin typeface="Arial"/>
                <a:cs typeface="Arial"/>
              </a:rPr>
              <a:t>Lu</a:t>
            </a:r>
            <a:r>
              <a:rPr sz="2100" spc="45" dirty="0">
                <a:solidFill>
                  <a:srgbClr val="FFFF00"/>
                </a:solidFill>
                <a:latin typeface="Arial"/>
                <a:cs typeface="Arial"/>
              </a:rPr>
              <a:t>k</a:t>
            </a:r>
            <a:r>
              <a:rPr sz="2100" spc="30" dirty="0">
                <a:solidFill>
                  <a:srgbClr val="FFFF00"/>
                </a:solidFill>
                <a:latin typeface="Arial"/>
                <a:cs typeface="Arial"/>
              </a:rPr>
              <a:t>e</a:t>
            </a:r>
            <a:r>
              <a:rPr sz="2100" spc="-10" dirty="0">
                <a:solidFill>
                  <a:srgbClr val="FFFF00"/>
                </a:solidFill>
                <a:latin typeface="Arial"/>
                <a:cs typeface="Arial"/>
              </a:rPr>
              <a:t>:</a:t>
            </a:r>
            <a:r>
              <a:rPr sz="2100" dirty="0">
                <a:solidFill>
                  <a:srgbClr val="FFFF00"/>
                </a:solidFill>
                <a:latin typeface="Arial"/>
                <a:cs typeface="Arial"/>
              </a:rPr>
              <a:t> </a:t>
            </a:r>
            <a:r>
              <a:rPr sz="2100" spc="-254" dirty="0">
                <a:solidFill>
                  <a:srgbClr val="FFFF00"/>
                </a:solidFill>
                <a:latin typeface="Arial"/>
                <a:cs typeface="Arial"/>
              </a:rPr>
              <a:t> </a:t>
            </a:r>
            <a:r>
              <a:rPr sz="2100" spc="30" dirty="0">
                <a:solidFill>
                  <a:srgbClr val="BBE0E3"/>
                </a:solidFill>
                <a:latin typeface="Arial"/>
                <a:cs typeface="Arial"/>
              </a:rPr>
              <a:t>Lu</a:t>
            </a:r>
            <a:r>
              <a:rPr sz="2100" spc="45" dirty="0">
                <a:solidFill>
                  <a:srgbClr val="BBE0E3"/>
                </a:solidFill>
                <a:latin typeface="Arial"/>
                <a:cs typeface="Arial"/>
              </a:rPr>
              <a:t>k</a:t>
            </a:r>
            <a:r>
              <a:rPr sz="2100" spc="15" dirty="0">
                <a:solidFill>
                  <a:srgbClr val="BBE0E3"/>
                </a:solidFill>
                <a:latin typeface="Arial"/>
                <a:cs typeface="Arial"/>
              </a:rPr>
              <a:t>e</a:t>
            </a:r>
            <a:r>
              <a:rPr sz="2100" spc="-10" dirty="0">
                <a:solidFill>
                  <a:srgbClr val="BBE0E3"/>
                </a:solidFill>
                <a:latin typeface="Arial"/>
                <a:cs typeface="Arial"/>
              </a:rPr>
              <a:t>,</a:t>
            </a:r>
            <a:r>
              <a:rPr sz="2100" dirty="0">
                <a:solidFill>
                  <a:srgbClr val="BBE0E3"/>
                </a:solidFill>
                <a:latin typeface="Arial"/>
                <a:cs typeface="Arial"/>
              </a:rPr>
              <a:t> </a:t>
            </a:r>
            <a:r>
              <a:rPr sz="2100" spc="-250" dirty="0">
                <a:solidFill>
                  <a:srgbClr val="BBE0E3"/>
                </a:solidFill>
                <a:latin typeface="Arial"/>
                <a:cs typeface="Arial"/>
              </a:rPr>
              <a:t> </a:t>
            </a:r>
            <a:r>
              <a:rPr sz="2100" dirty="0">
                <a:solidFill>
                  <a:srgbClr val="BBE0E3"/>
                </a:solidFill>
                <a:latin typeface="Arial"/>
                <a:cs typeface="Arial"/>
              </a:rPr>
              <a:t>a </a:t>
            </a:r>
            <a:r>
              <a:rPr sz="2100" spc="-240" dirty="0">
                <a:solidFill>
                  <a:srgbClr val="BBE0E3"/>
                </a:solidFill>
                <a:latin typeface="Arial"/>
                <a:cs typeface="Arial"/>
              </a:rPr>
              <a:t> </a:t>
            </a:r>
            <a:r>
              <a:rPr sz="2100" spc="-55" dirty="0">
                <a:solidFill>
                  <a:srgbClr val="BBE0E3"/>
                </a:solidFill>
                <a:latin typeface="Arial"/>
                <a:cs typeface="Arial"/>
              </a:rPr>
              <a:t>G</a:t>
            </a:r>
            <a:r>
              <a:rPr sz="2100" spc="-15" dirty="0">
                <a:solidFill>
                  <a:srgbClr val="BBE0E3"/>
                </a:solidFill>
                <a:latin typeface="Arial"/>
                <a:cs typeface="Arial"/>
              </a:rPr>
              <a:t>r</a:t>
            </a:r>
            <a:r>
              <a:rPr sz="2100" spc="30" dirty="0">
                <a:solidFill>
                  <a:srgbClr val="BBE0E3"/>
                </a:solidFill>
                <a:latin typeface="Arial"/>
                <a:cs typeface="Arial"/>
              </a:rPr>
              <a:t>ee</a:t>
            </a:r>
            <a:r>
              <a:rPr sz="2100" dirty="0">
                <a:solidFill>
                  <a:srgbClr val="BBE0E3"/>
                </a:solidFill>
                <a:latin typeface="Arial"/>
                <a:cs typeface="Arial"/>
              </a:rPr>
              <a:t>k </a:t>
            </a:r>
            <a:r>
              <a:rPr sz="2100" spc="-220" dirty="0">
                <a:solidFill>
                  <a:srgbClr val="BBE0E3"/>
                </a:solidFill>
                <a:latin typeface="Arial"/>
                <a:cs typeface="Arial"/>
              </a:rPr>
              <a:t> </a:t>
            </a:r>
            <a:r>
              <a:rPr sz="2100" spc="-5" dirty="0">
                <a:solidFill>
                  <a:srgbClr val="BBE0E3"/>
                </a:solidFill>
                <a:latin typeface="Arial"/>
                <a:cs typeface="Arial"/>
              </a:rPr>
              <a:t>P</a:t>
            </a:r>
            <a:r>
              <a:rPr sz="2100" spc="30" dirty="0">
                <a:solidFill>
                  <a:srgbClr val="BBE0E3"/>
                </a:solidFill>
                <a:latin typeface="Arial"/>
                <a:cs typeface="Arial"/>
              </a:rPr>
              <a:t>h</a:t>
            </a:r>
            <a:r>
              <a:rPr sz="2100" spc="-55" dirty="0">
                <a:solidFill>
                  <a:srgbClr val="BBE0E3"/>
                </a:solidFill>
                <a:latin typeface="Arial"/>
                <a:cs typeface="Arial"/>
              </a:rPr>
              <a:t>y</a:t>
            </a:r>
            <a:r>
              <a:rPr sz="2100" spc="45" dirty="0">
                <a:solidFill>
                  <a:srgbClr val="BBE0E3"/>
                </a:solidFill>
                <a:latin typeface="Arial"/>
                <a:cs typeface="Arial"/>
              </a:rPr>
              <a:t>s</a:t>
            </a:r>
            <a:r>
              <a:rPr sz="2100" spc="30" dirty="0">
                <a:solidFill>
                  <a:srgbClr val="BBE0E3"/>
                </a:solidFill>
                <a:latin typeface="Arial"/>
                <a:cs typeface="Arial"/>
              </a:rPr>
              <a:t>i</a:t>
            </a:r>
            <a:r>
              <a:rPr sz="2100" spc="45" dirty="0">
                <a:solidFill>
                  <a:srgbClr val="BBE0E3"/>
                </a:solidFill>
                <a:latin typeface="Arial"/>
                <a:cs typeface="Arial"/>
              </a:rPr>
              <a:t>c</a:t>
            </a:r>
            <a:r>
              <a:rPr sz="2100" spc="30" dirty="0">
                <a:solidFill>
                  <a:srgbClr val="BBE0E3"/>
                </a:solidFill>
                <a:latin typeface="Arial"/>
                <a:cs typeface="Arial"/>
              </a:rPr>
              <a:t>ia</a:t>
            </a:r>
            <a:r>
              <a:rPr sz="2100" dirty="0">
                <a:solidFill>
                  <a:srgbClr val="BBE0E3"/>
                </a:solidFill>
                <a:latin typeface="Arial"/>
                <a:cs typeface="Arial"/>
              </a:rPr>
              <a:t>n </a:t>
            </a:r>
            <a:r>
              <a:rPr sz="2100" spc="-235" dirty="0">
                <a:solidFill>
                  <a:srgbClr val="BBE0E3"/>
                </a:solidFill>
                <a:latin typeface="Arial"/>
                <a:cs typeface="Arial"/>
              </a:rPr>
              <a:t> </a:t>
            </a:r>
            <a:r>
              <a:rPr sz="2100" spc="-70" dirty="0">
                <a:solidFill>
                  <a:srgbClr val="BBE0E3"/>
                </a:solidFill>
                <a:latin typeface="Arial"/>
                <a:cs typeface="Arial"/>
              </a:rPr>
              <a:t>a</a:t>
            </a:r>
            <a:r>
              <a:rPr sz="2100" spc="30" dirty="0">
                <a:solidFill>
                  <a:srgbClr val="BBE0E3"/>
                </a:solidFill>
                <a:latin typeface="Arial"/>
                <a:cs typeface="Arial"/>
              </a:rPr>
              <a:t>n</a:t>
            </a:r>
            <a:r>
              <a:rPr sz="2100" dirty="0">
                <a:solidFill>
                  <a:srgbClr val="BBE0E3"/>
                </a:solidFill>
                <a:latin typeface="Arial"/>
                <a:cs typeface="Arial"/>
              </a:rPr>
              <a:t>d </a:t>
            </a:r>
            <a:r>
              <a:rPr sz="2100" spc="-240" dirty="0">
                <a:solidFill>
                  <a:srgbClr val="BBE0E3"/>
                </a:solidFill>
                <a:latin typeface="Arial"/>
                <a:cs typeface="Arial"/>
              </a:rPr>
              <a:t> </a:t>
            </a:r>
            <a:r>
              <a:rPr sz="2100" spc="50" dirty="0">
                <a:solidFill>
                  <a:srgbClr val="BBE0E3"/>
                </a:solidFill>
                <a:latin typeface="Arial"/>
                <a:cs typeface="Arial"/>
              </a:rPr>
              <a:t>c</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panio</a:t>
            </a:r>
            <a:r>
              <a:rPr sz="2100" dirty="0">
                <a:solidFill>
                  <a:srgbClr val="BBE0E3"/>
                </a:solidFill>
                <a:latin typeface="Arial"/>
                <a:cs typeface="Arial"/>
              </a:rPr>
              <a:t>n </a:t>
            </a:r>
            <a:r>
              <a:rPr sz="2100" spc="-240" dirty="0">
                <a:solidFill>
                  <a:srgbClr val="BBE0E3"/>
                </a:solidFill>
                <a:latin typeface="Arial"/>
                <a:cs typeface="Arial"/>
              </a:rPr>
              <a:t> </a:t>
            </a:r>
            <a:r>
              <a:rPr sz="2100" spc="15" dirty="0">
                <a:solidFill>
                  <a:srgbClr val="BBE0E3"/>
                </a:solidFill>
                <a:latin typeface="Arial"/>
                <a:cs typeface="Arial"/>
              </a:rPr>
              <a:t>o</a:t>
            </a:r>
            <a:r>
              <a:rPr sz="2100" spc="-10" dirty="0">
                <a:solidFill>
                  <a:srgbClr val="BBE0E3"/>
                </a:solidFill>
                <a:latin typeface="Arial"/>
                <a:cs typeface="Arial"/>
              </a:rPr>
              <a:t>f</a:t>
            </a:r>
            <a:r>
              <a:rPr sz="2100" dirty="0">
                <a:solidFill>
                  <a:srgbClr val="BBE0E3"/>
                </a:solidFill>
                <a:latin typeface="Arial"/>
                <a:cs typeface="Arial"/>
              </a:rPr>
              <a:t> </a:t>
            </a:r>
            <a:r>
              <a:rPr sz="2100" spc="-254" dirty="0">
                <a:solidFill>
                  <a:srgbClr val="BBE0E3"/>
                </a:solidFill>
                <a:latin typeface="Arial"/>
                <a:cs typeface="Arial"/>
              </a:rPr>
              <a:t> </a:t>
            </a:r>
            <a:r>
              <a:rPr sz="2100" spc="-20" dirty="0">
                <a:solidFill>
                  <a:srgbClr val="BBE0E3"/>
                </a:solidFill>
                <a:latin typeface="Arial"/>
                <a:cs typeface="Arial"/>
              </a:rPr>
              <a:t>S</a:t>
            </a:r>
            <a:r>
              <a:rPr sz="2100" spc="0" dirty="0">
                <a:solidFill>
                  <a:srgbClr val="BBE0E3"/>
                </a:solidFill>
                <a:latin typeface="Arial"/>
                <a:cs typeface="Arial"/>
              </a:rPr>
              <a:t>t</a:t>
            </a:r>
            <a:r>
              <a:rPr sz="2100" spc="-10" dirty="0">
                <a:solidFill>
                  <a:srgbClr val="BBE0E3"/>
                </a:solidFill>
                <a:latin typeface="Arial"/>
                <a:cs typeface="Arial"/>
              </a:rPr>
              <a:t>.</a:t>
            </a:r>
            <a:r>
              <a:rPr sz="2100" dirty="0">
                <a:solidFill>
                  <a:srgbClr val="BBE0E3"/>
                </a:solidFill>
                <a:latin typeface="Arial"/>
                <a:cs typeface="Arial"/>
              </a:rPr>
              <a:t> </a:t>
            </a:r>
            <a:r>
              <a:rPr sz="2100" spc="-254" dirty="0">
                <a:solidFill>
                  <a:srgbClr val="BBE0E3"/>
                </a:solidFill>
                <a:latin typeface="Arial"/>
                <a:cs typeface="Arial"/>
              </a:rPr>
              <a:t> </a:t>
            </a:r>
            <a:r>
              <a:rPr sz="2100" spc="-5" dirty="0">
                <a:solidFill>
                  <a:srgbClr val="BBE0E3"/>
                </a:solidFill>
                <a:latin typeface="Arial"/>
                <a:cs typeface="Arial"/>
              </a:rPr>
              <a:t>P</a:t>
            </a:r>
            <a:r>
              <a:rPr sz="2100" spc="30" dirty="0">
                <a:solidFill>
                  <a:srgbClr val="BBE0E3"/>
                </a:solidFill>
                <a:latin typeface="Arial"/>
                <a:cs typeface="Arial"/>
              </a:rPr>
              <a:t>au</a:t>
            </a:r>
            <a:r>
              <a:rPr sz="2100" dirty="0">
                <a:solidFill>
                  <a:srgbClr val="BBE0E3"/>
                </a:solidFill>
                <a:latin typeface="Arial"/>
                <a:cs typeface="Arial"/>
              </a:rPr>
              <a:t>l </a:t>
            </a:r>
            <a:r>
              <a:rPr sz="2100" spc="-240"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n </a:t>
            </a:r>
            <a:r>
              <a:rPr sz="2100" spc="-240" dirty="0">
                <a:solidFill>
                  <a:srgbClr val="BBE0E3"/>
                </a:solidFill>
                <a:latin typeface="Arial"/>
                <a:cs typeface="Arial"/>
              </a:rPr>
              <a:t> </a:t>
            </a:r>
            <a:r>
              <a:rPr sz="2100" spc="30" dirty="0">
                <a:solidFill>
                  <a:srgbClr val="BBE0E3"/>
                </a:solidFill>
                <a:latin typeface="Arial"/>
                <a:cs typeface="Arial"/>
              </a:rPr>
              <a:t>h</a:t>
            </a:r>
            <a:r>
              <a:rPr sz="2100" spc="-70" dirty="0">
                <a:solidFill>
                  <a:srgbClr val="BBE0E3"/>
                </a:solidFill>
                <a:latin typeface="Arial"/>
                <a:cs typeface="Arial"/>
              </a:rPr>
              <a:t>i</a:t>
            </a:r>
            <a:r>
              <a:rPr sz="2100" dirty="0">
                <a:solidFill>
                  <a:srgbClr val="BBE0E3"/>
                </a:solidFill>
                <a:latin typeface="Arial"/>
                <a:cs typeface="Arial"/>
              </a:rPr>
              <a:t>s </a:t>
            </a:r>
            <a:r>
              <a:rPr sz="2100" spc="-220"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e</a:t>
            </a:r>
            <a:r>
              <a:rPr sz="2100" spc="50" dirty="0">
                <a:solidFill>
                  <a:srgbClr val="BBE0E3"/>
                </a:solidFill>
                <a:latin typeface="Arial"/>
                <a:cs typeface="Arial"/>
              </a:rPr>
              <a:t>c</a:t>
            </a:r>
            <a:r>
              <a:rPr sz="2100" spc="30" dirty="0">
                <a:solidFill>
                  <a:srgbClr val="BBE0E3"/>
                </a:solidFill>
                <a:latin typeface="Arial"/>
                <a:cs typeface="Arial"/>
              </a:rPr>
              <a:t>o</a:t>
            </a:r>
            <a:r>
              <a:rPr sz="2100" spc="-70" dirty="0">
                <a:solidFill>
                  <a:srgbClr val="BBE0E3"/>
                </a:solidFill>
                <a:latin typeface="Arial"/>
                <a:cs typeface="Arial"/>
              </a:rPr>
              <a:t>n</a:t>
            </a:r>
            <a:r>
              <a:rPr sz="2100" dirty="0">
                <a:solidFill>
                  <a:srgbClr val="BBE0E3"/>
                </a:solidFill>
                <a:latin typeface="Arial"/>
                <a:cs typeface="Arial"/>
              </a:rPr>
              <a:t>d </a:t>
            </a:r>
            <a:r>
              <a:rPr sz="2100" spc="30" dirty="0">
                <a:solidFill>
                  <a:srgbClr val="BBE0E3"/>
                </a:solidFill>
                <a:latin typeface="Arial"/>
                <a:cs typeface="Arial"/>
              </a:rPr>
              <a:t>an</a:t>
            </a:r>
            <a:r>
              <a:rPr sz="2100" dirty="0">
                <a:solidFill>
                  <a:srgbClr val="BBE0E3"/>
                </a:solidFill>
                <a:latin typeface="Arial"/>
                <a:cs typeface="Arial"/>
              </a:rPr>
              <a:t>d</a:t>
            </a:r>
            <a:r>
              <a:rPr sz="2100" spc="4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spc="30" dirty="0">
                <a:solidFill>
                  <a:srgbClr val="BBE0E3"/>
                </a:solidFill>
                <a:latin typeface="Arial"/>
                <a:cs typeface="Arial"/>
              </a:rPr>
              <a:t>i</a:t>
            </a:r>
            <a:r>
              <a:rPr sz="2100" dirty="0">
                <a:solidFill>
                  <a:srgbClr val="BBE0E3"/>
                </a:solidFill>
                <a:latin typeface="Arial"/>
                <a:cs typeface="Arial"/>
              </a:rPr>
              <a:t>rd</a:t>
            </a:r>
            <a:r>
              <a:rPr sz="2100" spc="-55" dirty="0">
                <a:solidFill>
                  <a:srgbClr val="BBE0E3"/>
                </a:solidFill>
                <a:latin typeface="Arial"/>
                <a:cs typeface="Arial"/>
              </a:rPr>
              <a:t> </a:t>
            </a:r>
            <a:r>
              <a:rPr sz="2100" spc="30" dirty="0">
                <a:solidFill>
                  <a:srgbClr val="BBE0E3"/>
                </a:solidFill>
                <a:latin typeface="Arial"/>
                <a:cs typeface="Arial"/>
              </a:rPr>
              <a:t>jou</a:t>
            </a:r>
            <a:r>
              <a:rPr sz="2100" dirty="0">
                <a:solidFill>
                  <a:srgbClr val="BBE0E3"/>
                </a:solidFill>
                <a:latin typeface="Arial"/>
                <a:cs typeface="Arial"/>
              </a:rPr>
              <a:t>r</a:t>
            </a:r>
            <a:r>
              <a:rPr sz="2100" spc="30" dirty="0">
                <a:solidFill>
                  <a:srgbClr val="BBE0E3"/>
                </a:solidFill>
                <a:latin typeface="Arial"/>
                <a:cs typeface="Arial"/>
              </a:rPr>
              <a:t>ne</a:t>
            </a:r>
            <a:r>
              <a:rPr sz="2100" spc="50" dirty="0">
                <a:solidFill>
                  <a:srgbClr val="BBE0E3"/>
                </a:solidFill>
                <a:latin typeface="Arial"/>
                <a:cs typeface="Arial"/>
              </a:rPr>
              <a:t>ys</a:t>
            </a:r>
            <a:r>
              <a:rPr sz="2100" spc="-10" dirty="0">
                <a:solidFill>
                  <a:srgbClr val="BBE0E3"/>
                </a:solidFill>
                <a:latin typeface="Arial"/>
                <a:cs typeface="Arial"/>
              </a:rPr>
              <a:t>,</a:t>
            </a:r>
            <a:r>
              <a:rPr sz="2100" spc="-70" dirty="0">
                <a:solidFill>
                  <a:srgbClr val="BBE0E3"/>
                </a:solidFill>
                <a:latin typeface="Arial"/>
                <a:cs typeface="Arial"/>
              </a:rPr>
              <a:t> </a:t>
            </a:r>
            <a:r>
              <a:rPr sz="2100" spc="30" dirty="0">
                <a:solidFill>
                  <a:srgbClr val="BBE0E3"/>
                </a:solidFill>
                <a:latin typeface="Arial"/>
                <a:cs typeface="Arial"/>
              </a:rPr>
              <a:t>du</a:t>
            </a:r>
            <a:r>
              <a:rPr sz="2100" dirty="0">
                <a:solidFill>
                  <a:srgbClr val="BBE0E3"/>
                </a:solidFill>
                <a:latin typeface="Arial"/>
                <a:cs typeface="Arial"/>
              </a:rPr>
              <a:t>r</a:t>
            </a:r>
            <a:r>
              <a:rPr sz="2100" spc="30" dirty="0">
                <a:solidFill>
                  <a:srgbClr val="BBE0E3"/>
                </a:solidFill>
                <a:latin typeface="Arial"/>
                <a:cs typeface="Arial"/>
              </a:rPr>
              <a:t>in</a:t>
            </a:r>
            <a:r>
              <a:rPr sz="2100" dirty="0">
                <a:solidFill>
                  <a:srgbClr val="BBE0E3"/>
                </a:solidFill>
                <a:latin typeface="Arial"/>
                <a:cs typeface="Arial"/>
              </a:rPr>
              <a:t>g</a:t>
            </a:r>
            <a:r>
              <a:rPr sz="2100" spc="-55" dirty="0">
                <a:solidFill>
                  <a:srgbClr val="BBE0E3"/>
                </a:solidFill>
                <a:latin typeface="Arial"/>
                <a:cs typeface="Arial"/>
              </a:rPr>
              <a:t> </a:t>
            </a:r>
            <a:r>
              <a:rPr sz="2100" spc="30" dirty="0">
                <a:solidFill>
                  <a:srgbClr val="BBE0E3"/>
                </a:solidFill>
                <a:latin typeface="Arial"/>
                <a:cs typeface="Arial"/>
              </a:rPr>
              <a:t>hi</a:t>
            </a:r>
            <a:r>
              <a:rPr sz="2100" dirty="0">
                <a:solidFill>
                  <a:srgbClr val="BBE0E3"/>
                </a:solidFill>
                <a:latin typeface="Arial"/>
                <a:cs typeface="Arial"/>
              </a:rPr>
              <a:t>s</a:t>
            </a:r>
            <a:r>
              <a:rPr sz="2100" spc="-35" dirty="0">
                <a:solidFill>
                  <a:srgbClr val="BBE0E3"/>
                </a:solidFill>
                <a:latin typeface="Arial"/>
                <a:cs typeface="Arial"/>
              </a:rPr>
              <a:t> </a:t>
            </a:r>
            <a:r>
              <a:rPr sz="2100" spc="30" dirty="0">
                <a:solidFill>
                  <a:srgbClr val="BBE0E3"/>
                </a:solidFill>
                <a:latin typeface="Arial"/>
                <a:cs typeface="Arial"/>
              </a:rPr>
              <a:t>i</a:t>
            </a:r>
            <a:r>
              <a:rPr sz="2100" spc="-55" dirty="0">
                <a:solidFill>
                  <a:srgbClr val="BBE0E3"/>
                </a:solidFill>
                <a:latin typeface="Arial"/>
                <a:cs typeface="Arial"/>
              </a:rPr>
              <a:t>m</a:t>
            </a:r>
            <a:r>
              <a:rPr sz="2100" spc="30" dirty="0">
                <a:solidFill>
                  <a:srgbClr val="BBE0E3"/>
                </a:solidFill>
                <a:latin typeface="Arial"/>
                <a:cs typeface="Arial"/>
              </a:rPr>
              <a:t>p</a:t>
            </a:r>
            <a:r>
              <a:rPr sz="2100" dirty="0">
                <a:solidFill>
                  <a:srgbClr val="BBE0E3"/>
                </a:solidFill>
                <a:latin typeface="Arial"/>
                <a:cs typeface="Arial"/>
              </a:rPr>
              <a:t>r</a:t>
            </a:r>
            <a:r>
              <a:rPr sz="2100" spc="30" dirty="0">
                <a:solidFill>
                  <a:srgbClr val="BBE0E3"/>
                </a:solidFill>
                <a:latin typeface="Arial"/>
                <a:cs typeface="Arial"/>
              </a:rPr>
              <a:t>i</a:t>
            </a:r>
            <a:r>
              <a:rPr sz="2100" spc="50" dirty="0">
                <a:solidFill>
                  <a:srgbClr val="BBE0E3"/>
                </a:solidFill>
                <a:latin typeface="Arial"/>
                <a:cs typeface="Arial"/>
              </a:rPr>
              <a:t>s</a:t>
            </a:r>
            <a:r>
              <a:rPr sz="2100" spc="30" dirty="0">
                <a:solidFill>
                  <a:srgbClr val="BBE0E3"/>
                </a:solidFill>
                <a:latin typeface="Arial"/>
                <a:cs typeface="Arial"/>
              </a:rPr>
              <a:t>on</a:t>
            </a:r>
            <a:r>
              <a:rPr sz="2100" spc="-55" dirty="0">
                <a:solidFill>
                  <a:srgbClr val="BBE0E3"/>
                </a:solidFill>
                <a:latin typeface="Arial"/>
                <a:cs typeface="Arial"/>
              </a:rPr>
              <a:t>m</a:t>
            </a:r>
            <a:r>
              <a:rPr sz="2100" spc="30" dirty="0">
                <a:solidFill>
                  <a:srgbClr val="BBE0E3"/>
                </a:solidFill>
                <a:latin typeface="Arial"/>
                <a:cs typeface="Arial"/>
              </a:rPr>
              <a:t>en</a:t>
            </a:r>
            <a:r>
              <a:rPr sz="2100" spc="-10" dirty="0">
                <a:solidFill>
                  <a:srgbClr val="BBE0E3"/>
                </a:solidFill>
                <a:latin typeface="Arial"/>
                <a:cs typeface="Arial"/>
              </a:rPr>
              <a:t>t</a:t>
            </a:r>
            <a:r>
              <a:rPr sz="2100" spc="13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n</a:t>
            </a:r>
            <a:r>
              <a:rPr sz="2100" spc="4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0" dirty="0">
                <a:solidFill>
                  <a:srgbClr val="BBE0E3"/>
                </a:solidFill>
                <a:latin typeface="Arial"/>
                <a:cs typeface="Arial"/>
              </a:rPr>
              <a:t>t</a:t>
            </a:r>
            <a:r>
              <a:rPr sz="2100" spc="-10" dirty="0">
                <a:solidFill>
                  <a:srgbClr val="BBE0E3"/>
                </a:solidFill>
                <a:latin typeface="Arial"/>
                <a:cs typeface="Arial"/>
              </a:rPr>
              <a:t>r</a:t>
            </a:r>
            <a:r>
              <a:rPr sz="2100" spc="30" dirty="0">
                <a:solidFill>
                  <a:srgbClr val="BBE0E3"/>
                </a:solidFill>
                <a:latin typeface="Arial"/>
                <a:cs typeface="Arial"/>
              </a:rPr>
              <a:t>i</a:t>
            </a:r>
            <a:r>
              <a:rPr sz="2100" dirty="0">
                <a:solidFill>
                  <a:srgbClr val="BBE0E3"/>
                </a:solidFill>
                <a:latin typeface="Arial"/>
                <a:cs typeface="Arial"/>
              </a:rPr>
              <a:t>p</a:t>
            </a:r>
            <a:r>
              <a:rPr sz="2100" spc="4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o</a:t>
            </a:r>
            <a:r>
              <a:rPr sz="2100" spc="45" dirty="0">
                <a:solidFill>
                  <a:srgbClr val="BBE0E3"/>
                </a:solidFill>
                <a:latin typeface="Arial"/>
                <a:cs typeface="Arial"/>
              </a:rPr>
              <a:t> </a:t>
            </a:r>
            <a:r>
              <a:rPr sz="2100" spc="-20" dirty="0">
                <a:solidFill>
                  <a:srgbClr val="BBE0E3"/>
                </a:solidFill>
                <a:latin typeface="Arial"/>
                <a:cs typeface="Arial"/>
              </a:rPr>
              <a:t>R</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e</a:t>
            </a:r>
            <a:r>
              <a:rPr sz="2100" spc="-10" dirty="0">
                <a:solidFill>
                  <a:srgbClr val="BBE0E3"/>
                </a:solidFill>
                <a:latin typeface="Arial"/>
                <a:cs typeface="Arial"/>
              </a:rPr>
              <a:t>.</a:t>
            </a:r>
            <a:endParaRPr sz="2100">
              <a:latin typeface="Arial"/>
              <a:cs typeface="Arial"/>
            </a:endParaRPr>
          </a:p>
          <a:p>
            <a:pPr>
              <a:lnSpc>
                <a:spcPct val="100000"/>
              </a:lnSpc>
              <a:spcBef>
                <a:spcPts val="55"/>
              </a:spcBef>
            </a:pPr>
            <a:endParaRPr sz="2300">
              <a:latin typeface="Times New Roman"/>
              <a:cs typeface="Times New Roman"/>
            </a:endParaRPr>
          </a:p>
          <a:p>
            <a:pPr marL="12700" marR="5080">
              <a:lnSpc>
                <a:spcPts val="2500"/>
              </a:lnSpc>
              <a:tabLst>
                <a:tab pos="824865" algn="l"/>
                <a:tab pos="1624965" algn="l"/>
                <a:tab pos="2209165" algn="l"/>
                <a:tab pos="2577465" algn="l"/>
                <a:tab pos="3085465" algn="l"/>
                <a:tab pos="4101465" algn="l"/>
                <a:tab pos="5003165" algn="l"/>
                <a:tab pos="6260465" algn="l"/>
                <a:tab pos="7352665" algn="l"/>
                <a:tab pos="7708265" algn="l"/>
                <a:tab pos="8140065" algn="l"/>
                <a:tab pos="8749665" algn="l"/>
              </a:tabLst>
            </a:pPr>
            <a:r>
              <a:rPr sz="2100" spc="50" dirty="0">
                <a:solidFill>
                  <a:srgbClr val="FFFF00"/>
                </a:solidFill>
                <a:latin typeface="Arial"/>
                <a:cs typeface="Arial"/>
              </a:rPr>
              <a:t>J</a:t>
            </a:r>
            <a:r>
              <a:rPr sz="2100" spc="30" dirty="0">
                <a:solidFill>
                  <a:srgbClr val="FFFF00"/>
                </a:solidFill>
                <a:latin typeface="Arial"/>
                <a:cs typeface="Arial"/>
              </a:rPr>
              <a:t>ohn</a:t>
            </a:r>
            <a:r>
              <a:rPr sz="2100" spc="-10" dirty="0">
                <a:solidFill>
                  <a:srgbClr val="FFFF00"/>
                </a:solidFill>
                <a:latin typeface="Arial"/>
                <a:cs typeface="Arial"/>
              </a:rPr>
              <a:t>:</a:t>
            </a:r>
            <a:r>
              <a:rPr sz="2100" dirty="0">
                <a:solidFill>
                  <a:srgbClr val="FFFF00"/>
                </a:solidFill>
                <a:latin typeface="Arial"/>
                <a:cs typeface="Arial"/>
              </a:rPr>
              <a:t>	</a:t>
            </a:r>
            <a:r>
              <a:rPr sz="2100" spc="50" dirty="0">
                <a:solidFill>
                  <a:srgbClr val="BBE0E3"/>
                </a:solidFill>
                <a:latin typeface="Arial"/>
                <a:cs typeface="Arial"/>
              </a:rPr>
              <a:t>J</a:t>
            </a:r>
            <a:r>
              <a:rPr sz="2100" spc="-70" dirty="0">
                <a:solidFill>
                  <a:srgbClr val="BBE0E3"/>
                </a:solidFill>
                <a:latin typeface="Arial"/>
                <a:cs typeface="Arial"/>
              </a:rPr>
              <a:t>o</a:t>
            </a:r>
            <a:r>
              <a:rPr sz="2100" spc="30" dirty="0">
                <a:solidFill>
                  <a:srgbClr val="BBE0E3"/>
                </a:solidFill>
                <a:latin typeface="Arial"/>
                <a:cs typeface="Arial"/>
              </a:rPr>
              <a:t>hn</a:t>
            </a:r>
            <a:r>
              <a:rPr sz="2100" spc="-10" dirty="0">
                <a:solidFill>
                  <a:srgbClr val="BBE0E3"/>
                </a:solidFill>
                <a:latin typeface="Arial"/>
                <a:cs typeface="Arial"/>
              </a:rPr>
              <a:t>,</a:t>
            </a:r>
            <a:r>
              <a:rPr sz="2100" dirty="0">
                <a:solidFill>
                  <a:srgbClr val="BBE0E3"/>
                </a:solidFill>
                <a:latin typeface="Arial"/>
                <a:cs typeface="Arial"/>
              </a:rPr>
              <a:t>	</a:t>
            </a:r>
            <a:r>
              <a:rPr sz="2100" spc="30" dirty="0">
                <a:solidFill>
                  <a:srgbClr val="BBE0E3"/>
                </a:solidFill>
                <a:latin typeface="Arial"/>
                <a:cs typeface="Arial"/>
              </a:rPr>
              <a:t>on</a:t>
            </a:r>
            <a:r>
              <a:rPr sz="2100" dirty="0">
                <a:solidFill>
                  <a:srgbClr val="BBE0E3"/>
                </a:solidFill>
                <a:latin typeface="Arial"/>
                <a:cs typeface="Arial"/>
              </a:rPr>
              <a:t>e	</a:t>
            </a:r>
            <a:r>
              <a:rPr sz="2100" spc="15" dirty="0">
                <a:solidFill>
                  <a:srgbClr val="BBE0E3"/>
                </a:solidFill>
                <a:latin typeface="Arial"/>
                <a:cs typeface="Arial"/>
              </a:rPr>
              <a:t>o</a:t>
            </a:r>
            <a:r>
              <a:rPr sz="2100" spc="-10" dirty="0">
                <a:solidFill>
                  <a:srgbClr val="BBE0E3"/>
                </a:solidFill>
                <a:latin typeface="Arial"/>
                <a:cs typeface="Arial"/>
              </a:rPr>
              <a:t>f</a:t>
            </a:r>
            <a:r>
              <a:rPr sz="210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	</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igin</a:t>
            </a:r>
            <a:r>
              <a:rPr sz="2100" spc="-70" dirty="0">
                <a:solidFill>
                  <a:srgbClr val="BBE0E3"/>
                </a:solidFill>
                <a:latin typeface="Arial"/>
                <a:cs typeface="Arial"/>
              </a:rPr>
              <a:t>a</a:t>
            </a:r>
            <a:r>
              <a:rPr sz="2100" dirty="0">
                <a:solidFill>
                  <a:srgbClr val="BBE0E3"/>
                </a:solidFill>
                <a:latin typeface="Arial"/>
                <a:cs typeface="Arial"/>
              </a:rPr>
              <a:t>l	</a:t>
            </a:r>
            <a:r>
              <a:rPr sz="2100" spc="15" dirty="0">
                <a:solidFill>
                  <a:srgbClr val="BBE0E3"/>
                </a:solidFill>
                <a:latin typeface="Arial"/>
                <a:cs typeface="Arial"/>
              </a:rPr>
              <a:t>t</a:t>
            </a:r>
            <a:r>
              <a:rPr sz="2100" spc="-20" dirty="0">
                <a:solidFill>
                  <a:srgbClr val="BBE0E3"/>
                </a:solidFill>
                <a:latin typeface="Arial"/>
                <a:cs typeface="Arial"/>
              </a:rPr>
              <a:t>w</a:t>
            </a:r>
            <a:r>
              <a:rPr sz="2100" spc="30" dirty="0">
                <a:solidFill>
                  <a:srgbClr val="BBE0E3"/>
                </a:solidFill>
                <a:latin typeface="Arial"/>
                <a:cs typeface="Arial"/>
              </a:rPr>
              <a:t>el</a:t>
            </a:r>
            <a:r>
              <a:rPr sz="2100" spc="45" dirty="0">
                <a:solidFill>
                  <a:srgbClr val="BBE0E3"/>
                </a:solidFill>
                <a:latin typeface="Arial"/>
                <a:cs typeface="Arial"/>
              </a:rPr>
              <a:t>v</a:t>
            </a:r>
            <a:r>
              <a:rPr sz="2100" dirty="0">
                <a:solidFill>
                  <a:srgbClr val="BBE0E3"/>
                </a:solidFill>
                <a:latin typeface="Arial"/>
                <a:cs typeface="Arial"/>
              </a:rPr>
              <a:t>e	</a:t>
            </a:r>
            <a:r>
              <a:rPr sz="2100" spc="30" dirty="0">
                <a:solidFill>
                  <a:srgbClr val="BBE0E3"/>
                </a:solidFill>
                <a:latin typeface="Arial"/>
                <a:cs typeface="Arial"/>
              </a:rPr>
              <a:t>di</a:t>
            </a:r>
            <a:r>
              <a:rPr sz="2100" spc="45" dirty="0">
                <a:solidFill>
                  <a:srgbClr val="BBE0E3"/>
                </a:solidFill>
                <a:latin typeface="Arial"/>
                <a:cs typeface="Arial"/>
              </a:rPr>
              <a:t>sc</a:t>
            </a:r>
            <a:r>
              <a:rPr sz="2100" spc="-70" dirty="0">
                <a:solidFill>
                  <a:srgbClr val="BBE0E3"/>
                </a:solidFill>
                <a:latin typeface="Arial"/>
                <a:cs typeface="Arial"/>
              </a:rPr>
              <a:t>i</a:t>
            </a:r>
            <a:r>
              <a:rPr sz="2100" spc="30" dirty="0">
                <a:solidFill>
                  <a:srgbClr val="BBE0E3"/>
                </a:solidFill>
                <a:latin typeface="Arial"/>
                <a:cs typeface="Arial"/>
              </a:rPr>
              <a:t>ple</a:t>
            </a:r>
            <a:r>
              <a:rPr sz="2100" spc="45" dirty="0">
                <a:solidFill>
                  <a:srgbClr val="BBE0E3"/>
                </a:solidFill>
                <a:latin typeface="Arial"/>
                <a:cs typeface="Arial"/>
              </a:rPr>
              <a:t>s</a:t>
            </a:r>
            <a:r>
              <a:rPr sz="2100" spc="-10" dirty="0">
                <a:solidFill>
                  <a:srgbClr val="BBE0E3"/>
                </a:solidFill>
                <a:latin typeface="Arial"/>
                <a:cs typeface="Arial"/>
              </a:rPr>
              <a:t>,</a:t>
            </a:r>
            <a:r>
              <a:rPr sz="2100" dirty="0">
                <a:solidFill>
                  <a:srgbClr val="BBE0E3"/>
                </a:solidFill>
                <a:latin typeface="Arial"/>
                <a:cs typeface="Arial"/>
              </a:rPr>
              <a:t>	r</a:t>
            </a:r>
            <a:r>
              <a:rPr sz="2100" spc="30" dirty="0">
                <a:solidFill>
                  <a:srgbClr val="BBE0E3"/>
                </a:solidFill>
                <a:latin typeface="Arial"/>
                <a:cs typeface="Arial"/>
              </a:rPr>
              <a:t>e</a:t>
            </a:r>
            <a:r>
              <a:rPr sz="2100" spc="0" dirty="0">
                <a:solidFill>
                  <a:srgbClr val="BBE0E3"/>
                </a:solidFill>
                <a:latin typeface="Arial"/>
                <a:cs typeface="Arial"/>
              </a:rPr>
              <a:t>f</a:t>
            </a:r>
            <a:r>
              <a:rPr sz="2100" spc="30" dirty="0">
                <a:solidFill>
                  <a:srgbClr val="BBE0E3"/>
                </a:solidFill>
                <a:latin typeface="Arial"/>
                <a:cs typeface="Arial"/>
              </a:rPr>
              <a:t>e</a:t>
            </a:r>
            <a:r>
              <a:rPr sz="2100" dirty="0">
                <a:solidFill>
                  <a:srgbClr val="BBE0E3"/>
                </a:solidFill>
                <a:latin typeface="Arial"/>
                <a:cs typeface="Arial"/>
              </a:rPr>
              <a:t>rr</a:t>
            </a:r>
            <a:r>
              <a:rPr sz="2100" spc="30" dirty="0">
                <a:solidFill>
                  <a:srgbClr val="BBE0E3"/>
                </a:solidFill>
                <a:latin typeface="Arial"/>
                <a:cs typeface="Arial"/>
              </a:rPr>
              <a:t>e</a:t>
            </a:r>
            <a:r>
              <a:rPr sz="2100" dirty="0">
                <a:solidFill>
                  <a:srgbClr val="BBE0E3"/>
                </a:solidFill>
                <a:latin typeface="Arial"/>
                <a:cs typeface="Arial"/>
              </a:rPr>
              <a:t>d	</a:t>
            </a:r>
            <a:r>
              <a:rPr sz="2100" spc="0" dirty="0">
                <a:solidFill>
                  <a:srgbClr val="BBE0E3"/>
                </a:solidFill>
                <a:latin typeface="Arial"/>
                <a:cs typeface="Arial"/>
              </a:rPr>
              <a:t>t</a:t>
            </a:r>
            <a:r>
              <a:rPr sz="2100" spc="-15" dirty="0">
                <a:solidFill>
                  <a:srgbClr val="BBE0E3"/>
                </a:solidFill>
                <a:latin typeface="Arial"/>
                <a:cs typeface="Arial"/>
              </a:rPr>
              <a:t>o</a:t>
            </a:r>
            <a:r>
              <a:rPr sz="2100" dirty="0">
                <a:solidFill>
                  <a:srgbClr val="BBE0E3"/>
                </a:solidFill>
                <a:latin typeface="Arial"/>
                <a:cs typeface="Arial"/>
              </a:rPr>
              <a:t>	</a:t>
            </a:r>
            <a:r>
              <a:rPr sz="2100" spc="30" dirty="0">
                <a:solidFill>
                  <a:srgbClr val="BBE0E3"/>
                </a:solidFill>
                <a:latin typeface="Arial"/>
                <a:cs typeface="Arial"/>
              </a:rPr>
              <a:t>a</a:t>
            </a:r>
            <a:r>
              <a:rPr sz="2100" dirty="0">
                <a:solidFill>
                  <a:srgbClr val="BBE0E3"/>
                </a:solidFill>
                <a:latin typeface="Arial"/>
                <a:cs typeface="Arial"/>
              </a:rPr>
              <a:t>s	</a:t>
            </a:r>
            <a:r>
              <a:rPr sz="2100" spc="-60" dirty="0">
                <a:solidFill>
                  <a:srgbClr val="BBE0E3"/>
                </a:solidFill>
                <a:latin typeface="Arial"/>
                <a:cs typeface="Arial"/>
              </a:rPr>
              <a:t>"</a:t>
            </a:r>
            <a:r>
              <a:rPr sz="2100" spc="0" dirty="0">
                <a:solidFill>
                  <a:srgbClr val="BBE0E3"/>
                </a:solidFill>
                <a:latin typeface="Arial"/>
                <a:cs typeface="Arial"/>
              </a:rPr>
              <a:t>t</a:t>
            </a:r>
            <a:r>
              <a:rPr sz="2100" spc="30" dirty="0">
                <a:solidFill>
                  <a:srgbClr val="BBE0E3"/>
                </a:solidFill>
                <a:latin typeface="Arial"/>
                <a:cs typeface="Arial"/>
              </a:rPr>
              <a:t>h</a:t>
            </a:r>
            <a:r>
              <a:rPr sz="2100" dirty="0">
                <a:solidFill>
                  <a:srgbClr val="BBE0E3"/>
                </a:solidFill>
                <a:latin typeface="Arial"/>
                <a:cs typeface="Arial"/>
              </a:rPr>
              <a:t>e	</a:t>
            </a:r>
            <a:r>
              <a:rPr sz="2100" spc="30" dirty="0">
                <a:solidFill>
                  <a:srgbClr val="BBE0E3"/>
                </a:solidFill>
                <a:latin typeface="Arial"/>
                <a:cs typeface="Arial"/>
              </a:rPr>
              <a:t>o</a:t>
            </a:r>
            <a:r>
              <a:rPr sz="2100" spc="-70" dirty="0">
                <a:solidFill>
                  <a:srgbClr val="BBE0E3"/>
                </a:solidFill>
                <a:latin typeface="Arial"/>
                <a:cs typeface="Arial"/>
              </a:rPr>
              <a:t>n</a:t>
            </a:r>
            <a:r>
              <a:rPr sz="2100" dirty="0">
                <a:solidFill>
                  <a:srgbClr val="BBE0E3"/>
                </a:solidFill>
                <a:latin typeface="Arial"/>
                <a:cs typeface="Arial"/>
              </a:rPr>
              <a:t>e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dirty="0">
                <a:solidFill>
                  <a:srgbClr val="BBE0E3"/>
                </a:solidFill>
                <a:latin typeface="Arial"/>
                <a:cs typeface="Arial"/>
              </a:rPr>
              <a:t>s</a:t>
            </a:r>
            <a:r>
              <a:rPr sz="2100" spc="-40" dirty="0">
                <a:solidFill>
                  <a:srgbClr val="BBE0E3"/>
                </a:solidFill>
                <a:latin typeface="Arial"/>
                <a:cs typeface="Arial"/>
              </a:rPr>
              <a:t> </a:t>
            </a:r>
            <a:r>
              <a:rPr sz="2100" spc="30" dirty="0">
                <a:solidFill>
                  <a:srgbClr val="BBE0E3"/>
                </a:solidFill>
                <a:latin typeface="Arial"/>
                <a:cs typeface="Arial"/>
              </a:rPr>
              <a:t>lo</a:t>
            </a:r>
            <a:r>
              <a:rPr sz="2100" spc="50" dirty="0">
                <a:solidFill>
                  <a:srgbClr val="BBE0E3"/>
                </a:solidFill>
                <a:latin typeface="Arial"/>
                <a:cs typeface="Arial"/>
              </a:rPr>
              <a:t>v</a:t>
            </a:r>
            <a:r>
              <a:rPr sz="2100" spc="30" dirty="0">
                <a:solidFill>
                  <a:srgbClr val="BBE0E3"/>
                </a:solidFill>
                <a:latin typeface="Arial"/>
                <a:cs typeface="Arial"/>
              </a:rPr>
              <a:t>ed</a:t>
            </a:r>
            <a:r>
              <a:rPr sz="2100" dirty="0">
                <a:solidFill>
                  <a:srgbClr val="BBE0E3"/>
                </a:solidFill>
                <a:latin typeface="Arial"/>
                <a:cs typeface="Arial"/>
              </a:rPr>
              <a:t>”</a:t>
            </a:r>
            <a:endParaRPr sz="210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3CE99-CC1D-464C-9084-B99B4CC0F31F}"/>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2A4E0FB2-7B81-4B4D-BF90-29174FE2E39E}"/>
              </a:ext>
            </a:extLst>
          </p:cNvPr>
          <p:cNvSpPr>
            <a:spLocks noGrp="1"/>
          </p:cNvSpPr>
          <p:nvPr>
            <p:ph type="body" idx="1"/>
          </p:nvPr>
        </p:nvSpPr>
        <p:spPr/>
        <p:txBody>
          <a:bodyPr/>
          <a:lstStyle/>
          <a:p>
            <a:endParaRPr lang="en-CA" dirty="0"/>
          </a:p>
        </p:txBody>
      </p:sp>
      <p:pic>
        <p:nvPicPr>
          <p:cNvPr id="4" name="The reason why 1 Gospel is not enough">
            <a:hlinkClick r:id="" action="ppaction://media"/>
            <a:extLst>
              <a:ext uri="{FF2B5EF4-FFF2-40B4-BE49-F238E27FC236}">
                <a16:creationId xmlns:a16="http://schemas.microsoft.com/office/drawing/2014/main" id="{D262479B-73CE-44DF-8213-030B45F4542F}"/>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4264" y="128290"/>
            <a:ext cx="10067394" cy="6805910"/>
          </a:xfrm>
          <a:prstGeom prst="rect">
            <a:avLst/>
          </a:prstGeom>
        </p:spPr>
      </p:pic>
    </p:spTree>
    <p:extLst>
      <p:ext uri="{BB962C8B-B14F-4D97-AF65-F5344CB8AC3E}">
        <p14:creationId xmlns:p14="http://schemas.microsoft.com/office/powerpoint/2010/main" val="121549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70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Q</a:t>
            </a:r>
            <a:r>
              <a:rPr spc="-15" dirty="0"/>
              <a:t>u</a:t>
            </a:r>
            <a:r>
              <a:rPr spc="15" dirty="0"/>
              <a:t>i</a:t>
            </a:r>
            <a:r>
              <a:rPr spc="-15" dirty="0"/>
              <a:t>c</a:t>
            </a:r>
            <a:r>
              <a:rPr spc="-40" dirty="0"/>
              <a:t>k </a:t>
            </a:r>
            <a:r>
              <a:rPr spc="-175" dirty="0"/>
              <a:t>F</a:t>
            </a:r>
            <a:r>
              <a:rPr spc="-30" dirty="0"/>
              <a:t>a</a:t>
            </a:r>
            <a:r>
              <a:rPr spc="-15" dirty="0"/>
              <a:t>c</a:t>
            </a:r>
            <a:r>
              <a:rPr spc="-80" dirty="0"/>
              <a:t>t</a:t>
            </a:r>
            <a:r>
              <a:rPr spc="-30" dirty="0"/>
              <a:t>s</a:t>
            </a:r>
            <a:r>
              <a:rPr spc="40" dirty="0"/>
              <a:t> </a:t>
            </a:r>
            <a:r>
              <a:rPr spc="-20" dirty="0"/>
              <a:t>.</a:t>
            </a:r>
            <a:r>
              <a:rPr spc="-280" dirty="0"/>
              <a:t> </a:t>
            </a:r>
            <a:r>
              <a:rPr spc="-20" dirty="0"/>
              <a:t>.</a:t>
            </a:r>
            <a:r>
              <a:rPr spc="-280" dirty="0"/>
              <a:t> </a:t>
            </a:r>
            <a:r>
              <a:rPr spc="-20" dirty="0"/>
              <a:t>.</a:t>
            </a:r>
          </a:p>
        </p:txBody>
      </p:sp>
      <p:sp>
        <p:nvSpPr>
          <p:cNvPr id="3" name="object 3"/>
          <p:cNvSpPr txBox="1"/>
          <p:nvPr/>
        </p:nvSpPr>
        <p:spPr>
          <a:xfrm>
            <a:off x="481076" y="1474858"/>
            <a:ext cx="9211945" cy="5985510"/>
          </a:xfrm>
          <a:prstGeom prst="rect">
            <a:avLst/>
          </a:prstGeom>
        </p:spPr>
        <p:txBody>
          <a:bodyPr vert="horz" wrap="square" lIns="0" tIns="0" rIns="0" bIns="0" rtlCol="0">
            <a:spAutoFit/>
          </a:bodyPr>
          <a:lstStyle/>
          <a:p>
            <a:pPr marL="12700" algn="just">
              <a:lnSpc>
                <a:spcPct val="100000"/>
              </a:lnSpc>
            </a:pPr>
            <a:r>
              <a:rPr sz="3000" b="1" spc="-25" dirty="0">
                <a:solidFill>
                  <a:srgbClr val="FF3300"/>
                </a:solidFill>
                <a:latin typeface="Arial"/>
                <a:cs typeface="Arial"/>
              </a:rPr>
              <a:t>S</a:t>
            </a:r>
            <a:r>
              <a:rPr sz="3000" b="1" spc="-55" dirty="0">
                <a:solidFill>
                  <a:srgbClr val="FF3300"/>
                </a:solidFill>
                <a:latin typeface="Arial"/>
                <a:cs typeface="Arial"/>
              </a:rPr>
              <a:t>T</a:t>
            </a:r>
            <a:r>
              <a:rPr sz="3000" b="1" spc="-25" dirty="0">
                <a:solidFill>
                  <a:srgbClr val="FF3300"/>
                </a:solidFill>
                <a:latin typeface="Arial"/>
                <a:cs typeface="Arial"/>
              </a:rPr>
              <a:t>Y</a:t>
            </a:r>
            <a:r>
              <a:rPr sz="3000" b="1" spc="-55" dirty="0">
                <a:solidFill>
                  <a:srgbClr val="FF3300"/>
                </a:solidFill>
                <a:latin typeface="Arial"/>
                <a:cs typeface="Arial"/>
              </a:rPr>
              <a:t>L</a:t>
            </a:r>
            <a:r>
              <a:rPr sz="3000" b="1" spc="-20" dirty="0">
                <a:solidFill>
                  <a:srgbClr val="FF3300"/>
                </a:solidFill>
                <a:latin typeface="Arial"/>
                <a:cs typeface="Arial"/>
              </a:rPr>
              <a:t>E</a:t>
            </a:r>
            <a:endParaRPr sz="3000" dirty="0">
              <a:latin typeface="Arial"/>
              <a:cs typeface="Arial"/>
            </a:endParaRPr>
          </a:p>
          <a:p>
            <a:pPr marL="12700" marR="12700" algn="just">
              <a:lnSpc>
                <a:spcPct val="101899"/>
              </a:lnSpc>
              <a:spcBef>
                <a:spcPts val="450"/>
              </a:spcBef>
            </a:pPr>
            <a:r>
              <a:rPr sz="2100" spc="-50" dirty="0">
                <a:solidFill>
                  <a:srgbClr val="FFFF00"/>
                </a:solidFill>
                <a:latin typeface="Arial"/>
                <a:cs typeface="Arial"/>
              </a:rPr>
              <a:t>M</a:t>
            </a:r>
            <a:r>
              <a:rPr sz="2100" spc="30" dirty="0">
                <a:solidFill>
                  <a:srgbClr val="FFFF00"/>
                </a:solidFill>
                <a:latin typeface="Arial"/>
                <a:cs typeface="Arial"/>
              </a:rPr>
              <a:t>a</a:t>
            </a:r>
            <a:r>
              <a:rPr sz="2100" spc="0" dirty="0">
                <a:solidFill>
                  <a:srgbClr val="FFFF00"/>
                </a:solidFill>
                <a:latin typeface="Arial"/>
                <a:cs typeface="Arial"/>
              </a:rPr>
              <a:t>tt</a:t>
            </a:r>
            <a:r>
              <a:rPr sz="2100" spc="30" dirty="0">
                <a:solidFill>
                  <a:srgbClr val="FFFF00"/>
                </a:solidFill>
                <a:latin typeface="Arial"/>
                <a:cs typeface="Arial"/>
              </a:rPr>
              <a:t>he</a:t>
            </a:r>
            <a:r>
              <a:rPr sz="2100" spc="-20" dirty="0">
                <a:solidFill>
                  <a:srgbClr val="FFFF00"/>
                </a:solidFill>
                <a:latin typeface="Arial"/>
                <a:cs typeface="Arial"/>
              </a:rPr>
              <a:t>w</a:t>
            </a:r>
            <a:r>
              <a:rPr sz="2100" spc="-10" dirty="0">
                <a:solidFill>
                  <a:srgbClr val="FFFF00"/>
                </a:solidFill>
                <a:latin typeface="Arial"/>
                <a:cs typeface="Arial"/>
              </a:rPr>
              <a:t>:</a:t>
            </a:r>
            <a:r>
              <a:rPr sz="2100" spc="30" dirty="0">
                <a:solidFill>
                  <a:srgbClr val="FFFF00"/>
                </a:solidFill>
                <a:latin typeface="Arial"/>
                <a:cs typeface="Arial"/>
              </a:rPr>
              <a:t> </a:t>
            </a:r>
            <a:r>
              <a:rPr sz="2100" spc="-20" dirty="0">
                <a:solidFill>
                  <a:srgbClr val="BBE0E3"/>
                </a:solidFill>
                <a:latin typeface="Arial"/>
                <a:cs typeface="Arial"/>
              </a:rPr>
              <a:t>S</a:t>
            </a:r>
            <a:r>
              <a:rPr sz="2100" spc="0" dirty="0">
                <a:solidFill>
                  <a:srgbClr val="BBE0E3"/>
                </a:solidFill>
                <a:latin typeface="Arial"/>
                <a:cs typeface="Arial"/>
              </a:rPr>
              <a:t>t</a:t>
            </a:r>
            <a:r>
              <a:rPr sz="2100" spc="-10" dirty="0">
                <a:solidFill>
                  <a:srgbClr val="BBE0E3"/>
                </a:solidFill>
                <a:latin typeface="Arial"/>
                <a:cs typeface="Arial"/>
              </a:rPr>
              <a:t>.</a:t>
            </a:r>
            <a:r>
              <a:rPr sz="2100" spc="13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spc="0" dirty="0">
                <a:solidFill>
                  <a:srgbClr val="BBE0E3"/>
                </a:solidFill>
                <a:latin typeface="Arial"/>
                <a:cs typeface="Arial"/>
              </a:rPr>
              <a:t>tt</a:t>
            </a:r>
            <a:r>
              <a:rPr sz="2100" spc="30" dirty="0">
                <a:solidFill>
                  <a:srgbClr val="BBE0E3"/>
                </a:solidFill>
                <a:latin typeface="Arial"/>
                <a:cs typeface="Arial"/>
              </a:rPr>
              <a:t>he</a:t>
            </a:r>
            <a:r>
              <a:rPr sz="2100" dirty="0">
                <a:solidFill>
                  <a:srgbClr val="BBE0E3"/>
                </a:solidFill>
                <a:latin typeface="Arial"/>
                <a:cs typeface="Arial"/>
              </a:rPr>
              <a:t>w </a:t>
            </a:r>
            <a:r>
              <a:rPr sz="2100" spc="30" dirty="0">
                <a:solidFill>
                  <a:srgbClr val="BBE0E3"/>
                </a:solidFill>
                <a:latin typeface="Arial"/>
                <a:cs typeface="Arial"/>
              </a:rPr>
              <a:t>u</a:t>
            </a:r>
            <a:r>
              <a:rPr sz="2100" spc="45" dirty="0">
                <a:solidFill>
                  <a:srgbClr val="BBE0E3"/>
                </a:solidFill>
                <a:latin typeface="Arial"/>
                <a:cs typeface="Arial"/>
              </a:rPr>
              <a:t>s</a:t>
            </a:r>
            <a:r>
              <a:rPr sz="2100" spc="30" dirty="0">
                <a:solidFill>
                  <a:srgbClr val="BBE0E3"/>
                </a:solidFill>
                <a:latin typeface="Arial"/>
                <a:cs typeface="Arial"/>
              </a:rPr>
              <a:t>e</a:t>
            </a:r>
            <a:r>
              <a:rPr sz="2100" dirty="0">
                <a:solidFill>
                  <a:srgbClr val="BBE0E3"/>
                </a:solidFill>
                <a:latin typeface="Arial"/>
                <a:cs typeface="Arial"/>
              </a:rPr>
              <a:t>s</a:t>
            </a:r>
            <a:r>
              <a:rPr sz="2100" spc="65" dirty="0">
                <a:solidFill>
                  <a:srgbClr val="BBE0E3"/>
                </a:solidFill>
                <a:latin typeface="Arial"/>
                <a:cs typeface="Arial"/>
              </a:rPr>
              <a:t> </a:t>
            </a:r>
            <a:r>
              <a:rPr sz="2100" i="1" u="heavy" spc="-50" dirty="0">
                <a:solidFill>
                  <a:srgbClr val="BBE0E3"/>
                </a:solidFill>
                <a:latin typeface="Arial"/>
                <a:cs typeface="Arial"/>
              </a:rPr>
              <a:t>"</a:t>
            </a:r>
            <a:r>
              <a:rPr sz="2100" i="1" u="heavy" spc="30" dirty="0">
                <a:solidFill>
                  <a:srgbClr val="BBE0E3"/>
                </a:solidFill>
                <a:latin typeface="Arial"/>
                <a:cs typeface="Arial"/>
              </a:rPr>
              <a:t>e</a:t>
            </a:r>
            <a:r>
              <a:rPr sz="2100" i="1" u="heavy" spc="50" dirty="0">
                <a:solidFill>
                  <a:srgbClr val="BBE0E3"/>
                </a:solidFill>
                <a:latin typeface="Arial"/>
                <a:cs typeface="Arial"/>
              </a:rPr>
              <a:t>x</a:t>
            </a:r>
            <a:r>
              <a:rPr sz="2100" i="1" u="heavy" spc="0" dirty="0">
                <a:solidFill>
                  <a:srgbClr val="BBE0E3"/>
                </a:solidFill>
                <a:latin typeface="Arial"/>
                <a:cs typeface="Arial"/>
              </a:rPr>
              <a:t>t</a:t>
            </a:r>
            <a:r>
              <a:rPr sz="2100" i="1" u="heavy" dirty="0">
                <a:solidFill>
                  <a:srgbClr val="BBE0E3"/>
                </a:solidFill>
                <a:latin typeface="Arial"/>
                <a:cs typeface="Arial"/>
              </a:rPr>
              <a:t>r</a:t>
            </a:r>
            <a:r>
              <a:rPr sz="2100" i="1" u="heavy" spc="30" dirty="0">
                <a:solidFill>
                  <a:srgbClr val="BBE0E3"/>
                </a:solidFill>
                <a:latin typeface="Arial"/>
                <a:cs typeface="Arial"/>
              </a:rPr>
              <a:t>e</a:t>
            </a:r>
            <a:r>
              <a:rPr sz="2100" i="1" u="heavy" spc="-50" dirty="0">
                <a:solidFill>
                  <a:srgbClr val="BBE0E3"/>
                </a:solidFill>
                <a:latin typeface="Arial"/>
                <a:cs typeface="Arial"/>
              </a:rPr>
              <a:t>m</a:t>
            </a:r>
            <a:r>
              <a:rPr sz="2100" i="1" u="heavy" dirty="0">
                <a:solidFill>
                  <a:srgbClr val="BBE0E3"/>
                </a:solidFill>
                <a:latin typeface="Arial"/>
                <a:cs typeface="Arial"/>
              </a:rPr>
              <a:t>e</a:t>
            </a:r>
            <a:r>
              <a:rPr sz="2100" i="1" u="heavy" spc="-465" dirty="0">
                <a:solidFill>
                  <a:srgbClr val="BBE0E3"/>
                </a:solidFill>
                <a:latin typeface="Arial"/>
                <a:cs typeface="Arial"/>
              </a:rPr>
              <a:t> </a:t>
            </a:r>
            <a:r>
              <a:rPr sz="2100" i="1" u="heavy" spc="-10" dirty="0">
                <a:solidFill>
                  <a:srgbClr val="BBE0E3"/>
                </a:solidFill>
                <a:latin typeface="Arial"/>
                <a:cs typeface="Arial"/>
              </a:rPr>
              <a:t>"</a:t>
            </a:r>
            <a:r>
              <a:rPr sz="2100" i="1" u="heavy" spc="-40" dirty="0">
                <a:solidFill>
                  <a:srgbClr val="BBE0E3"/>
                </a:solidFill>
                <a:latin typeface="Arial"/>
                <a:cs typeface="Arial"/>
              </a:rPr>
              <a:t> </a:t>
            </a:r>
            <a:r>
              <a:rPr sz="2100" u="heavy" spc="30" dirty="0">
                <a:solidFill>
                  <a:srgbClr val="BBE0E3"/>
                </a:solidFill>
                <a:latin typeface="Arial"/>
                <a:cs typeface="Arial"/>
              </a:rPr>
              <a:t>e</a:t>
            </a:r>
            <a:r>
              <a:rPr sz="2100" u="heavy" spc="45" dirty="0">
                <a:solidFill>
                  <a:srgbClr val="BBE0E3"/>
                </a:solidFill>
                <a:latin typeface="Arial"/>
                <a:cs typeface="Arial"/>
              </a:rPr>
              <a:t>x</a:t>
            </a:r>
            <a:r>
              <a:rPr sz="2100" u="heavy" spc="30" dirty="0">
                <a:solidFill>
                  <a:srgbClr val="BBE0E3"/>
                </a:solidFill>
                <a:latin typeface="Arial"/>
                <a:cs typeface="Arial"/>
              </a:rPr>
              <a:t>a</a:t>
            </a:r>
            <a:r>
              <a:rPr sz="2100" u="heavy" spc="-50" dirty="0">
                <a:solidFill>
                  <a:srgbClr val="BBE0E3"/>
                </a:solidFill>
                <a:latin typeface="Arial"/>
                <a:cs typeface="Arial"/>
              </a:rPr>
              <a:t>m</a:t>
            </a:r>
            <a:r>
              <a:rPr sz="2100" u="heavy" spc="30" dirty="0">
                <a:solidFill>
                  <a:srgbClr val="BBE0E3"/>
                </a:solidFill>
                <a:latin typeface="Arial"/>
                <a:cs typeface="Arial"/>
              </a:rPr>
              <a:t>ples</a:t>
            </a:r>
            <a:r>
              <a:rPr sz="2100" u="heavy" spc="25" dirty="0">
                <a:solidFill>
                  <a:srgbClr val="BBE0E3"/>
                </a:solidFill>
                <a:latin typeface="Arial"/>
                <a:cs typeface="Arial"/>
              </a:rPr>
              <a:t> </a:t>
            </a:r>
            <a:r>
              <a:rPr sz="2100" u="heavy" spc="30" dirty="0">
                <a:solidFill>
                  <a:srgbClr val="BBE0E3"/>
                </a:solidFill>
                <a:latin typeface="Arial"/>
                <a:cs typeface="Arial"/>
              </a:rPr>
              <a:t>and</a:t>
            </a:r>
            <a:r>
              <a:rPr sz="2100" u="heavy" spc="0" dirty="0">
                <a:solidFill>
                  <a:srgbClr val="BBE0E3"/>
                </a:solidFill>
                <a:latin typeface="Arial"/>
                <a:cs typeface="Arial"/>
              </a:rPr>
              <a:t> </a:t>
            </a:r>
            <a:r>
              <a:rPr sz="2100" u="heavy" spc="35" dirty="0">
                <a:solidFill>
                  <a:srgbClr val="BBE0E3"/>
                </a:solidFill>
                <a:latin typeface="Arial"/>
                <a:cs typeface="Arial"/>
              </a:rPr>
              <a:t>s</a:t>
            </a:r>
            <a:r>
              <a:rPr sz="2100" u="heavy" spc="0" dirty="0">
                <a:solidFill>
                  <a:srgbClr val="BBE0E3"/>
                </a:solidFill>
                <a:latin typeface="Arial"/>
                <a:cs typeface="Arial"/>
              </a:rPr>
              <a:t>t</a:t>
            </a:r>
            <a:r>
              <a:rPr sz="2100" u="heavy" spc="30" dirty="0">
                <a:solidFill>
                  <a:srgbClr val="BBE0E3"/>
                </a:solidFill>
                <a:latin typeface="Arial"/>
                <a:cs typeface="Arial"/>
              </a:rPr>
              <a:t>a</a:t>
            </a:r>
            <a:r>
              <a:rPr sz="2100" u="heavy" spc="0" dirty="0">
                <a:solidFill>
                  <a:srgbClr val="BBE0E3"/>
                </a:solidFill>
                <a:latin typeface="Arial"/>
                <a:cs typeface="Arial"/>
              </a:rPr>
              <a:t>t</a:t>
            </a:r>
            <a:r>
              <a:rPr sz="2100" u="heavy" spc="30" dirty="0">
                <a:solidFill>
                  <a:srgbClr val="BBE0E3"/>
                </a:solidFill>
                <a:latin typeface="Arial"/>
                <a:cs typeface="Arial"/>
              </a:rPr>
              <a:t>e</a:t>
            </a:r>
            <a:r>
              <a:rPr sz="2100" u="heavy" spc="-50" dirty="0">
                <a:solidFill>
                  <a:srgbClr val="BBE0E3"/>
                </a:solidFill>
                <a:latin typeface="Arial"/>
                <a:cs typeface="Arial"/>
              </a:rPr>
              <a:t>m</a:t>
            </a:r>
            <a:r>
              <a:rPr sz="2100" u="heavy" spc="30" dirty="0">
                <a:solidFill>
                  <a:srgbClr val="BBE0E3"/>
                </a:solidFill>
                <a:latin typeface="Arial"/>
                <a:cs typeface="Arial"/>
              </a:rPr>
              <a:t>en</a:t>
            </a:r>
            <a:r>
              <a:rPr sz="2100" u="heavy" spc="0" dirty="0">
                <a:solidFill>
                  <a:srgbClr val="BBE0E3"/>
                </a:solidFill>
                <a:latin typeface="Arial"/>
                <a:cs typeface="Arial"/>
              </a:rPr>
              <a:t>t</a:t>
            </a:r>
            <a:r>
              <a:rPr sz="2100" u="heavy" dirty="0">
                <a:solidFill>
                  <a:srgbClr val="BBE0E3"/>
                </a:solidFill>
                <a:latin typeface="Arial"/>
                <a:cs typeface="Arial"/>
              </a:rPr>
              <a:t>s</a:t>
            </a:r>
            <a:r>
              <a:rPr sz="2100" spc="6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o</a:t>
            </a:r>
            <a:r>
              <a:rPr sz="2100" spc="45"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spc="45" dirty="0">
                <a:solidFill>
                  <a:srgbClr val="BBE0E3"/>
                </a:solidFill>
                <a:latin typeface="Arial"/>
                <a:cs typeface="Arial"/>
              </a:rPr>
              <a:t>k</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hi</a:t>
            </a:r>
            <a:r>
              <a:rPr sz="2100" dirty="0">
                <a:solidFill>
                  <a:srgbClr val="BBE0E3"/>
                </a:solidFill>
                <a:latin typeface="Arial"/>
                <a:cs typeface="Arial"/>
              </a:rPr>
              <a:t>s </a:t>
            </a:r>
            <a:r>
              <a:rPr sz="2100" spc="30" dirty="0">
                <a:solidFill>
                  <a:srgbClr val="BBE0E3"/>
                </a:solidFill>
                <a:latin typeface="Arial"/>
                <a:cs typeface="Arial"/>
              </a:rPr>
              <a:t>poi</a:t>
            </a:r>
            <a:r>
              <a:rPr sz="2100" spc="15" dirty="0">
                <a:solidFill>
                  <a:srgbClr val="BBE0E3"/>
                </a:solidFill>
                <a:latin typeface="Arial"/>
                <a:cs typeface="Arial"/>
              </a:rPr>
              <a:t>n</a:t>
            </a:r>
            <a:r>
              <a:rPr sz="2100" spc="0" dirty="0">
                <a:solidFill>
                  <a:srgbClr val="BBE0E3"/>
                </a:solidFill>
                <a:latin typeface="Arial"/>
                <a:cs typeface="Arial"/>
              </a:rPr>
              <a:t>t</a:t>
            </a:r>
            <a:r>
              <a:rPr sz="2100" spc="50" dirty="0">
                <a:solidFill>
                  <a:srgbClr val="BBE0E3"/>
                </a:solidFill>
                <a:latin typeface="Arial"/>
                <a:cs typeface="Arial"/>
              </a:rPr>
              <a:t>s</a:t>
            </a:r>
            <a:r>
              <a:rPr sz="2100" spc="-10" dirty="0">
                <a:solidFill>
                  <a:srgbClr val="BBE0E3"/>
                </a:solidFill>
                <a:latin typeface="Arial"/>
                <a:cs typeface="Arial"/>
              </a:rPr>
              <a:t>.</a:t>
            </a:r>
            <a:r>
              <a:rPr sz="2100" dirty="0">
                <a:solidFill>
                  <a:srgbClr val="BBE0E3"/>
                </a:solidFill>
                <a:latin typeface="Arial"/>
                <a:cs typeface="Arial"/>
              </a:rPr>
              <a:t> </a:t>
            </a:r>
            <a:r>
              <a:rPr sz="2100" spc="-254" dirty="0">
                <a:solidFill>
                  <a:srgbClr val="BBE0E3"/>
                </a:solidFill>
                <a:latin typeface="Arial"/>
                <a:cs typeface="Arial"/>
              </a:rPr>
              <a:t> </a:t>
            </a:r>
            <a:r>
              <a:rPr sz="2100" spc="-20" dirty="0">
                <a:solidFill>
                  <a:srgbClr val="BBE0E3"/>
                </a:solidFill>
                <a:latin typeface="Arial"/>
                <a:cs typeface="Arial"/>
              </a:rPr>
              <a:t>H</a:t>
            </a:r>
            <a:r>
              <a:rPr sz="2100" dirty="0">
                <a:solidFill>
                  <a:srgbClr val="BBE0E3"/>
                </a:solidFill>
                <a:latin typeface="Arial"/>
                <a:cs typeface="Arial"/>
              </a:rPr>
              <a:t>e </a:t>
            </a:r>
            <a:r>
              <a:rPr sz="2100" spc="-240" dirty="0">
                <a:solidFill>
                  <a:srgbClr val="BBE0E3"/>
                </a:solidFill>
                <a:latin typeface="Arial"/>
                <a:cs typeface="Arial"/>
              </a:rPr>
              <a:t> </a:t>
            </a:r>
            <a:r>
              <a:rPr sz="2100" spc="15" dirty="0">
                <a:solidFill>
                  <a:srgbClr val="BBE0E3"/>
                </a:solidFill>
                <a:latin typeface="Arial"/>
                <a:cs typeface="Arial"/>
              </a:rPr>
              <a:t>o</a:t>
            </a:r>
            <a:r>
              <a:rPr sz="2100" spc="0" dirty="0">
                <a:solidFill>
                  <a:srgbClr val="BBE0E3"/>
                </a:solidFill>
                <a:latin typeface="Arial"/>
                <a:cs typeface="Arial"/>
              </a:rPr>
              <a:t>ft</a:t>
            </a:r>
            <a:r>
              <a:rPr sz="2100" spc="30" dirty="0">
                <a:solidFill>
                  <a:srgbClr val="BBE0E3"/>
                </a:solidFill>
                <a:latin typeface="Arial"/>
                <a:cs typeface="Arial"/>
              </a:rPr>
              <a:t>e</a:t>
            </a:r>
            <a:r>
              <a:rPr sz="2100" dirty="0">
                <a:solidFill>
                  <a:srgbClr val="BBE0E3"/>
                </a:solidFill>
                <a:latin typeface="Arial"/>
                <a:cs typeface="Arial"/>
              </a:rPr>
              <a:t>n </a:t>
            </a:r>
            <a:r>
              <a:rPr sz="2100" spc="-235" dirty="0">
                <a:solidFill>
                  <a:srgbClr val="BBE0E3"/>
                </a:solidFill>
                <a:latin typeface="Arial"/>
                <a:cs typeface="Arial"/>
              </a:rPr>
              <a:t> </a:t>
            </a:r>
            <a:r>
              <a:rPr sz="2100" spc="50" dirty="0">
                <a:solidFill>
                  <a:srgbClr val="BBE0E3"/>
                </a:solidFill>
                <a:latin typeface="Arial"/>
                <a:cs typeface="Arial"/>
              </a:rPr>
              <a:t>s</a:t>
            </a:r>
            <a:r>
              <a:rPr sz="2100" spc="-70" dirty="0">
                <a:solidFill>
                  <a:srgbClr val="BBE0E3"/>
                </a:solidFill>
                <a:latin typeface="Arial"/>
                <a:cs typeface="Arial"/>
              </a:rPr>
              <a:t>p</a:t>
            </a:r>
            <a:r>
              <a:rPr sz="2100" spc="30" dirty="0">
                <a:solidFill>
                  <a:srgbClr val="BBE0E3"/>
                </a:solidFill>
                <a:latin typeface="Arial"/>
                <a:cs typeface="Arial"/>
              </a:rPr>
              <a:t>ea</a:t>
            </a:r>
            <a:r>
              <a:rPr sz="2100" spc="50" dirty="0">
                <a:solidFill>
                  <a:srgbClr val="BBE0E3"/>
                </a:solidFill>
                <a:latin typeface="Arial"/>
                <a:cs typeface="Arial"/>
              </a:rPr>
              <a:t>k</a:t>
            </a:r>
            <a:r>
              <a:rPr sz="2100" dirty="0">
                <a:solidFill>
                  <a:srgbClr val="BBE0E3"/>
                </a:solidFill>
                <a:latin typeface="Arial"/>
                <a:cs typeface="Arial"/>
              </a:rPr>
              <a:t>s </a:t>
            </a:r>
            <a:r>
              <a:rPr sz="2100" spc="-220" dirty="0">
                <a:solidFill>
                  <a:srgbClr val="BBE0E3"/>
                </a:solidFill>
                <a:latin typeface="Arial"/>
                <a:cs typeface="Arial"/>
              </a:rPr>
              <a:t> </a:t>
            </a:r>
            <a:r>
              <a:rPr sz="2100" spc="-70" dirty="0">
                <a:solidFill>
                  <a:srgbClr val="BBE0E3"/>
                </a:solidFill>
                <a:latin typeface="Arial"/>
                <a:cs typeface="Arial"/>
              </a:rPr>
              <a:t>i</a:t>
            </a:r>
            <a:r>
              <a:rPr sz="2100" dirty="0">
                <a:solidFill>
                  <a:srgbClr val="BBE0E3"/>
                </a:solidFill>
                <a:latin typeface="Arial"/>
                <a:cs typeface="Arial"/>
              </a:rPr>
              <a:t>n </a:t>
            </a:r>
            <a:r>
              <a:rPr sz="2100" spc="-240" dirty="0">
                <a:solidFill>
                  <a:srgbClr val="BBE0E3"/>
                </a:solidFill>
                <a:latin typeface="Arial"/>
                <a:cs typeface="Arial"/>
              </a:rPr>
              <a:t> </a:t>
            </a:r>
            <a:r>
              <a:rPr sz="2100" spc="35" dirty="0">
                <a:solidFill>
                  <a:srgbClr val="BBE0E3"/>
                </a:solidFill>
                <a:latin typeface="Arial"/>
                <a:cs typeface="Arial"/>
              </a:rPr>
              <a:t>s</a:t>
            </a:r>
            <a:r>
              <a:rPr sz="2100" spc="0" dirty="0">
                <a:solidFill>
                  <a:srgbClr val="BBE0E3"/>
                </a:solidFill>
                <a:latin typeface="Arial"/>
                <a:cs typeface="Arial"/>
              </a:rPr>
              <a:t>t</a:t>
            </a:r>
            <a:r>
              <a:rPr sz="2100" spc="-5" dirty="0">
                <a:solidFill>
                  <a:srgbClr val="BBE0E3"/>
                </a:solidFill>
                <a:latin typeface="Arial"/>
                <a:cs typeface="Arial"/>
              </a:rPr>
              <a:t>r</a:t>
            </a:r>
            <a:r>
              <a:rPr sz="2100" spc="30" dirty="0">
                <a:solidFill>
                  <a:srgbClr val="BBE0E3"/>
                </a:solidFill>
                <a:latin typeface="Arial"/>
                <a:cs typeface="Arial"/>
              </a:rPr>
              <a:t>i</a:t>
            </a:r>
            <a:r>
              <a:rPr sz="2100" spc="-55" dirty="0">
                <a:solidFill>
                  <a:srgbClr val="BBE0E3"/>
                </a:solidFill>
                <a:latin typeface="Arial"/>
                <a:cs typeface="Arial"/>
              </a:rPr>
              <a:t>k</a:t>
            </a:r>
            <a:r>
              <a:rPr sz="2100" spc="30" dirty="0">
                <a:solidFill>
                  <a:srgbClr val="BBE0E3"/>
                </a:solidFill>
                <a:latin typeface="Arial"/>
                <a:cs typeface="Arial"/>
              </a:rPr>
              <a:t>in</a:t>
            </a:r>
            <a:r>
              <a:rPr sz="2100" dirty="0">
                <a:solidFill>
                  <a:srgbClr val="BBE0E3"/>
                </a:solidFill>
                <a:latin typeface="Arial"/>
                <a:cs typeface="Arial"/>
              </a:rPr>
              <a:t>g </a:t>
            </a:r>
            <a:r>
              <a:rPr sz="2100" spc="-235" dirty="0">
                <a:solidFill>
                  <a:srgbClr val="BBE0E3"/>
                </a:solidFill>
                <a:latin typeface="Arial"/>
                <a:cs typeface="Arial"/>
              </a:rPr>
              <a:t> </a:t>
            </a:r>
            <a:r>
              <a:rPr sz="2100" spc="50" dirty="0">
                <a:solidFill>
                  <a:srgbClr val="BBE0E3"/>
                </a:solidFill>
                <a:latin typeface="Arial"/>
                <a:cs typeface="Arial"/>
              </a:rPr>
              <a:t>c</a:t>
            </a:r>
            <a:r>
              <a:rPr sz="2100" spc="30" dirty="0">
                <a:solidFill>
                  <a:srgbClr val="BBE0E3"/>
                </a:solidFill>
                <a:latin typeface="Arial"/>
                <a:cs typeface="Arial"/>
              </a:rPr>
              <a:t>on</a:t>
            </a:r>
            <a:r>
              <a:rPr sz="2100" spc="0" dirty="0">
                <a:solidFill>
                  <a:srgbClr val="BBE0E3"/>
                </a:solidFill>
                <a:latin typeface="Arial"/>
                <a:cs typeface="Arial"/>
              </a:rPr>
              <a:t>t</a:t>
            </a:r>
            <a:r>
              <a:rPr sz="2100" spc="-5" dirty="0">
                <a:solidFill>
                  <a:srgbClr val="BBE0E3"/>
                </a:solidFill>
                <a:latin typeface="Arial"/>
                <a:cs typeface="Arial"/>
              </a:rPr>
              <a:t>r</a:t>
            </a:r>
            <a:r>
              <a:rPr sz="2100" spc="-70" dirty="0">
                <a:solidFill>
                  <a:srgbClr val="BBE0E3"/>
                </a:solidFill>
                <a:latin typeface="Arial"/>
                <a:cs typeface="Arial"/>
              </a:rPr>
              <a:t>a</a:t>
            </a:r>
            <a:r>
              <a:rPr sz="2100" spc="35" dirty="0">
                <a:solidFill>
                  <a:srgbClr val="BBE0E3"/>
                </a:solidFill>
                <a:latin typeface="Arial"/>
                <a:cs typeface="Arial"/>
              </a:rPr>
              <a:t>s</a:t>
            </a:r>
            <a:r>
              <a:rPr sz="2100" spc="0" dirty="0">
                <a:solidFill>
                  <a:srgbClr val="BBE0E3"/>
                </a:solidFill>
                <a:latin typeface="Arial"/>
                <a:cs typeface="Arial"/>
              </a:rPr>
              <a:t>t</a:t>
            </a:r>
            <a:r>
              <a:rPr sz="2100" spc="45" dirty="0">
                <a:solidFill>
                  <a:srgbClr val="BBE0E3"/>
                </a:solidFill>
                <a:latin typeface="Arial"/>
                <a:cs typeface="Arial"/>
              </a:rPr>
              <a:t>s</a:t>
            </a:r>
            <a:r>
              <a:rPr sz="2100" spc="-10" dirty="0">
                <a:solidFill>
                  <a:srgbClr val="BBE0E3"/>
                </a:solidFill>
                <a:latin typeface="Arial"/>
                <a:cs typeface="Arial"/>
              </a:rPr>
              <a:t>.</a:t>
            </a:r>
            <a:r>
              <a:rPr sz="2100" dirty="0">
                <a:solidFill>
                  <a:srgbClr val="BBE0E3"/>
                </a:solidFill>
                <a:latin typeface="Arial"/>
                <a:cs typeface="Arial"/>
              </a:rPr>
              <a:t> </a:t>
            </a:r>
            <a:r>
              <a:rPr sz="2100" spc="-254" dirty="0">
                <a:solidFill>
                  <a:srgbClr val="BBE0E3"/>
                </a:solidFill>
                <a:latin typeface="Arial"/>
                <a:cs typeface="Arial"/>
              </a:rPr>
              <a:t> </a:t>
            </a:r>
            <a:r>
              <a:rPr sz="2100" spc="-20" dirty="0">
                <a:solidFill>
                  <a:srgbClr val="BBE0E3"/>
                </a:solidFill>
                <a:latin typeface="Arial"/>
                <a:cs typeface="Arial"/>
              </a:rPr>
              <a:t>H</a:t>
            </a:r>
            <a:r>
              <a:rPr sz="2100" dirty="0">
                <a:solidFill>
                  <a:srgbClr val="BBE0E3"/>
                </a:solidFill>
                <a:latin typeface="Arial"/>
                <a:cs typeface="Arial"/>
              </a:rPr>
              <a:t>e </a:t>
            </a:r>
            <a:r>
              <a:rPr sz="2100" spc="-240" dirty="0">
                <a:solidFill>
                  <a:srgbClr val="BBE0E3"/>
                </a:solidFill>
                <a:latin typeface="Arial"/>
                <a:cs typeface="Arial"/>
              </a:rPr>
              <a:t> </a:t>
            </a:r>
            <a:r>
              <a:rPr sz="2100" spc="30" dirty="0">
                <a:solidFill>
                  <a:srgbClr val="BBE0E3"/>
                </a:solidFill>
                <a:latin typeface="Arial"/>
                <a:cs typeface="Arial"/>
              </a:rPr>
              <a:t>o</a:t>
            </a:r>
            <a:r>
              <a:rPr sz="2100" dirty="0">
                <a:solidFill>
                  <a:srgbClr val="BBE0E3"/>
                </a:solidFill>
                <a:latin typeface="Arial"/>
                <a:cs typeface="Arial"/>
              </a:rPr>
              <a:t>r</a:t>
            </a:r>
            <a:r>
              <a:rPr sz="2100" spc="30" dirty="0">
                <a:solidFill>
                  <a:srgbClr val="BBE0E3"/>
                </a:solidFill>
                <a:latin typeface="Arial"/>
                <a:cs typeface="Arial"/>
              </a:rPr>
              <a:t>gani</a:t>
            </a:r>
            <a:r>
              <a:rPr sz="2100" spc="-50" dirty="0">
                <a:solidFill>
                  <a:srgbClr val="BBE0E3"/>
                </a:solidFill>
                <a:latin typeface="Arial"/>
                <a:cs typeface="Arial"/>
              </a:rPr>
              <a:t>z</a:t>
            </a:r>
            <a:r>
              <a:rPr sz="2100" spc="30" dirty="0">
                <a:solidFill>
                  <a:srgbClr val="BBE0E3"/>
                </a:solidFill>
                <a:latin typeface="Arial"/>
                <a:cs typeface="Arial"/>
              </a:rPr>
              <a:t>e</a:t>
            </a:r>
            <a:r>
              <a:rPr sz="2100" dirty="0">
                <a:solidFill>
                  <a:srgbClr val="BBE0E3"/>
                </a:solidFill>
                <a:latin typeface="Arial"/>
                <a:cs typeface="Arial"/>
              </a:rPr>
              <a:t>s </a:t>
            </a:r>
            <a:r>
              <a:rPr sz="2100" spc="-220" dirty="0">
                <a:solidFill>
                  <a:srgbClr val="BBE0E3"/>
                </a:solidFill>
                <a:latin typeface="Arial"/>
                <a:cs typeface="Arial"/>
              </a:rPr>
              <a:t> </a:t>
            </a:r>
            <a:r>
              <a:rPr sz="2100" spc="30" dirty="0">
                <a:solidFill>
                  <a:srgbClr val="BBE0E3"/>
                </a:solidFill>
                <a:latin typeface="Arial"/>
                <a:cs typeface="Arial"/>
              </a:rPr>
              <a:t>hi</a:t>
            </a:r>
            <a:r>
              <a:rPr sz="2100" dirty="0">
                <a:solidFill>
                  <a:srgbClr val="BBE0E3"/>
                </a:solidFill>
                <a:latin typeface="Arial"/>
                <a:cs typeface="Arial"/>
              </a:rPr>
              <a:t>s </a:t>
            </a:r>
            <a:r>
              <a:rPr sz="2100" spc="-22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spc="0" dirty="0">
                <a:solidFill>
                  <a:srgbClr val="BBE0E3"/>
                </a:solidFill>
                <a:latin typeface="Arial"/>
                <a:cs typeface="Arial"/>
              </a:rPr>
              <a:t>t</a:t>
            </a:r>
            <a:r>
              <a:rPr sz="2100" spc="30" dirty="0">
                <a:solidFill>
                  <a:srgbClr val="BBE0E3"/>
                </a:solidFill>
                <a:latin typeface="Arial"/>
                <a:cs typeface="Arial"/>
              </a:rPr>
              <a:t>e</a:t>
            </a:r>
            <a:r>
              <a:rPr sz="2100" dirty="0">
                <a:solidFill>
                  <a:srgbClr val="BBE0E3"/>
                </a:solidFill>
                <a:latin typeface="Arial"/>
                <a:cs typeface="Arial"/>
              </a:rPr>
              <a:t>r</a:t>
            </a:r>
            <a:r>
              <a:rPr sz="2100" spc="30" dirty="0">
                <a:solidFill>
                  <a:srgbClr val="BBE0E3"/>
                </a:solidFill>
                <a:latin typeface="Arial"/>
                <a:cs typeface="Arial"/>
              </a:rPr>
              <a:t>ia</a:t>
            </a:r>
            <a:r>
              <a:rPr sz="2100" dirty="0">
                <a:solidFill>
                  <a:srgbClr val="BBE0E3"/>
                </a:solidFill>
                <a:latin typeface="Arial"/>
                <a:cs typeface="Arial"/>
              </a:rPr>
              <a:t>l </a:t>
            </a:r>
            <a:r>
              <a:rPr sz="2100" spc="-240" dirty="0">
                <a:solidFill>
                  <a:srgbClr val="BBE0E3"/>
                </a:solidFill>
                <a:latin typeface="Arial"/>
                <a:cs typeface="Arial"/>
              </a:rPr>
              <a:t> </a:t>
            </a:r>
            <a:r>
              <a:rPr sz="2100" spc="-70" dirty="0">
                <a:solidFill>
                  <a:srgbClr val="BBE0E3"/>
                </a:solidFill>
                <a:latin typeface="Arial"/>
                <a:cs typeface="Arial"/>
              </a:rPr>
              <a:t>in </a:t>
            </a:r>
            <a:r>
              <a:rPr sz="2100" spc="30" dirty="0">
                <a:solidFill>
                  <a:srgbClr val="BBE0E3"/>
                </a:solidFill>
                <a:latin typeface="Arial"/>
                <a:cs typeface="Arial"/>
              </a:rPr>
              <a:t>g</a:t>
            </a:r>
            <a:r>
              <a:rPr sz="2100" dirty="0">
                <a:solidFill>
                  <a:srgbClr val="BBE0E3"/>
                </a:solidFill>
                <a:latin typeface="Arial"/>
                <a:cs typeface="Arial"/>
              </a:rPr>
              <a:t>r</a:t>
            </a:r>
            <a:r>
              <a:rPr sz="2100" spc="30" dirty="0">
                <a:solidFill>
                  <a:srgbClr val="BBE0E3"/>
                </a:solidFill>
                <a:latin typeface="Arial"/>
                <a:cs typeface="Arial"/>
              </a:rPr>
              <a:t>oup</a:t>
            </a:r>
            <a:r>
              <a:rPr sz="2100" dirty="0">
                <a:solidFill>
                  <a:srgbClr val="BBE0E3"/>
                </a:solidFill>
                <a:latin typeface="Arial"/>
                <a:cs typeface="Arial"/>
              </a:rPr>
              <a:t>s</a:t>
            </a:r>
            <a:r>
              <a:rPr sz="2100" spc="265" dirty="0">
                <a:solidFill>
                  <a:srgbClr val="BBE0E3"/>
                </a:solidFill>
                <a:latin typeface="Arial"/>
                <a:cs typeface="Arial"/>
              </a:rPr>
              <a:t> </a:t>
            </a:r>
            <a:r>
              <a:rPr sz="2100" spc="15" dirty="0">
                <a:solidFill>
                  <a:srgbClr val="BBE0E3"/>
                </a:solidFill>
                <a:latin typeface="Arial"/>
                <a:cs typeface="Arial"/>
              </a:rPr>
              <a:t>o</a:t>
            </a:r>
            <a:r>
              <a:rPr sz="2100" spc="-10" dirty="0">
                <a:solidFill>
                  <a:srgbClr val="BBE0E3"/>
                </a:solidFill>
                <a:latin typeface="Arial"/>
                <a:cs typeface="Arial"/>
              </a:rPr>
              <a:t>f</a:t>
            </a:r>
            <a:r>
              <a:rPr sz="2100" spc="130" dirty="0">
                <a:solidFill>
                  <a:srgbClr val="BBE0E3"/>
                </a:solidFill>
                <a:latin typeface="Arial"/>
                <a:cs typeface="Arial"/>
              </a:rPr>
              <a:t> </a:t>
            </a:r>
            <a:r>
              <a:rPr sz="2100" spc="30" dirty="0">
                <a:solidFill>
                  <a:srgbClr val="BBE0E3"/>
                </a:solidFill>
                <a:latin typeface="Arial"/>
                <a:cs typeface="Arial"/>
              </a:rPr>
              <a:t>3</a:t>
            </a:r>
            <a:r>
              <a:rPr sz="2100" spc="-10" dirty="0">
                <a:solidFill>
                  <a:srgbClr val="BBE0E3"/>
                </a:solidFill>
                <a:latin typeface="Arial"/>
                <a:cs typeface="Arial"/>
              </a:rPr>
              <a:t>,</a:t>
            </a:r>
            <a:r>
              <a:rPr sz="2100" spc="229" dirty="0">
                <a:solidFill>
                  <a:srgbClr val="BBE0E3"/>
                </a:solidFill>
                <a:latin typeface="Arial"/>
                <a:cs typeface="Arial"/>
              </a:rPr>
              <a:t> </a:t>
            </a:r>
            <a:r>
              <a:rPr sz="2100" dirty="0">
                <a:solidFill>
                  <a:srgbClr val="BBE0E3"/>
                </a:solidFill>
                <a:latin typeface="Arial"/>
                <a:cs typeface="Arial"/>
              </a:rPr>
              <a:t>5</a:t>
            </a:r>
            <a:r>
              <a:rPr sz="2100" spc="14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245" dirty="0">
                <a:solidFill>
                  <a:srgbClr val="BBE0E3"/>
                </a:solidFill>
                <a:latin typeface="Arial"/>
                <a:cs typeface="Arial"/>
              </a:rPr>
              <a:t> </a:t>
            </a:r>
            <a:r>
              <a:rPr sz="2100" spc="-70" dirty="0">
                <a:solidFill>
                  <a:srgbClr val="BBE0E3"/>
                </a:solidFill>
                <a:latin typeface="Arial"/>
                <a:cs typeface="Arial"/>
              </a:rPr>
              <a:t>7</a:t>
            </a:r>
            <a:r>
              <a:rPr sz="2100" spc="-10" dirty="0">
                <a:solidFill>
                  <a:srgbClr val="BBE0E3"/>
                </a:solidFill>
                <a:latin typeface="Arial"/>
                <a:cs typeface="Arial"/>
              </a:rPr>
              <a:t>.</a:t>
            </a:r>
            <a:r>
              <a:rPr sz="2100" spc="229"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spc="0" dirty="0">
                <a:solidFill>
                  <a:srgbClr val="BBE0E3"/>
                </a:solidFill>
                <a:latin typeface="Arial"/>
                <a:cs typeface="Arial"/>
              </a:rPr>
              <a:t>tt</a:t>
            </a:r>
            <a:r>
              <a:rPr sz="2100" spc="30" dirty="0">
                <a:solidFill>
                  <a:srgbClr val="BBE0E3"/>
                </a:solidFill>
                <a:latin typeface="Arial"/>
                <a:cs typeface="Arial"/>
              </a:rPr>
              <a:t>he</a:t>
            </a:r>
            <a:r>
              <a:rPr sz="2100" dirty="0">
                <a:solidFill>
                  <a:srgbClr val="BBE0E3"/>
                </a:solidFill>
                <a:latin typeface="Arial"/>
                <a:cs typeface="Arial"/>
              </a:rPr>
              <a:t>w</a:t>
            </a:r>
            <a:r>
              <a:rPr sz="2100" spc="20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dirty="0">
                <a:solidFill>
                  <a:srgbClr val="BBE0E3"/>
                </a:solidFill>
                <a:latin typeface="Arial"/>
                <a:cs typeface="Arial"/>
              </a:rPr>
              <a:t>y</a:t>
            </a:r>
            <a:r>
              <a:rPr sz="2100" spc="265" dirty="0">
                <a:solidFill>
                  <a:srgbClr val="BBE0E3"/>
                </a:solidFill>
                <a:latin typeface="Arial"/>
                <a:cs typeface="Arial"/>
              </a:rPr>
              <a:t> </a:t>
            </a:r>
            <a:r>
              <a:rPr sz="2100" spc="30" dirty="0">
                <a:solidFill>
                  <a:srgbClr val="BBE0E3"/>
                </a:solidFill>
                <a:latin typeface="Arial"/>
                <a:cs typeface="Arial"/>
              </a:rPr>
              <a:t>ha</a:t>
            </a:r>
            <a:r>
              <a:rPr sz="2100" spc="45" dirty="0">
                <a:solidFill>
                  <a:srgbClr val="BBE0E3"/>
                </a:solidFill>
                <a:latin typeface="Arial"/>
                <a:cs typeface="Arial"/>
              </a:rPr>
              <a:t>v</a:t>
            </a:r>
            <a:r>
              <a:rPr sz="2100" dirty="0">
                <a:solidFill>
                  <a:srgbClr val="BBE0E3"/>
                </a:solidFill>
                <a:latin typeface="Arial"/>
                <a:cs typeface="Arial"/>
              </a:rPr>
              <a:t>e</a:t>
            </a:r>
            <a:r>
              <a:rPr sz="2100" spc="145" dirty="0">
                <a:solidFill>
                  <a:srgbClr val="BBE0E3"/>
                </a:solidFill>
                <a:latin typeface="Arial"/>
                <a:cs typeface="Arial"/>
              </a:rPr>
              <a:t> </a:t>
            </a:r>
            <a:r>
              <a:rPr sz="2100" spc="30" dirty="0">
                <a:solidFill>
                  <a:srgbClr val="BBE0E3"/>
                </a:solidFill>
                <a:latin typeface="Arial"/>
                <a:cs typeface="Arial"/>
              </a:rPr>
              <a:t>bee</a:t>
            </a:r>
            <a:r>
              <a:rPr sz="2100" dirty="0">
                <a:solidFill>
                  <a:srgbClr val="BBE0E3"/>
                </a:solidFill>
                <a:latin typeface="Arial"/>
                <a:cs typeface="Arial"/>
              </a:rPr>
              <a:t>n</a:t>
            </a:r>
            <a:r>
              <a:rPr sz="2100" spc="245" dirty="0">
                <a:solidFill>
                  <a:srgbClr val="BBE0E3"/>
                </a:solidFill>
                <a:latin typeface="Arial"/>
                <a:cs typeface="Arial"/>
              </a:rPr>
              <a:t> </a:t>
            </a:r>
            <a:r>
              <a:rPr sz="2100" spc="-20" dirty="0">
                <a:solidFill>
                  <a:srgbClr val="BBE0E3"/>
                </a:solidFill>
                <a:latin typeface="Arial"/>
                <a:cs typeface="Arial"/>
              </a:rPr>
              <a:t>w</a:t>
            </a:r>
            <a:r>
              <a:rPr sz="2100" dirty="0">
                <a:solidFill>
                  <a:srgbClr val="BBE0E3"/>
                </a:solidFill>
                <a:latin typeface="Arial"/>
                <a:cs typeface="Arial"/>
              </a:rPr>
              <a:t>r</a:t>
            </a:r>
            <a:r>
              <a:rPr sz="2100" spc="30" dirty="0">
                <a:solidFill>
                  <a:srgbClr val="BBE0E3"/>
                </a:solidFill>
                <a:latin typeface="Arial"/>
                <a:cs typeface="Arial"/>
              </a:rPr>
              <a:t>i</a:t>
            </a:r>
            <a:r>
              <a:rPr sz="2100" spc="0" dirty="0">
                <a:solidFill>
                  <a:srgbClr val="BBE0E3"/>
                </a:solidFill>
                <a:latin typeface="Arial"/>
                <a:cs typeface="Arial"/>
              </a:rPr>
              <a:t>tt</a:t>
            </a:r>
            <a:r>
              <a:rPr sz="2100" spc="30" dirty="0">
                <a:solidFill>
                  <a:srgbClr val="BBE0E3"/>
                </a:solidFill>
                <a:latin typeface="Arial"/>
                <a:cs typeface="Arial"/>
              </a:rPr>
              <a:t>e</a:t>
            </a:r>
            <a:r>
              <a:rPr sz="2100" dirty="0">
                <a:solidFill>
                  <a:srgbClr val="BBE0E3"/>
                </a:solidFill>
                <a:latin typeface="Arial"/>
                <a:cs typeface="Arial"/>
              </a:rPr>
              <a:t>n</a:t>
            </a:r>
            <a:r>
              <a:rPr sz="2100" spc="14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a:t>
            </a:r>
            <a:r>
              <a:rPr sz="2100" spc="245" dirty="0">
                <a:solidFill>
                  <a:srgbClr val="BBE0E3"/>
                </a:solidFill>
                <a:latin typeface="Arial"/>
                <a:cs typeface="Arial"/>
              </a:rPr>
              <a:t> </a:t>
            </a:r>
            <a:r>
              <a:rPr sz="2100" spc="-5" dirty="0">
                <a:solidFill>
                  <a:srgbClr val="BBE0E3"/>
                </a:solidFill>
                <a:latin typeface="Arial"/>
                <a:cs typeface="Arial"/>
              </a:rPr>
              <a:t>A</a:t>
            </a:r>
            <a:r>
              <a:rPr sz="2100" dirty="0">
                <a:solidFill>
                  <a:srgbClr val="BBE0E3"/>
                </a:solidFill>
                <a:latin typeface="Arial"/>
                <a:cs typeface="Arial"/>
              </a:rPr>
              <a:t>r</a:t>
            </a:r>
            <a:r>
              <a:rPr sz="2100" spc="30" dirty="0">
                <a:solidFill>
                  <a:srgbClr val="BBE0E3"/>
                </a:solidFill>
                <a:latin typeface="Arial"/>
                <a:cs typeface="Arial"/>
              </a:rPr>
              <a:t>a</a:t>
            </a:r>
            <a:r>
              <a:rPr sz="2100" spc="-50" dirty="0">
                <a:solidFill>
                  <a:srgbClr val="BBE0E3"/>
                </a:solidFill>
                <a:latin typeface="Arial"/>
                <a:cs typeface="Arial"/>
              </a:rPr>
              <a:t>m</a:t>
            </a:r>
            <a:r>
              <a:rPr sz="2100" spc="30" dirty="0">
                <a:solidFill>
                  <a:srgbClr val="BBE0E3"/>
                </a:solidFill>
                <a:latin typeface="Arial"/>
                <a:cs typeface="Arial"/>
              </a:rPr>
              <a:t>ai</a:t>
            </a:r>
            <a:r>
              <a:rPr sz="2100" dirty="0">
                <a:solidFill>
                  <a:srgbClr val="BBE0E3"/>
                </a:solidFill>
                <a:latin typeface="Arial"/>
                <a:cs typeface="Arial"/>
              </a:rPr>
              <a:t>c</a:t>
            </a:r>
            <a:r>
              <a:rPr sz="2100" spc="260" dirty="0">
                <a:solidFill>
                  <a:srgbClr val="BBE0E3"/>
                </a:solidFill>
                <a:latin typeface="Arial"/>
                <a:cs typeface="Arial"/>
              </a:rPr>
              <a:t> </a:t>
            </a:r>
            <a:r>
              <a:rPr sz="2100" spc="15" dirty="0">
                <a:solidFill>
                  <a:srgbClr val="BBE0E3"/>
                </a:solidFill>
                <a:latin typeface="Arial"/>
                <a:cs typeface="Arial"/>
              </a:rPr>
              <a:t>f</a:t>
            </a:r>
            <a:r>
              <a:rPr sz="2100" spc="30" dirty="0">
                <a:solidFill>
                  <a:srgbClr val="BBE0E3"/>
                </a:solidFill>
                <a:latin typeface="Arial"/>
                <a:cs typeface="Arial"/>
              </a:rPr>
              <a:t>i</a:t>
            </a:r>
            <a:r>
              <a:rPr sz="2100" spc="-100" dirty="0">
                <a:solidFill>
                  <a:srgbClr val="BBE0E3"/>
                </a:solidFill>
                <a:latin typeface="Arial"/>
                <a:cs typeface="Arial"/>
              </a:rPr>
              <a:t>r</a:t>
            </a:r>
            <a:r>
              <a:rPr sz="2100" spc="45" dirty="0">
                <a:solidFill>
                  <a:srgbClr val="BBE0E3"/>
                </a:solidFill>
                <a:latin typeface="Arial"/>
                <a:cs typeface="Arial"/>
              </a:rPr>
              <a:t>s</a:t>
            </a:r>
            <a:r>
              <a:rPr sz="2100" spc="0" dirty="0">
                <a:solidFill>
                  <a:srgbClr val="BBE0E3"/>
                </a:solidFill>
                <a:latin typeface="Arial"/>
                <a:cs typeface="Arial"/>
              </a:rPr>
              <a:t>t</a:t>
            </a:r>
            <a:r>
              <a:rPr sz="2100" spc="-10" dirty="0">
                <a:solidFill>
                  <a:srgbClr val="BBE0E3"/>
                </a:solidFill>
                <a:latin typeface="Arial"/>
                <a:cs typeface="Arial"/>
              </a:rPr>
              <a:t>,</a:t>
            </a:r>
            <a:r>
              <a:rPr sz="2100" spc="229" dirty="0">
                <a:solidFill>
                  <a:srgbClr val="BBE0E3"/>
                </a:solidFill>
                <a:latin typeface="Arial"/>
                <a:cs typeface="Arial"/>
              </a:rPr>
              <a:t> </a:t>
            </a:r>
            <a:r>
              <a:rPr sz="2100" spc="30" dirty="0">
                <a:solidFill>
                  <a:srgbClr val="BBE0E3"/>
                </a:solidFill>
                <a:latin typeface="Arial"/>
                <a:cs typeface="Arial"/>
              </a:rPr>
              <a:t>a</a:t>
            </a:r>
            <a:r>
              <a:rPr sz="2100" spc="-70" dirty="0">
                <a:solidFill>
                  <a:srgbClr val="BBE0E3"/>
                </a:solidFill>
                <a:latin typeface="Arial"/>
                <a:cs typeface="Arial"/>
              </a:rPr>
              <a:t>n</a:t>
            </a:r>
            <a:r>
              <a:rPr sz="2100" dirty="0">
                <a:solidFill>
                  <a:srgbClr val="BBE0E3"/>
                </a:solidFill>
                <a:latin typeface="Arial"/>
                <a:cs typeface="Arial"/>
              </a:rPr>
              <a:t>d </a:t>
            </a:r>
            <a:r>
              <a:rPr sz="2100" spc="0" dirty="0">
                <a:solidFill>
                  <a:srgbClr val="BBE0E3"/>
                </a:solidFill>
                <a:latin typeface="Arial"/>
                <a:cs typeface="Arial"/>
              </a:rPr>
              <a:t>t</a:t>
            </a:r>
            <a:r>
              <a:rPr sz="2100" spc="15" dirty="0">
                <a:solidFill>
                  <a:srgbClr val="BBE0E3"/>
                </a:solidFill>
                <a:latin typeface="Arial"/>
                <a:cs typeface="Arial"/>
              </a:rPr>
              <a:t>h</a:t>
            </a:r>
            <a:r>
              <a:rPr sz="2100" spc="30" dirty="0">
                <a:solidFill>
                  <a:srgbClr val="BBE0E3"/>
                </a:solidFill>
                <a:latin typeface="Arial"/>
                <a:cs typeface="Arial"/>
              </a:rPr>
              <a:t>e</a:t>
            </a:r>
            <a:r>
              <a:rPr sz="2100" dirty="0">
                <a:solidFill>
                  <a:srgbClr val="BBE0E3"/>
                </a:solidFill>
                <a:latin typeface="Arial"/>
                <a:cs typeface="Arial"/>
              </a:rPr>
              <a:t>n</a:t>
            </a:r>
            <a:r>
              <a:rPr sz="2100" spc="-55" dirty="0">
                <a:solidFill>
                  <a:srgbClr val="BBE0E3"/>
                </a:solidFill>
                <a:latin typeface="Arial"/>
                <a:cs typeface="Arial"/>
              </a:rPr>
              <a:t> </a:t>
            </a:r>
            <a:r>
              <a:rPr sz="2100" spc="0" dirty="0">
                <a:solidFill>
                  <a:srgbClr val="BBE0E3"/>
                </a:solidFill>
                <a:latin typeface="Arial"/>
                <a:cs typeface="Arial"/>
              </a:rPr>
              <a:t>t</a:t>
            </a:r>
            <a:r>
              <a:rPr sz="2100" spc="-10" dirty="0">
                <a:solidFill>
                  <a:srgbClr val="BBE0E3"/>
                </a:solidFill>
                <a:latin typeface="Arial"/>
                <a:cs typeface="Arial"/>
              </a:rPr>
              <a:t>r</a:t>
            </a:r>
            <a:r>
              <a:rPr sz="2100" spc="30" dirty="0">
                <a:solidFill>
                  <a:srgbClr val="BBE0E3"/>
                </a:solidFill>
                <a:latin typeface="Arial"/>
                <a:cs typeface="Arial"/>
              </a:rPr>
              <a:t>an</a:t>
            </a:r>
            <a:r>
              <a:rPr sz="2100" spc="45" dirty="0">
                <a:solidFill>
                  <a:srgbClr val="BBE0E3"/>
                </a:solidFill>
                <a:latin typeface="Arial"/>
                <a:cs typeface="Arial"/>
              </a:rPr>
              <a:t>s</a:t>
            </a:r>
            <a:r>
              <a:rPr sz="2100" spc="30" dirty="0">
                <a:solidFill>
                  <a:srgbClr val="BBE0E3"/>
                </a:solidFill>
                <a:latin typeface="Arial"/>
                <a:cs typeface="Arial"/>
              </a:rPr>
              <a:t>la</a:t>
            </a:r>
            <a:r>
              <a:rPr sz="2100" spc="0" dirty="0">
                <a:solidFill>
                  <a:srgbClr val="BBE0E3"/>
                </a:solidFill>
                <a:latin typeface="Arial"/>
                <a:cs typeface="Arial"/>
              </a:rPr>
              <a:t>t</a:t>
            </a:r>
            <a:r>
              <a:rPr sz="2100" spc="15" dirty="0">
                <a:solidFill>
                  <a:srgbClr val="BBE0E3"/>
                </a:solidFill>
                <a:latin typeface="Arial"/>
                <a:cs typeface="Arial"/>
              </a:rPr>
              <a:t>e</a:t>
            </a:r>
            <a:r>
              <a:rPr sz="2100" dirty="0">
                <a:solidFill>
                  <a:srgbClr val="BBE0E3"/>
                </a:solidFill>
                <a:latin typeface="Arial"/>
                <a:cs typeface="Arial"/>
              </a:rPr>
              <a:t>d</a:t>
            </a:r>
            <a:r>
              <a:rPr sz="2100" spc="-55" dirty="0">
                <a:solidFill>
                  <a:srgbClr val="BBE0E3"/>
                </a:solidFill>
                <a:latin typeface="Arial"/>
                <a:cs typeface="Arial"/>
              </a:rPr>
              <a:t> </a:t>
            </a:r>
            <a:r>
              <a:rPr sz="2100" spc="30" dirty="0">
                <a:solidFill>
                  <a:srgbClr val="BBE0E3"/>
                </a:solidFill>
                <a:latin typeface="Arial"/>
                <a:cs typeface="Arial"/>
              </a:rPr>
              <a:t>in</a:t>
            </a:r>
            <a:r>
              <a:rPr sz="2100" spc="0" dirty="0">
                <a:solidFill>
                  <a:srgbClr val="BBE0E3"/>
                </a:solidFill>
                <a:latin typeface="Arial"/>
                <a:cs typeface="Arial"/>
              </a:rPr>
              <a:t>t</a:t>
            </a:r>
            <a:r>
              <a:rPr sz="2100" dirty="0">
                <a:solidFill>
                  <a:srgbClr val="BBE0E3"/>
                </a:solidFill>
                <a:latin typeface="Arial"/>
                <a:cs typeface="Arial"/>
              </a:rPr>
              <a:t>o</a:t>
            </a:r>
            <a:r>
              <a:rPr sz="2100" spc="45" dirty="0">
                <a:solidFill>
                  <a:srgbClr val="BBE0E3"/>
                </a:solidFill>
                <a:latin typeface="Arial"/>
                <a:cs typeface="Arial"/>
              </a:rPr>
              <a:t> </a:t>
            </a:r>
            <a:r>
              <a:rPr sz="2100" spc="-55" dirty="0">
                <a:solidFill>
                  <a:srgbClr val="BBE0E3"/>
                </a:solidFill>
                <a:latin typeface="Arial"/>
                <a:cs typeface="Arial"/>
              </a:rPr>
              <a:t>G</a:t>
            </a:r>
            <a:r>
              <a:rPr sz="2100" spc="-15" dirty="0">
                <a:solidFill>
                  <a:srgbClr val="BBE0E3"/>
                </a:solidFill>
                <a:latin typeface="Arial"/>
                <a:cs typeface="Arial"/>
              </a:rPr>
              <a:t>r</a:t>
            </a:r>
            <a:r>
              <a:rPr sz="2100" spc="30" dirty="0">
                <a:solidFill>
                  <a:srgbClr val="BBE0E3"/>
                </a:solidFill>
                <a:latin typeface="Arial"/>
                <a:cs typeface="Arial"/>
              </a:rPr>
              <a:t>ee</a:t>
            </a:r>
            <a:r>
              <a:rPr sz="2100" spc="45" dirty="0">
                <a:solidFill>
                  <a:srgbClr val="BBE0E3"/>
                </a:solidFill>
                <a:latin typeface="Arial"/>
                <a:cs typeface="Arial"/>
              </a:rPr>
              <a:t>k</a:t>
            </a:r>
            <a:r>
              <a:rPr sz="2100" spc="-10" dirty="0">
                <a:solidFill>
                  <a:srgbClr val="BBE0E3"/>
                </a:solidFill>
                <a:latin typeface="Arial"/>
                <a:cs typeface="Arial"/>
              </a:rPr>
              <a:t>.</a:t>
            </a:r>
            <a:endParaRPr sz="2100" dirty="0">
              <a:latin typeface="Arial"/>
              <a:cs typeface="Arial"/>
            </a:endParaRPr>
          </a:p>
          <a:p>
            <a:pPr>
              <a:lnSpc>
                <a:spcPct val="100000"/>
              </a:lnSpc>
              <a:spcBef>
                <a:spcPts val="19"/>
              </a:spcBef>
            </a:pPr>
            <a:endParaRPr sz="2200" dirty="0">
              <a:latin typeface="Times New Roman"/>
              <a:cs typeface="Times New Roman"/>
            </a:endParaRPr>
          </a:p>
          <a:p>
            <a:pPr marL="12700" marR="10795" algn="just">
              <a:lnSpc>
                <a:spcPct val="101200"/>
              </a:lnSpc>
            </a:pPr>
            <a:r>
              <a:rPr sz="2100" spc="-50" dirty="0">
                <a:solidFill>
                  <a:srgbClr val="FFFF00"/>
                </a:solidFill>
                <a:latin typeface="Arial"/>
                <a:cs typeface="Arial"/>
              </a:rPr>
              <a:t>M</a:t>
            </a:r>
            <a:r>
              <a:rPr sz="2100" spc="30" dirty="0">
                <a:solidFill>
                  <a:srgbClr val="FFFF00"/>
                </a:solidFill>
                <a:latin typeface="Arial"/>
                <a:cs typeface="Arial"/>
              </a:rPr>
              <a:t>a</a:t>
            </a:r>
            <a:r>
              <a:rPr sz="2100" dirty="0">
                <a:solidFill>
                  <a:srgbClr val="FFFF00"/>
                </a:solidFill>
                <a:latin typeface="Arial"/>
                <a:cs typeface="Arial"/>
              </a:rPr>
              <a:t>r</a:t>
            </a:r>
            <a:r>
              <a:rPr sz="2100" spc="45" dirty="0">
                <a:solidFill>
                  <a:srgbClr val="FFFF00"/>
                </a:solidFill>
                <a:latin typeface="Arial"/>
                <a:cs typeface="Arial"/>
              </a:rPr>
              <a:t>k</a:t>
            </a:r>
            <a:r>
              <a:rPr sz="2100" spc="-10" dirty="0">
                <a:solidFill>
                  <a:srgbClr val="FFFF00"/>
                </a:solidFill>
                <a:latin typeface="Arial"/>
                <a:cs typeface="Arial"/>
              </a:rPr>
              <a:t>:</a:t>
            </a:r>
            <a:r>
              <a:rPr sz="2100" dirty="0">
                <a:solidFill>
                  <a:srgbClr val="FFFF00"/>
                </a:solidFill>
                <a:latin typeface="Arial"/>
                <a:cs typeface="Arial"/>
              </a:rPr>
              <a:t> </a:t>
            </a:r>
            <a:r>
              <a:rPr sz="2100" spc="-254" dirty="0">
                <a:solidFill>
                  <a:srgbClr val="FFFF00"/>
                </a:solidFill>
                <a:latin typeface="Arial"/>
                <a:cs typeface="Arial"/>
              </a:rPr>
              <a:t> </a:t>
            </a:r>
            <a:r>
              <a:rPr sz="2100" spc="-20" dirty="0">
                <a:solidFill>
                  <a:srgbClr val="BBE0E3"/>
                </a:solidFill>
                <a:latin typeface="Arial"/>
                <a:cs typeface="Arial"/>
              </a:rPr>
              <a:t>S</a:t>
            </a:r>
            <a:r>
              <a:rPr sz="2100" spc="0" dirty="0">
                <a:solidFill>
                  <a:srgbClr val="BBE0E3"/>
                </a:solidFill>
                <a:latin typeface="Arial"/>
                <a:cs typeface="Arial"/>
              </a:rPr>
              <a:t>t</a:t>
            </a:r>
            <a:r>
              <a:rPr sz="2100" spc="-10" dirty="0">
                <a:solidFill>
                  <a:srgbClr val="BBE0E3"/>
                </a:solidFill>
                <a:latin typeface="Arial"/>
                <a:cs typeface="Arial"/>
              </a:rPr>
              <a:t>.</a:t>
            </a:r>
            <a:r>
              <a:rPr sz="2100" dirty="0">
                <a:solidFill>
                  <a:srgbClr val="BBE0E3"/>
                </a:solidFill>
                <a:latin typeface="Arial"/>
                <a:cs typeface="Arial"/>
              </a:rPr>
              <a:t> </a:t>
            </a:r>
            <a:r>
              <a:rPr sz="2100" spc="-155"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a</a:t>
            </a:r>
            <a:r>
              <a:rPr sz="2100" dirty="0">
                <a:solidFill>
                  <a:srgbClr val="BBE0E3"/>
                </a:solidFill>
                <a:latin typeface="Arial"/>
                <a:cs typeface="Arial"/>
              </a:rPr>
              <a:t>rk </a:t>
            </a:r>
            <a:r>
              <a:rPr sz="2100" spc="-220" dirty="0">
                <a:solidFill>
                  <a:srgbClr val="BBE0E3"/>
                </a:solidFill>
                <a:latin typeface="Arial"/>
                <a:cs typeface="Arial"/>
              </a:rPr>
              <a:t> </a:t>
            </a:r>
            <a:r>
              <a:rPr sz="2100" spc="30" dirty="0">
                <a:solidFill>
                  <a:srgbClr val="BBE0E3"/>
                </a:solidFill>
                <a:latin typeface="Arial"/>
                <a:cs typeface="Arial"/>
              </a:rPr>
              <a:t>gi</a:t>
            </a:r>
            <a:r>
              <a:rPr sz="2100" spc="45" dirty="0">
                <a:solidFill>
                  <a:srgbClr val="BBE0E3"/>
                </a:solidFill>
                <a:latin typeface="Arial"/>
                <a:cs typeface="Arial"/>
              </a:rPr>
              <a:t>v</a:t>
            </a:r>
            <a:r>
              <a:rPr sz="2100" spc="30" dirty="0">
                <a:solidFill>
                  <a:srgbClr val="BBE0E3"/>
                </a:solidFill>
                <a:latin typeface="Arial"/>
                <a:cs typeface="Arial"/>
              </a:rPr>
              <a:t>e</a:t>
            </a:r>
            <a:r>
              <a:rPr sz="2100" dirty="0">
                <a:solidFill>
                  <a:srgbClr val="BBE0E3"/>
                </a:solidFill>
                <a:latin typeface="Arial"/>
                <a:cs typeface="Arial"/>
              </a:rPr>
              <a:t>s </a:t>
            </a:r>
            <a:r>
              <a:rPr sz="2100" spc="-220" dirty="0">
                <a:solidFill>
                  <a:srgbClr val="BBE0E3"/>
                </a:solidFill>
                <a:latin typeface="Arial"/>
                <a:cs typeface="Arial"/>
              </a:rPr>
              <a:t> </a:t>
            </a:r>
            <a:r>
              <a:rPr sz="2100" dirty="0">
                <a:solidFill>
                  <a:srgbClr val="BBE0E3"/>
                </a:solidFill>
                <a:latin typeface="Arial"/>
                <a:cs typeface="Arial"/>
              </a:rPr>
              <a:t>a </a:t>
            </a:r>
            <a:r>
              <a:rPr sz="2100" spc="-240" dirty="0">
                <a:solidFill>
                  <a:srgbClr val="BBE0E3"/>
                </a:solidFill>
                <a:latin typeface="Arial"/>
                <a:cs typeface="Arial"/>
              </a:rPr>
              <a:t> </a:t>
            </a:r>
            <a:r>
              <a:rPr sz="2100" u="heavy" spc="30" dirty="0">
                <a:solidFill>
                  <a:srgbClr val="BBE0E3"/>
                </a:solidFill>
                <a:latin typeface="Arial"/>
                <a:cs typeface="Arial"/>
              </a:rPr>
              <a:t>d</a:t>
            </a:r>
            <a:r>
              <a:rPr sz="2100" u="heavy" dirty="0">
                <a:solidFill>
                  <a:srgbClr val="BBE0E3"/>
                </a:solidFill>
                <a:latin typeface="Arial"/>
                <a:cs typeface="Arial"/>
              </a:rPr>
              <a:t>r</a:t>
            </a:r>
            <a:r>
              <a:rPr sz="2100" u="heavy" spc="30" dirty="0">
                <a:solidFill>
                  <a:srgbClr val="BBE0E3"/>
                </a:solidFill>
                <a:latin typeface="Arial"/>
                <a:cs typeface="Arial"/>
              </a:rPr>
              <a:t>a</a:t>
            </a:r>
            <a:r>
              <a:rPr sz="2100" u="heavy" spc="-50" dirty="0">
                <a:solidFill>
                  <a:srgbClr val="BBE0E3"/>
                </a:solidFill>
                <a:latin typeface="Arial"/>
                <a:cs typeface="Arial"/>
              </a:rPr>
              <a:t>m</a:t>
            </a:r>
            <a:r>
              <a:rPr sz="2100" u="heavy" spc="15" dirty="0">
                <a:solidFill>
                  <a:srgbClr val="BBE0E3"/>
                </a:solidFill>
                <a:latin typeface="Arial"/>
                <a:cs typeface="Arial"/>
              </a:rPr>
              <a:t>a</a:t>
            </a:r>
            <a:r>
              <a:rPr sz="2100" u="heavy" spc="0" dirty="0">
                <a:solidFill>
                  <a:srgbClr val="BBE0E3"/>
                </a:solidFill>
                <a:latin typeface="Arial"/>
                <a:cs typeface="Arial"/>
              </a:rPr>
              <a:t>t</a:t>
            </a:r>
            <a:r>
              <a:rPr sz="2100" u="heavy" spc="30" dirty="0">
                <a:solidFill>
                  <a:srgbClr val="BBE0E3"/>
                </a:solidFill>
                <a:latin typeface="Arial"/>
                <a:cs typeface="Arial"/>
              </a:rPr>
              <a:t>i</a:t>
            </a:r>
            <a:r>
              <a:rPr sz="2100" u="heavy" dirty="0">
                <a:solidFill>
                  <a:srgbClr val="BBE0E3"/>
                </a:solidFill>
                <a:latin typeface="Arial"/>
                <a:cs typeface="Arial"/>
              </a:rPr>
              <a:t>c</a:t>
            </a:r>
            <a:r>
              <a:rPr sz="2100" u="heavy" spc="-10" dirty="0">
                <a:solidFill>
                  <a:srgbClr val="BBE0E3"/>
                </a:solidFill>
                <a:latin typeface="Arial"/>
                <a:cs typeface="Arial"/>
              </a:rPr>
              <a:t> </a:t>
            </a:r>
            <a:r>
              <a:rPr sz="2100" spc="-220" dirty="0">
                <a:solidFill>
                  <a:srgbClr val="BBE0E3"/>
                </a:solidFill>
                <a:latin typeface="Arial"/>
                <a:cs typeface="Arial"/>
              </a:rPr>
              <a:t> </a:t>
            </a:r>
            <a:r>
              <a:rPr sz="2100" u="heavy" spc="30" dirty="0">
                <a:solidFill>
                  <a:srgbClr val="BBE0E3"/>
                </a:solidFill>
                <a:latin typeface="Arial"/>
                <a:cs typeface="Arial"/>
              </a:rPr>
              <a:t>a</a:t>
            </a:r>
            <a:r>
              <a:rPr sz="2100" u="heavy" spc="45" dirty="0">
                <a:solidFill>
                  <a:srgbClr val="BBE0E3"/>
                </a:solidFill>
                <a:latin typeface="Arial"/>
                <a:cs typeface="Arial"/>
              </a:rPr>
              <a:t>cc</a:t>
            </a:r>
            <a:r>
              <a:rPr sz="2100" u="heavy" spc="30" dirty="0">
                <a:solidFill>
                  <a:srgbClr val="BBE0E3"/>
                </a:solidFill>
                <a:latin typeface="Arial"/>
                <a:cs typeface="Arial"/>
              </a:rPr>
              <a:t>oun</a:t>
            </a:r>
            <a:r>
              <a:rPr sz="2100" u="heavy" spc="15" dirty="0">
                <a:solidFill>
                  <a:srgbClr val="BBE0E3"/>
                </a:solidFill>
                <a:latin typeface="Arial"/>
                <a:cs typeface="Arial"/>
              </a:rPr>
              <a:t>t</a:t>
            </a:r>
            <a:r>
              <a:rPr sz="2100" spc="-10" dirty="0">
                <a:solidFill>
                  <a:srgbClr val="BBE0E3"/>
                </a:solidFill>
                <a:latin typeface="Arial"/>
                <a:cs typeface="Arial"/>
              </a:rPr>
              <a:t>,</a:t>
            </a:r>
            <a:r>
              <a:rPr sz="2100" dirty="0">
                <a:solidFill>
                  <a:srgbClr val="BBE0E3"/>
                </a:solidFill>
                <a:latin typeface="Arial"/>
                <a:cs typeface="Arial"/>
              </a:rPr>
              <a:t> </a:t>
            </a:r>
            <a:r>
              <a:rPr sz="2100" spc="-254" dirty="0">
                <a:solidFill>
                  <a:srgbClr val="BBE0E3"/>
                </a:solidFill>
                <a:latin typeface="Arial"/>
                <a:cs typeface="Arial"/>
              </a:rPr>
              <a:t> </a:t>
            </a:r>
            <a:r>
              <a:rPr sz="2100" spc="30" dirty="0">
                <a:solidFill>
                  <a:srgbClr val="BBE0E3"/>
                </a:solidFill>
                <a:latin typeface="Arial"/>
                <a:cs typeface="Arial"/>
              </a:rPr>
              <a:t>a</a:t>
            </a:r>
            <a:r>
              <a:rPr sz="2100" spc="-70" dirty="0">
                <a:solidFill>
                  <a:srgbClr val="BBE0E3"/>
                </a:solidFill>
                <a:latin typeface="Arial"/>
                <a:cs typeface="Arial"/>
              </a:rPr>
              <a:t>n</a:t>
            </a:r>
            <a:r>
              <a:rPr sz="2100" dirty="0">
                <a:solidFill>
                  <a:srgbClr val="BBE0E3"/>
                </a:solidFill>
                <a:latin typeface="Arial"/>
                <a:cs typeface="Arial"/>
              </a:rPr>
              <a:t>d </a:t>
            </a:r>
            <a:r>
              <a:rPr sz="2100" spc="-235" dirty="0">
                <a:solidFill>
                  <a:srgbClr val="BBE0E3"/>
                </a:solidFill>
                <a:latin typeface="Arial"/>
                <a:cs typeface="Arial"/>
              </a:rPr>
              <a:t> </a:t>
            </a:r>
            <a:r>
              <a:rPr sz="2100" spc="30" dirty="0">
                <a:solidFill>
                  <a:srgbClr val="BBE0E3"/>
                </a:solidFill>
                <a:latin typeface="Arial"/>
                <a:cs typeface="Arial"/>
              </a:rPr>
              <a:t>nea</a:t>
            </a:r>
            <a:r>
              <a:rPr sz="2100" dirty="0">
                <a:solidFill>
                  <a:srgbClr val="BBE0E3"/>
                </a:solidFill>
                <a:latin typeface="Arial"/>
                <a:cs typeface="Arial"/>
              </a:rPr>
              <a:t>r</a:t>
            </a:r>
            <a:r>
              <a:rPr sz="2100" spc="30" dirty="0">
                <a:solidFill>
                  <a:srgbClr val="BBE0E3"/>
                </a:solidFill>
                <a:latin typeface="Arial"/>
                <a:cs typeface="Arial"/>
              </a:rPr>
              <a:t>l</a:t>
            </a:r>
            <a:r>
              <a:rPr sz="2100" dirty="0">
                <a:solidFill>
                  <a:srgbClr val="BBE0E3"/>
                </a:solidFill>
                <a:latin typeface="Arial"/>
                <a:cs typeface="Arial"/>
              </a:rPr>
              <a:t>y </a:t>
            </a:r>
            <a:r>
              <a:rPr sz="2100" spc="-220" dirty="0">
                <a:solidFill>
                  <a:srgbClr val="BBE0E3"/>
                </a:solidFill>
                <a:latin typeface="Arial"/>
                <a:cs typeface="Arial"/>
              </a:rPr>
              <a:t> </a:t>
            </a:r>
            <a:r>
              <a:rPr sz="2100" spc="30" dirty="0">
                <a:solidFill>
                  <a:srgbClr val="BBE0E3"/>
                </a:solidFill>
                <a:latin typeface="Arial"/>
                <a:cs typeface="Arial"/>
              </a:rPr>
              <a:t>al</a:t>
            </a:r>
            <a:r>
              <a:rPr sz="2100" dirty="0">
                <a:solidFill>
                  <a:srgbClr val="BBE0E3"/>
                </a:solidFill>
                <a:latin typeface="Arial"/>
                <a:cs typeface="Arial"/>
              </a:rPr>
              <a:t>l </a:t>
            </a:r>
            <a:r>
              <a:rPr sz="2100" spc="-235" dirty="0">
                <a:solidFill>
                  <a:srgbClr val="BBE0E3"/>
                </a:solidFill>
                <a:latin typeface="Arial"/>
                <a:cs typeface="Arial"/>
              </a:rPr>
              <a:t> </a:t>
            </a:r>
            <a:r>
              <a:rPr sz="2100" spc="30" dirty="0">
                <a:solidFill>
                  <a:srgbClr val="BBE0E3"/>
                </a:solidFill>
                <a:latin typeface="Arial"/>
                <a:cs typeface="Arial"/>
              </a:rPr>
              <a:t>pa</a:t>
            </a:r>
            <a:r>
              <a:rPr sz="2100" dirty="0">
                <a:solidFill>
                  <a:srgbClr val="BBE0E3"/>
                </a:solidFill>
                <a:latin typeface="Arial"/>
                <a:cs typeface="Arial"/>
              </a:rPr>
              <a:t>r</a:t>
            </a:r>
            <a:r>
              <a:rPr sz="2100" spc="-70" dirty="0">
                <a:solidFill>
                  <a:srgbClr val="BBE0E3"/>
                </a:solidFill>
                <a:latin typeface="Arial"/>
                <a:cs typeface="Arial"/>
              </a:rPr>
              <a:t>a</a:t>
            </a:r>
            <a:r>
              <a:rPr sz="2100" spc="30" dirty="0">
                <a:solidFill>
                  <a:srgbClr val="BBE0E3"/>
                </a:solidFill>
                <a:latin typeface="Arial"/>
                <a:cs typeface="Arial"/>
              </a:rPr>
              <a:t>llele</a:t>
            </a:r>
            <a:r>
              <a:rPr sz="2100" dirty="0">
                <a:solidFill>
                  <a:srgbClr val="BBE0E3"/>
                </a:solidFill>
                <a:latin typeface="Arial"/>
                <a:cs typeface="Arial"/>
              </a:rPr>
              <a:t>d </a:t>
            </a:r>
            <a:r>
              <a:rPr sz="2100" spc="-240" dirty="0">
                <a:solidFill>
                  <a:srgbClr val="BBE0E3"/>
                </a:solidFill>
                <a:latin typeface="Arial"/>
                <a:cs typeface="Arial"/>
              </a:rPr>
              <a:t> </a:t>
            </a:r>
            <a:r>
              <a:rPr sz="2100" spc="30" dirty="0">
                <a:solidFill>
                  <a:srgbClr val="BBE0E3"/>
                </a:solidFill>
                <a:latin typeface="Arial"/>
                <a:cs typeface="Arial"/>
              </a:rPr>
              <a:t>b</a:t>
            </a:r>
            <a:r>
              <a:rPr sz="2100" dirty="0">
                <a:solidFill>
                  <a:srgbClr val="BBE0E3"/>
                </a:solidFill>
                <a:latin typeface="Arial"/>
                <a:cs typeface="Arial"/>
              </a:rPr>
              <a:t>y </a:t>
            </a:r>
            <a:r>
              <a:rPr sz="2100" spc="-220" dirty="0">
                <a:solidFill>
                  <a:srgbClr val="BBE0E3"/>
                </a:solidFill>
                <a:latin typeface="Arial"/>
                <a:cs typeface="Arial"/>
              </a:rPr>
              <a:t> </a:t>
            </a:r>
            <a:r>
              <a:rPr sz="2100" spc="0" dirty="0">
                <a:solidFill>
                  <a:srgbClr val="BBE0E3"/>
                </a:solidFill>
                <a:latin typeface="Arial"/>
                <a:cs typeface="Arial"/>
              </a:rPr>
              <a:t>t</a:t>
            </a:r>
            <a:r>
              <a:rPr sz="2100" spc="-85" dirty="0">
                <a:solidFill>
                  <a:srgbClr val="BBE0E3"/>
                </a:solidFill>
                <a:latin typeface="Arial"/>
                <a:cs typeface="Arial"/>
              </a:rPr>
              <a:t>h</a:t>
            </a:r>
            <a:r>
              <a:rPr sz="2100" dirty="0">
                <a:solidFill>
                  <a:srgbClr val="BBE0E3"/>
                </a:solidFill>
                <a:latin typeface="Arial"/>
                <a:cs typeface="Arial"/>
              </a:rPr>
              <a:t>e </a:t>
            </a:r>
            <a:r>
              <a:rPr sz="2100" spc="15" dirty="0">
                <a:solidFill>
                  <a:srgbClr val="BBE0E3"/>
                </a:solidFill>
                <a:latin typeface="Arial"/>
                <a:cs typeface="Arial"/>
              </a:rPr>
              <a:t>o</a:t>
            </a:r>
            <a:r>
              <a:rPr sz="2100" spc="0" dirty="0">
                <a:solidFill>
                  <a:srgbClr val="BBE0E3"/>
                </a:solidFill>
                <a:latin typeface="Arial"/>
                <a:cs typeface="Arial"/>
              </a:rPr>
              <a:t>t</a:t>
            </a:r>
            <a:r>
              <a:rPr sz="2100" spc="30" dirty="0">
                <a:solidFill>
                  <a:srgbClr val="BBE0E3"/>
                </a:solidFill>
                <a:latin typeface="Arial"/>
                <a:cs typeface="Arial"/>
              </a:rPr>
              <a:t>he</a:t>
            </a:r>
            <a:r>
              <a:rPr sz="2100" dirty="0">
                <a:solidFill>
                  <a:srgbClr val="BBE0E3"/>
                </a:solidFill>
                <a:latin typeface="Arial"/>
                <a:cs typeface="Arial"/>
              </a:rPr>
              <a:t>r</a:t>
            </a:r>
            <a:r>
              <a:rPr sz="2100" spc="215" dirty="0">
                <a:solidFill>
                  <a:srgbClr val="BBE0E3"/>
                </a:solidFill>
                <a:latin typeface="Arial"/>
                <a:cs typeface="Arial"/>
              </a:rPr>
              <a:t> </a:t>
            </a:r>
            <a:r>
              <a:rPr sz="2100" spc="15" dirty="0">
                <a:solidFill>
                  <a:srgbClr val="BBE0E3"/>
                </a:solidFill>
                <a:latin typeface="Arial"/>
                <a:cs typeface="Arial"/>
              </a:rPr>
              <a:t>t</a:t>
            </a:r>
            <a:r>
              <a:rPr sz="2100" spc="-20" dirty="0">
                <a:solidFill>
                  <a:srgbClr val="BBE0E3"/>
                </a:solidFill>
                <a:latin typeface="Arial"/>
                <a:cs typeface="Arial"/>
              </a:rPr>
              <a:t>w</a:t>
            </a:r>
            <a:r>
              <a:rPr sz="2100" dirty="0">
                <a:solidFill>
                  <a:srgbClr val="BBE0E3"/>
                </a:solidFill>
                <a:latin typeface="Arial"/>
                <a:cs typeface="Arial"/>
              </a:rPr>
              <a:t>o</a:t>
            </a:r>
            <a:r>
              <a:rPr sz="2100" spc="245" dirty="0">
                <a:solidFill>
                  <a:srgbClr val="BBE0E3"/>
                </a:solidFill>
                <a:latin typeface="Arial"/>
                <a:cs typeface="Arial"/>
              </a:rPr>
              <a:t> </a:t>
            </a:r>
            <a:r>
              <a:rPr sz="2100" spc="-20" dirty="0">
                <a:solidFill>
                  <a:srgbClr val="BBE0E3"/>
                </a:solidFill>
                <a:latin typeface="Arial"/>
                <a:cs typeface="Arial"/>
              </a:rPr>
              <a:t>S</a:t>
            </a:r>
            <a:r>
              <a:rPr sz="2100" spc="25" dirty="0">
                <a:solidFill>
                  <a:srgbClr val="BBE0E3"/>
                </a:solidFill>
                <a:latin typeface="Arial"/>
                <a:cs typeface="Arial"/>
              </a:rPr>
              <a:t>y</a:t>
            </a:r>
            <a:r>
              <a:rPr sz="2100" spc="30" dirty="0">
                <a:solidFill>
                  <a:srgbClr val="BBE0E3"/>
                </a:solidFill>
                <a:latin typeface="Arial"/>
                <a:cs typeface="Arial"/>
              </a:rPr>
              <a:t>no</a:t>
            </a:r>
            <a:r>
              <a:rPr sz="2100" spc="-70" dirty="0">
                <a:solidFill>
                  <a:srgbClr val="BBE0E3"/>
                </a:solidFill>
                <a:latin typeface="Arial"/>
                <a:cs typeface="Arial"/>
              </a:rPr>
              <a:t>p</a:t>
            </a:r>
            <a:r>
              <a:rPr sz="2100" spc="0" dirty="0">
                <a:solidFill>
                  <a:srgbClr val="BBE0E3"/>
                </a:solidFill>
                <a:latin typeface="Arial"/>
                <a:cs typeface="Arial"/>
              </a:rPr>
              <a:t>t</a:t>
            </a:r>
            <a:r>
              <a:rPr sz="2100" spc="30" dirty="0">
                <a:solidFill>
                  <a:srgbClr val="BBE0E3"/>
                </a:solidFill>
                <a:latin typeface="Arial"/>
                <a:cs typeface="Arial"/>
              </a:rPr>
              <a:t>i</a:t>
            </a:r>
            <a:r>
              <a:rPr sz="2100" dirty="0">
                <a:solidFill>
                  <a:srgbClr val="BBE0E3"/>
                </a:solidFill>
                <a:latin typeface="Arial"/>
                <a:cs typeface="Arial"/>
              </a:rPr>
              <a:t>c</a:t>
            </a:r>
            <a:r>
              <a:rPr sz="2100" spc="165" dirty="0">
                <a:solidFill>
                  <a:srgbClr val="BBE0E3"/>
                </a:solidFill>
                <a:latin typeface="Arial"/>
                <a:cs typeface="Arial"/>
              </a:rPr>
              <a:t> </a:t>
            </a:r>
            <a:r>
              <a:rPr sz="2100" spc="-55" dirty="0">
                <a:solidFill>
                  <a:srgbClr val="BBE0E3"/>
                </a:solidFill>
                <a:latin typeface="Arial"/>
                <a:cs typeface="Arial"/>
              </a:rPr>
              <a:t>G</a:t>
            </a:r>
            <a:r>
              <a:rPr sz="2100" spc="15" dirty="0">
                <a:solidFill>
                  <a:srgbClr val="BBE0E3"/>
                </a:solidFill>
                <a:latin typeface="Arial"/>
                <a:cs typeface="Arial"/>
              </a:rPr>
              <a:t>o</a:t>
            </a:r>
            <a:r>
              <a:rPr sz="2100" spc="50" dirty="0">
                <a:solidFill>
                  <a:srgbClr val="BBE0E3"/>
                </a:solidFill>
                <a:latin typeface="Arial"/>
                <a:cs typeface="Arial"/>
              </a:rPr>
              <a:t>s</a:t>
            </a:r>
            <a:r>
              <a:rPr sz="2100" spc="30" dirty="0">
                <a:solidFill>
                  <a:srgbClr val="BBE0E3"/>
                </a:solidFill>
                <a:latin typeface="Arial"/>
                <a:cs typeface="Arial"/>
              </a:rPr>
              <a:t>pel</a:t>
            </a:r>
            <a:r>
              <a:rPr sz="2100" dirty="0">
                <a:solidFill>
                  <a:srgbClr val="BBE0E3"/>
                </a:solidFill>
                <a:latin typeface="Arial"/>
                <a:cs typeface="Arial"/>
              </a:rPr>
              <a:t>s</a:t>
            </a:r>
            <a:r>
              <a:rPr sz="2100" spc="160" dirty="0">
                <a:solidFill>
                  <a:srgbClr val="BBE0E3"/>
                </a:solidFill>
                <a:latin typeface="Arial"/>
                <a:cs typeface="Arial"/>
              </a:rPr>
              <a:t> </a:t>
            </a:r>
            <a:r>
              <a:rPr sz="2100" spc="30" dirty="0">
                <a:solidFill>
                  <a:srgbClr val="BBE0E3"/>
                </a:solidFill>
                <a:latin typeface="Arial"/>
                <a:cs typeface="Arial"/>
              </a:rPr>
              <a:t>bu</a:t>
            </a:r>
            <a:r>
              <a:rPr sz="2100" dirty="0">
                <a:solidFill>
                  <a:srgbClr val="BBE0E3"/>
                </a:solidFill>
                <a:latin typeface="Arial"/>
                <a:cs typeface="Arial"/>
              </a:rPr>
              <a:t>t</a:t>
            </a:r>
            <a:r>
              <a:rPr sz="2100" spc="130"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e</a:t>
            </a:r>
            <a:r>
              <a:rPr sz="2100" spc="0" dirty="0">
                <a:solidFill>
                  <a:srgbClr val="BBE0E3"/>
                </a:solidFill>
                <a:latin typeface="Arial"/>
                <a:cs typeface="Arial"/>
              </a:rPr>
              <a:t>t</a:t>
            </a:r>
            <a:r>
              <a:rPr sz="2100" spc="30" dirty="0">
                <a:solidFill>
                  <a:srgbClr val="BBE0E3"/>
                </a:solidFill>
                <a:latin typeface="Arial"/>
                <a:cs typeface="Arial"/>
              </a:rPr>
              <a:t>i</a:t>
            </a:r>
            <a:r>
              <a:rPr sz="2100" spc="-50" dirty="0">
                <a:solidFill>
                  <a:srgbClr val="BBE0E3"/>
                </a:solidFill>
                <a:latin typeface="Arial"/>
                <a:cs typeface="Arial"/>
              </a:rPr>
              <a:t>m</a:t>
            </a:r>
            <a:r>
              <a:rPr sz="2100" spc="30" dirty="0">
                <a:solidFill>
                  <a:srgbClr val="BBE0E3"/>
                </a:solidFill>
                <a:latin typeface="Arial"/>
                <a:cs typeface="Arial"/>
              </a:rPr>
              <a:t>e</a:t>
            </a:r>
            <a:r>
              <a:rPr sz="2100" dirty="0">
                <a:solidFill>
                  <a:srgbClr val="BBE0E3"/>
                </a:solidFill>
                <a:latin typeface="Arial"/>
                <a:cs typeface="Arial"/>
              </a:rPr>
              <a:t>s</a:t>
            </a:r>
            <a:r>
              <a:rPr sz="2100" spc="260" dirty="0">
                <a:solidFill>
                  <a:srgbClr val="BBE0E3"/>
                </a:solidFill>
                <a:latin typeface="Arial"/>
                <a:cs typeface="Arial"/>
              </a:rPr>
              <a:t> </a:t>
            </a:r>
            <a:r>
              <a:rPr sz="2100" spc="30" dirty="0">
                <a:solidFill>
                  <a:srgbClr val="BBE0E3"/>
                </a:solidFill>
                <a:latin typeface="Arial"/>
                <a:cs typeface="Arial"/>
              </a:rPr>
              <a:t>h</a:t>
            </a:r>
            <a:r>
              <a:rPr sz="2100" dirty="0">
                <a:solidFill>
                  <a:srgbClr val="BBE0E3"/>
                </a:solidFill>
                <a:latin typeface="Arial"/>
                <a:cs typeface="Arial"/>
              </a:rPr>
              <a:t>e</a:t>
            </a:r>
            <a:r>
              <a:rPr sz="2100" spc="245" dirty="0">
                <a:solidFill>
                  <a:srgbClr val="BBE0E3"/>
                </a:solidFill>
                <a:latin typeface="Arial"/>
                <a:cs typeface="Arial"/>
              </a:rPr>
              <a:t> </a:t>
            </a:r>
            <a:r>
              <a:rPr sz="2100" spc="-70" dirty="0">
                <a:solidFill>
                  <a:srgbClr val="BBE0E3"/>
                </a:solidFill>
                <a:latin typeface="Arial"/>
                <a:cs typeface="Arial"/>
              </a:rPr>
              <a:t>n</a:t>
            </a:r>
            <a:r>
              <a:rPr sz="2100" spc="30" dirty="0">
                <a:solidFill>
                  <a:srgbClr val="BBE0E3"/>
                </a:solidFill>
                <a:latin typeface="Arial"/>
                <a:cs typeface="Arial"/>
              </a:rPr>
              <a:t>o</a:t>
            </a:r>
            <a:r>
              <a:rPr sz="2100" spc="0" dirty="0">
                <a:solidFill>
                  <a:srgbClr val="BBE0E3"/>
                </a:solidFill>
                <a:latin typeface="Arial"/>
                <a:cs typeface="Arial"/>
              </a:rPr>
              <a:t>t</a:t>
            </a:r>
            <a:r>
              <a:rPr sz="2100" spc="30" dirty="0">
                <a:solidFill>
                  <a:srgbClr val="BBE0E3"/>
                </a:solidFill>
                <a:latin typeface="Arial"/>
                <a:cs typeface="Arial"/>
              </a:rPr>
              <a:t>e</a:t>
            </a:r>
            <a:r>
              <a:rPr sz="2100" dirty="0">
                <a:solidFill>
                  <a:srgbClr val="BBE0E3"/>
                </a:solidFill>
                <a:latin typeface="Arial"/>
                <a:cs typeface="Arial"/>
              </a:rPr>
              <a:t>s</a:t>
            </a:r>
            <a:r>
              <a:rPr sz="2100" spc="160" dirty="0">
                <a:solidFill>
                  <a:srgbClr val="BBE0E3"/>
                </a:solidFill>
                <a:latin typeface="Arial"/>
                <a:cs typeface="Arial"/>
              </a:rPr>
              <a:t> </a:t>
            </a:r>
            <a:r>
              <a:rPr sz="2100" i="1" u="heavy" spc="30" dirty="0">
                <a:solidFill>
                  <a:srgbClr val="BBE0E3"/>
                </a:solidFill>
                <a:latin typeface="Arial"/>
                <a:cs typeface="Arial"/>
              </a:rPr>
              <a:t>de</a:t>
            </a:r>
            <a:r>
              <a:rPr sz="2100" i="1" u="heavy" spc="15" dirty="0">
                <a:solidFill>
                  <a:srgbClr val="BBE0E3"/>
                </a:solidFill>
                <a:latin typeface="Arial"/>
                <a:cs typeface="Arial"/>
              </a:rPr>
              <a:t>t</a:t>
            </a:r>
            <a:r>
              <a:rPr sz="2100" i="1" u="heavy" spc="30" dirty="0">
                <a:solidFill>
                  <a:srgbClr val="BBE0E3"/>
                </a:solidFill>
                <a:latin typeface="Arial"/>
                <a:cs typeface="Arial"/>
              </a:rPr>
              <a:t>ai</a:t>
            </a:r>
            <a:r>
              <a:rPr sz="2100" i="1" u="heavy" spc="-70" dirty="0">
                <a:solidFill>
                  <a:srgbClr val="BBE0E3"/>
                </a:solidFill>
                <a:latin typeface="Arial"/>
                <a:cs typeface="Arial"/>
              </a:rPr>
              <a:t>l</a:t>
            </a:r>
            <a:r>
              <a:rPr sz="2100" i="1" u="heavy" dirty="0">
                <a:solidFill>
                  <a:srgbClr val="BBE0E3"/>
                </a:solidFill>
                <a:latin typeface="Arial"/>
                <a:cs typeface="Arial"/>
              </a:rPr>
              <a:t>s</a:t>
            </a:r>
            <a:r>
              <a:rPr sz="2100" i="1" spc="265" dirty="0">
                <a:solidFill>
                  <a:srgbClr val="BBE0E3"/>
                </a:solidFill>
                <a:latin typeface="Arial"/>
                <a:cs typeface="Arial"/>
              </a:rPr>
              <a:t> </a:t>
            </a:r>
            <a:r>
              <a:rPr sz="2100" dirty="0">
                <a:solidFill>
                  <a:srgbClr val="BBE0E3"/>
                </a:solidFill>
                <a:latin typeface="Arial"/>
                <a:cs typeface="Arial"/>
              </a:rPr>
              <a:t>(</a:t>
            </a:r>
            <a:r>
              <a:rPr sz="2100" spc="30" dirty="0">
                <a:solidFill>
                  <a:srgbClr val="BBE0E3"/>
                </a:solidFill>
                <a:latin typeface="Arial"/>
                <a:cs typeface="Arial"/>
              </a:rPr>
              <a:t>na</a:t>
            </a:r>
            <a:r>
              <a:rPr sz="2100" spc="-50" dirty="0">
                <a:solidFill>
                  <a:srgbClr val="BBE0E3"/>
                </a:solidFill>
                <a:latin typeface="Arial"/>
                <a:cs typeface="Arial"/>
              </a:rPr>
              <a:t>m</a:t>
            </a:r>
            <a:r>
              <a:rPr sz="2100" spc="30" dirty="0">
                <a:solidFill>
                  <a:srgbClr val="BBE0E3"/>
                </a:solidFill>
                <a:latin typeface="Arial"/>
                <a:cs typeface="Arial"/>
              </a:rPr>
              <a:t>e</a:t>
            </a:r>
            <a:r>
              <a:rPr sz="2100" spc="50" dirty="0">
                <a:solidFill>
                  <a:srgbClr val="BBE0E3"/>
                </a:solidFill>
                <a:latin typeface="Arial"/>
                <a:cs typeface="Arial"/>
              </a:rPr>
              <a:t>s</a:t>
            </a:r>
            <a:r>
              <a:rPr sz="2100" spc="-10" dirty="0">
                <a:solidFill>
                  <a:srgbClr val="BBE0E3"/>
                </a:solidFill>
                <a:latin typeface="Arial"/>
                <a:cs typeface="Arial"/>
              </a:rPr>
              <a:t>,</a:t>
            </a:r>
            <a:r>
              <a:rPr sz="2100" spc="130" dirty="0">
                <a:solidFill>
                  <a:srgbClr val="BBE0E3"/>
                </a:solidFill>
                <a:latin typeface="Arial"/>
                <a:cs typeface="Arial"/>
              </a:rPr>
              <a:t> </a:t>
            </a:r>
            <a:r>
              <a:rPr sz="2100" spc="30" dirty="0">
                <a:solidFill>
                  <a:srgbClr val="BBE0E3"/>
                </a:solidFill>
                <a:latin typeface="Arial"/>
                <a:cs typeface="Arial"/>
              </a:rPr>
              <a:t>pla</a:t>
            </a:r>
            <a:r>
              <a:rPr sz="2100" spc="45" dirty="0">
                <a:solidFill>
                  <a:srgbClr val="BBE0E3"/>
                </a:solidFill>
                <a:latin typeface="Arial"/>
                <a:cs typeface="Arial"/>
              </a:rPr>
              <a:t>c</a:t>
            </a:r>
            <a:r>
              <a:rPr sz="2100" spc="-70" dirty="0">
                <a:solidFill>
                  <a:srgbClr val="BBE0E3"/>
                </a:solidFill>
                <a:latin typeface="Arial"/>
                <a:cs typeface="Arial"/>
              </a:rPr>
              <a:t>e</a:t>
            </a:r>
            <a:r>
              <a:rPr sz="2100" spc="-10" dirty="0">
                <a:solidFill>
                  <a:srgbClr val="BBE0E3"/>
                </a:solidFill>
                <a:latin typeface="Arial"/>
                <a:cs typeface="Arial"/>
              </a:rPr>
              <a:t>, </a:t>
            </a:r>
            <a:r>
              <a:rPr sz="2100" spc="30" dirty="0">
                <a:solidFill>
                  <a:srgbClr val="BBE0E3"/>
                </a:solidFill>
                <a:latin typeface="Arial"/>
                <a:cs typeface="Arial"/>
              </a:rPr>
              <a:t>nu</a:t>
            </a:r>
            <a:r>
              <a:rPr sz="2100" spc="-50" dirty="0">
                <a:solidFill>
                  <a:srgbClr val="BBE0E3"/>
                </a:solidFill>
                <a:latin typeface="Arial"/>
                <a:cs typeface="Arial"/>
              </a:rPr>
              <a:t>m</a:t>
            </a:r>
            <a:r>
              <a:rPr sz="2100" spc="30" dirty="0">
                <a:solidFill>
                  <a:srgbClr val="BBE0E3"/>
                </a:solidFill>
                <a:latin typeface="Arial"/>
                <a:cs typeface="Arial"/>
              </a:rPr>
              <a:t>be</a:t>
            </a:r>
            <a:r>
              <a:rPr sz="2100" dirty="0">
                <a:solidFill>
                  <a:srgbClr val="BBE0E3"/>
                </a:solidFill>
                <a:latin typeface="Arial"/>
                <a:cs typeface="Arial"/>
              </a:rPr>
              <a:t>r</a:t>
            </a:r>
            <a:r>
              <a:rPr sz="2100" spc="45" dirty="0">
                <a:solidFill>
                  <a:srgbClr val="BBE0E3"/>
                </a:solidFill>
                <a:latin typeface="Arial"/>
                <a:cs typeface="Arial"/>
              </a:rPr>
              <a:t>s</a:t>
            </a:r>
            <a:r>
              <a:rPr sz="2100" spc="-10" dirty="0">
                <a:solidFill>
                  <a:srgbClr val="BBE0E3"/>
                </a:solidFill>
                <a:latin typeface="Arial"/>
                <a:cs typeface="Arial"/>
              </a:rPr>
              <a:t>,</a:t>
            </a:r>
            <a:r>
              <a:rPr sz="2100" spc="30" dirty="0">
                <a:solidFill>
                  <a:srgbClr val="BBE0E3"/>
                </a:solidFill>
                <a:latin typeface="Arial"/>
                <a:cs typeface="Arial"/>
              </a:rPr>
              <a:t> </a:t>
            </a:r>
            <a:r>
              <a:rPr sz="2100" spc="50" dirty="0">
                <a:solidFill>
                  <a:srgbClr val="BBE0E3"/>
                </a:solidFill>
                <a:latin typeface="Arial"/>
                <a:cs typeface="Arial"/>
              </a:rPr>
              <a:t>c</a:t>
            </a:r>
            <a:r>
              <a:rPr sz="2100" spc="30" dirty="0">
                <a:solidFill>
                  <a:srgbClr val="BBE0E3"/>
                </a:solidFill>
                <a:latin typeface="Arial"/>
                <a:cs typeface="Arial"/>
              </a:rPr>
              <a:t>olo</a:t>
            </a:r>
            <a:r>
              <a:rPr sz="2100" spc="-5" dirty="0">
                <a:solidFill>
                  <a:srgbClr val="BBE0E3"/>
                </a:solidFill>
                <a:latin typeface="Arial"/>
                <a:cs typeface="Arial"/>
              </a:rPr>
              <a:t>r</a:t>
            </a:r>
            <a:r>
              <a:rPr sz="2100" spc="35" dirty="0">
                <a:solidFill>
                  <a:srgbClr val="BBE0E3"/>
                </a:solidFill>
                <a:latin typeface="Arial"/>
                <a:cs typeface="Arial"/>
              </a:rPr>
              <a:t>s</a:t>
            </a:r>
            <a:r>
              <a:rPr sz="2100" spc="-10" dirty="0">
                <a:solidFill>
                  <a:srgbClr val="BBE0E3"/>
                </a:solidFill>
                <a:latin typeface="Arial"/>
                <a:cs typeface="Arial"/>
              </a:rPr>
              <a:t>,</a:t>
            </a:r>
            <a:r>
              <a:rPr sz="2100" spc="-7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spc="30" dirty="0">
                <a:solidFill>
                  <a:srgbClr val="BBE0E3"/>
                </a:solidFill>
                <a:latin typeface="Arial"/>
                <a:cs typeface="Arial"/>
              </a:rPr>
              <a:t>ough</a:t>
            </a:r>
            <a:r>
              <a:rPr sz="2100" spc="0" dirty="0">
                <a:solidFill>
                  <a:srgbClr val="BBE0E3"/>
                </a:solidFill>
                <a:latin typeface="Arial"/>
                <a:cs typeface="Arial"/>
              </a:rPr>
              <a:t>t</a:t>
            </a:r>
            <a:r>
              <a:rPr sz="2100" spc="25" dirty="0">
                <a:solidFill>
                  <a:srgbClr val="BBE0E3"/>
                </a:solidFill>
                <a:latin typeface="Arial"/>
                <a:cs typeface="Arial"/>
              </a:rPr>
              <a:t>s</a:t>
            </a:r>
            <a:r>
              <a:rPr sz="2100" spc="-10" dirty="0">
                <a:solidFill>
                  <a:srgbClr val="BBE0E3"/>
                </a:solidFill>
                <a:latin typeface="Arial"/>
                <a:cs typeface="Arial"/>
              </a:rPr>
              <a:t>,</a:t>
            </a:r>
            <a:r>
              <a:rPr sz="2100" spc="-170" dirty="0">
                <a:solidFill>
                  <a:srgbClr val="BBE0E3"/>
                </a:solidFill>
                <a:latin typeface="Arial"/>
                <a:cs typeface="Arial"/>
              </a:rPr>
              <a:t> </a:t>
            </a:r>
            <a:r>
              <a:rPr sz="2100" spc="0" dirty="0">
                <a:solidFill>
                  <a:srgbClr val="BBE0E3"/>
                </a:solidFill>
                <a:latin typeface="Arial"/>
                <a:cs typeface="Arial"/>
              </a:rPr>
              <a:t>f</a:t>
            </a:r>
            <a:r>
              <a:rPr sz="2100" spc="15" dirty="0">
                <a:solidFill>
                  <a:srgbClr val="BBE0E3"/>
                </a:solidFill>
                <a:latin typeface="Arial"/>
                <a:cs typeface="Arial"/>
              </a:rPr>
              <a:t>e</a:t>
            </a:r>
            <a:r>
              <a:rPr sz="2100" spc="30" dirty="0">
                <a:solidFill>
                  <a:srgbClr val="BBE0E3"/>
                </a:solidFill>
                <a:latin typeface="Arial"/>
                <a:cs typeface="Arial"/>
              </a:rPr>
              <a:t>eling</a:t>
            </a:r>
            <a:r>
              <a:rPr sz="2100" spc="45" dirty="0">
                <a:solidFill>
                  <a:srgbClr val="BBE0E3"/>
                </a:solidFill>
                <a:latin typeface="Arial"/>
                <a:cs typeface="Arial"/>
              </a:rPr>
              <a:t>s</a:t>
            </a:r>
            <a:r>
              <a:rPr sz="2100" dirty="0">
                <a:solidFill>
                  <a:srgbClr val="BBE0E3"/>
                </a:solidFill>
                <a:latin typeface="Arial"/>
                <a:cs typeface="Arial"/>
              </a:rPr>
              <a:t>)</a:t>
            </a:r>
            <a:r>
              <a:rPr sz="2100" spc="-85" dirty="0">
                <a:solidFill>
                  <a:srgbClr val="BBE0E3"/>
                </a:solidFill>
                <a:latin typeface="Arial"/>
                <a:cs typeface="Arial"/>
              </a:rPr>
              <a:t> </a:t>
            </a:r>
            <a:r>
              <a:rPr sz="2100" spc="15" dirty="0">
                <a:solidFill>
                  <a:srgbClr val="BBE0E3"/>
                </a:solidFill>
                <a:latin typeface="Arial"/>
                <a:cs typeface="Arial"/>
              </a:rPr>
              <a:t>o</a:t>
            </a:r>
            <a:r>
              <a:rPr sz="2100" spc="0" dirty="0">
                <a:solidFill>
                  <a:srgbClr val="BBE0E3"/>
                </a:solidFill>
                <a:latin typeface="Arial"/>
                <a:cs typeface="Arial"/>
              </a:rPr>
              <a:t>ft</a:t>
            </a:r>
            <a:r>
              <a:rPr sz="2100" spc="30" dirty="0">
                <a:solidFill>
                  <a:srgbClr val="BBE0E3"/>
                </a:solidFill>
                <a:latin typeface="Arial"/>
                <a:cs typeface="Arial"/>
              </a:rPr>
              <a:t>e</a:t>
            </a:r>
            <a:r>
              <a:rPr sz="2100" dirty="0">
                <a:solidFill>
                  <a:srgbClr val="BBE0E3"/>
                </a:solidFill>
                <a:latin typeface="Arial"/>
                <a:cs typeface="Arial"/>
              </a:rPr>
              <a:t>n</a:t>
            </a:r>
            <a:r>
              <a:rPr sz="2100" spc="45" dirty="0">
                <a:solidFill>
                  <a:srgbClr val="BBE0E3"/>
                </a:solidFill>
                <a:latin typeface="Arial"/>
                <a:cs typeface="Arial"/>
              </a:rPr>
              <a:t> </a:t>
            </a:r>
            <a:r>
              <a:rPr sz="2100" spc="30" dirty="0">
                <a:solidFill>
                  <a:srgbClr val="BBE0E3"/>
                </a:solidFill>
                <a:latin typeface="Arial"/>
                <a:cs typeface="Arial"/>
              </a:rPr>
              <a:t>le</a:t>
            </a:r>
            <a:r>
              <a:rPr sz="2100" spc="0" dirty="0">
                <a:solidFill>
                  <a:srgbClr val="BBE0E3"/>
                </a:solidFill>
                <a:latin typeface="Arial"/>
                <a:cs typeface="Arial"/>
              </a:rPr>
              <a:t>f</a:t>
            </a:r>
            <a:r>
              <a:rPr sz="2100" spc="-10" dirty="0">
                <a:solidFill>
                  <a:srgbClr val="BBE0E3"/>
                </a:solidFill>
                <a:latin typeface="Arial"/>
                <a:cs typeface="Arial"/>
              </a:rPr>
              <a:t>t</a:t>
            </a:r>
            <a:r>
              <a:rPr sz="2100" spc="-70" dirty="0">
                <a:solidFill>
                  <a:srgbClr val="BBE0E3"/>
                </a:solidFill>
                <a:latin typeface="Arial"/>
                <a:cs typeface="Arial"/>
              </a:rPr>
              <a:t> </a:t>
            </a:r>
            <a:r>
              <a:rPr sz="2100" spc="30" dirty="0">
                <a:solidFill>
                  <a:srgbClr val="BBE0E3"/>
                </a:solidFill>
                <a:latin typeface="Arial"/>
                <a:cs typeface="Arial"/>
              </a:rPr>
              <a:t>ou</a:t>
            </a:r>
            <a:r>
              <a:rPr sz="2100" dirty="0">
                <a:solidFill>
                  <a:srgbClr val="BBE0E3"/>
                </a:solidFill>
                <a:latin typeface="Arial"/>
                <a:cs typeface="Arial"/>
              </a:rPr>
              <a:t>t</a:t>
            </a:r>
            <a:r>
              <a:rPr sz="2100" spc="-70" dirty="0">
                <a:solidFill>
                  <a:srgbClr val="BBE0E3"/>
                </a:solidFill>
                <a:latin typeface="Arial"/>
                <a:cs typeface="Arial"/>
              </a:rPr>
              <a:t> </a:t>
            </a:r>
            <a:r>
              <a:rPr sz="2100" spc="15" dirty="0">
                <a:solidFill>
                  <a:srgbClr val="BBE0E3"/>
                </a:solidFill>
                <a:latin typeface="Arial"/>
                <a:cs typeface="Arial"/>
              </a:rPr>
              <a:t>o</a:t>
            </a:r>
            <a:r>
              <a:rPr sz="2100" spc="-10" dirty="0">
                <a:solidFill>
                  <a:srgbClr val="BBE0E3"/>
                </a:solidFill>
                <a:latin typeface="Arial"/>
                <a:cs typeface="Arial"/>
              </a:rPr>
              <a:t>f</a:t>
            </a:r>
            <a:r>
              <a:rPr sz="2100" spc="3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15" dirty="0">
                <a:solidFill>
                  <a:srgbClr val="BBE0E3"/>
                </a:solidFill>
                <a:latin typeface="Arial"/>
                <a:cs typeface="Arial"/>
              </a:rPr>
              <a:t>o</a:t>
            </a:r>
            <a:r>
              <a:rPr sz="2100" spc="0" dirty="0">
                <a:solidFill>
                  <a:srgbClr val="BBE0E3"/>
                </a:solidFill>
                <a:latin typeface="Arial"/>
                <a:cs typeface="Arial"/>
              </a:rPr>
              <a:t>t</a:t>
            </a:r>
            <a:r>
              <a:rPr sz="2100" spc="30" dirty="0">
                <a:solidFill>
                  <a:srgbClr val="BBE0E3"/>
                </a:solidFill>
                <a:latin typeface="Arial"/>
                <a:cs typeface="Arial"/>
              </a:rPr>
              <a:t>he</a:t>
            </a:r>
            <a:r>
              <a:rPr sz="2100" dirty="0">
                <a:solidFill>
                  <a:srgbClr val="BBE0E3"/>
                </a:solidFill>
                <a:latin typeface="Arial"/>
                <a:cs typeface="Arial"/>
              </a:rPr>
              <a:t>r</a:t>
            </a:r>
            <a:r>
              <a:rPr sz="2100" spc="-85" dirty="0">
                <a:solidFill>
                  <a:srgbClr val="BBE0E3"/>
                </a:solidFill>
                <a:latin typeface="Arial"/>
                <a:cs typeface="Arial"/>
              </a:rPr>
              <a:t> </a:t>
            </a:r>
            <a:r>
              <a:rPr sz="2100" spc="-20" dirty="0">
                <a:solidFill>
                  <a:srgbClr val="BBE0E3"/>
                </a:solidFill>
                <a:latin typeface="Arial"/>
                <a:cs typeface="Arial"/>
              </a:rPr>
              <a:t>S</a:t>
            </a:r>
            <a:r>
              <a:rPr sz="2100" spc="25" dirty="0">
                <a:solidFill>
                  <a:srgbClr val="BBE0E3"/>
                </a:solidFill>
                <a:latin typeface="Arial"/>
                <a:cs typeface="Arial"/>
              </a:rPr>
              <a:t>y</a:t>
            </a:r>
            <a:r>
              <a:rPr sz="2100" spc="30" dirty="0">
                <a:solidFill>
                  <a:srgbClr val="BBE0E3"/>
                </a:solidFill>
                <a:latin typeface="Arial"/>
                <a:cs typeface="Arial"/>
              </a:rPr>
              <a:t>nop</a:t>
            </a:r>
            <a:r>
              <a:rPr sz="2100" spc="0" dirty="0">
                <a:solidFill>
                  <a:srgbClr val="BBE0E3"/>
                </a:solidFill>
                <a:latin typeface="Arial"/>
                <a:cs typeface="Arial"/>
              </a:rPr>
              <a:t>t</a:t>
            </a:r>
            <a:r>
              <a:rPr sz="2100" spc="30" dirty="0">
                <a:solidFill>
                  <a:srgbClr val="BBE0E3"/>
                </a:solidFill>
                <a:latin typeface="Arial"/>
                <a:cs typeface="Arial"/>
              </a:rPr>
              <a:t>i</a:t>
            </a:r>
            <a:r>
              <a:rPr sz="2100" spc="45" dirty="0">
                <a:solidFill>
                  <a:srgbClr val="BBE0E3"/>
                </a:solidFill>
                <a:latin typeface="Arial"/>
                <a:cs typeface="Arial"/>
              </a:rPr>
              <a:t>cs</a:t>
            </a:r>
            <a:r>
              <a:rPr sz="2100" spc="-10" dirty="0">
                <a:solidFill>
                  <a:srgbClr val="BBE0E3"/>
                </a:solidFill>
                <a:latin typeface="Arial"/>
                <a:cs typeface="Arial"/>
              </a:rPr>
              <a:t>.</a:t>
            </a:r>
            <a:endParaRPr sz="2100" dirty="0">
              <a:latin typeface="Arial"/>
              <a:cs typeface="Arial"/>
            </a:endParaRPr>
          </a:p>
          <a:p>
            <a:pPr>
              <a:lnSpc>
                <a:spcPct val="100000"/>
              </a:lnSpc>
              <a:spcBef>
                <a:spcPts val="4"/>
              </a:spcBef>
            </a:pPr>
            <a:endParaRPr sz="2300" dirty="0">
              <a:latin typeface="Times New Roman"/>
              <a:cs typeface="Times New Roman"/>
            </a:endParaRPr>
          </a:p>
          <a:p>
            <a:pPr marL="12700" marR="15240" algn="just">
              <a:lnSpc>
                <a:spcPct val="101200"/>
              </a:lnSpc>
            </a:pPr>
            <a:r>
              <a:rPr sz="2100" spc="30" dirty="0">
                <a:solidFill>
                  <a:srgbClr val="FFFF00"/>
                </a:solidFill>
                <a:latin typeface="Arial"/>
                <a:cs typeface="Arial"/>
              </a:rPr>
              <a:t>Lu</a:t>
            </a:r>
            <a:r>
              <a:rPr sz="2100" spc="45" dirty="0">
                <a:solidFill>
                  <a:srgbClr val="FFFF00"/>
                </a:solidFill>
                <a:latin typeface="Arial"/>
                <a:cs typeface="Arial"/>
              </a:rPr>
              <a:t>k</a:t>
            </a:r>
            <a:r>
              <a:rPr sz="2100" spc="30" dirty="0">
                <a:solidFill>
                  <a:srgbClr val="FFFF00"/>
                </a:solidFill>
                <a:latin typeface="Arial"/>
                <a:cs typeface="Arial"/>
              </a:rPr>
              <a:t>e</a:t>
            </a:r>
            <a:r>
              <a:rPr sz="2100" spc="-10" dirty="0">
                <a:solidFill>
                  <a:srgbClr val="FFFF00"/>
                </a:solidFill>
                <a:latin typeface="Arial"/>
                <a:cs typeface="Arial"/>
              </a:rPr>
              <a:t>:</a:t>
            </a:r>
            <a:r>
              <a:rPr sz="2100" spc="130" dirty="0">
                <a:solidFill>
                  <a:srgbClr val="FFFF00"/>
                </a:solidFill>
                <a:latin typeface="Arial"/>
                <a:cs typeface="Arial"/>
              </a:rPr>
              <a:t> </a:t>
            </a:r>
            <a:r>
              <a:rPr sz="2100" spc="30" dirty="0">
                <a:solidFill>
                  <a:srgbClr val="BBE0E3"/>
                </a:solidFill>
                <a:latin typeface="Arial"/>
                <a:cs typeface="Arial"/>
              </a:rPr>
              <a:t>Lu</a:t>
            </a:r>
            <a:r>
              <a:rPr sz="2100" spc="-50" dirty="0">
                <a:solidFill>
                  <a:srgbClr val="BBE0E3"/>
                </a:solidFill>
                <a:latin typeface="Arial"/>
                <a:cs typeface="Arial"/>
              </a:rPr>
              <a:t>k</a:t>
            </a:r>
            <a:r>
              <a:rPr sz="2100" dirty="0">
                <a:solidFill>
                  <a:srgbClr val="BBE0E3"/>
                </a:solidFill>
                <a:latin typeface="Arial"/>
                <a:cs typeface="Arial"/>
              </a:rPr>
              <a:t>e</a:t>
            </a:r>
            <a:r>
              <a:rPr sz="2100" spc="14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s</a:t>
            </a:r>
            <a:r>
              <a:rPr sz="2100" spc="65" dirty="0">
                <a:solidFill>
                  <a:srgbClr val="BBE0E3"/>
                </a:solidFill>
                <a:latin typeface="Arial"/>
                <a:cs typeface="Arial"/>
              </a:rPr>
              <a:t> </a:t>
            </a:r>
            <a:r>
              <a:rPr sz="2100" u="heavy" spc="-20" dirty="0">
                <a:solidFill>
                  <a:srgbClr val="BBE0E3"/>
                </a:solidFill>
                <a:latin typeface="Arial"/>
                <a:cs typeface="Arial"/>
              </a:rPr>
              <a:t>w</a:t>
            </a:r>
            <a:r>
              <a:rPr sz="2100" u="heavy" spc="30" dirty="0">
                <a:solidFill>
                  <a:srgbClr val="BBE0E3"/>
                </a:solidFill>
                <a:latin typeface="Arial"/>
                <a:cs typeface="Arial"/>
              </a:rPr>
              <a:t>a</a:t>
            </a:r>
            <a:r>
              <a:rPr sz="2100" u="heavy" dirty="0">
                <a:solidFill>
                  <a:srgbClr val="BBE0E3"/>
                </a:solidFill>
                <a:latin typeface="Arial"/>
                <a:cs typeface="Arial"/>
              </a:rPr>
              <a:t>rm</a:t>
            </a:r>
            <a:r>
              <a:rPr sz="2100" u="heavy" spc="50" dirty="0">
                <a:solidFill>
                  <a:srgbClr val="BBE0E3"/>
                </a:solidFill>
                <a:latin typeface="Arial"/>
                <a:cs typeface="Arial"/>
              </a:rPr>
              <a:t> </a:t>
            </a:r>
            <a:r>
              <a:rPr sz="2100" u="heavy" spc="30" dirty="0">
                <a:solidFill>
                  <a:srgbClr val="BBE0E3"/>
                </a:solidFill>
                <a:latin typeface="Arial"/>
                <a:cs typeface="Arial"/>
              </a:rPr>
              <a:t>and</a:t>
            </a:r>
            <a:r>
              <a:rPr sz="2100" u="heavy" spc="100" dirty="0">
                <a:solidFill>
                  <a:srgbClr val="BBE0E3"/>
                </a:solidFill>
                <a:latin typeface="Arial"/>
                <a:cs typeface="Arial"/>
              </a:rPr>
              <a:t> </a:t>
            </a:r>
            <a:r>
              <a:rPr sz="2100" u="heavy" spc="30" dirty="0">
                <a:solidFill>
                  <a:srgbClr val="BBE0E3"/>
                </a:solidFill>
                <a:latin typeface="Arial"/>
                <a:cs typeface="Arial"/>
              </a:rPr>
              <a:t>de</a:t>
            </a:r>
            <a:r>
              <a:rPr sz="2100" u="heavy" spc="45" dirty="0">
                <a:solidFill>
                  <a:srgbClr val="BBE0E3"/>
                </a:solidFill>
                <a:latin typeface="Arial"/>
                <a:cs typeface="Arial"/>
              </a:rPr>
              <a:t>v</a:t>
            </a:r>
            <a:r>
              <a:rPr sz="2100" u="heavy" spc="15" dirty="0">
                <a:solidFill>
                  <a:srgbClr val="BBE0E3"/>
                </a:solidFill>
                <a:latin typeface="Arial"/>
                <a:cs typeface="Arial"/>
              </a:rPr>
              <a:t>o</a:t>
            </a:r>
            <a:r>
              <a:rPr sz="2100" u="heavy" spc="0" dirty="0">
                <a:solidFill>
                  <a:srgbClr val="BBE0E3"/>
                </a:solidFill>
                <a:latin typeface="Arial"/>
                <a:cs typeface="Arial"/>
              </a:rPr>
              <a:t>t</a:t>
            </a:r>
            <a:r>
              <a:rPr sz="2100" u="heavy" spc="30" dirty="0">
                <a:solidFill>
                  <a:srgbClr val="BBE0E3"/>
                </a:solidFill>
                <a:latin typeface="Arial"/>
                <a:cs typeface="Arial"/>
              </a:rPr>
              <a:t>iona</a:t>
            </a:r>
            <a:r>
              <a:rPr sz="2100" u="heavy" spc="-70" dirty="0">
                <a:solidFill>
                  <a:srgbClr val="BBE0E3"/>
                </a:solidFill>
                <a:latin typeface="Arial"/>
                <a:cs typeface="Arial"/>
              </a:rPr>
              <a:t>l</a:t>
            </a:r>
            <a:r>
              <a:rPr sz="2100" spc="-10" dirty="0">
                <a:solidFill>
                  <a:srgbClr val="BBE0E3"/>
                </a:solidFill>
                <a:latin typeface="Arial"/>
                <a:cs typeface="Arial"/>
              </a:rPr>
              <a:t>,</a:t>
            </a:r>
            <a:r>
              <a:rPr sz="2100" spc="130" dirty="0">
                <a:solidFill>
                  <a:srgbClr val="BBE0E3"/>
                </a:solidFill>
                <a:latin typeface="Arial"/>
                <a:cs typeface="Arial"/>
              </a:rPr>
              <a:t> </a:t>
            </a:r>
            <a:r>
              <a:rPr sz="2100" spc="30" dirty="0">
                <a:solidFill>
                  <a:srgbClr val="BBE0E3"/>
                </a:solidFill>
                <a:latin typeface="Arial"/>
                <a:cs typeface="Arial"/>
              </a:rPr>
              <a:t>in</a:t>
            </a:r>
            <a:r>
              <a:rPr sz="2100" spc="-55" dirty="0">
                <a:solidFill>
                  <a:srgbClr val="BBE0E3"/>
                </a:solidFill>
                <a:latin typeface="Arial"/>
                <a:cs typeface="Arial"/>
              </a:rPr>
              <a:t>c</a:t>
            </a:r>
            <a:r>
              <a:rPr sz="2100" spc="30" dirty="0">
                <a:solidFill>
                  <a:srgbClr val="BBE0E3"/>
                </a:solidFill>
                <a:latin typeface="Arial"/>
                <a:cs typeface="Arial"/>
              </a:rPr>
              <a:t>ludin</a:t>
            </a:r>
            <a:r>
              <a:rPr sz="2100" dirty="0">
                <a:solidFill>
                  <a:srgbClr val="BBE0E3"/>
                </a:solidFill>
                <a:latin typeface="Arial"/>
                <a:cs typeface="Arial"/>
              </a:rPr>
              <a:t>g</a:t>
            </a:r>
            <a:r>
              <a:rPr sz="2100" spc="50" dirty="0">
                <a:solidFill>
                  <a:srgbClr val="BBE0E3"/>
                </a:solidFill>
                <a:latin typeface="Arial"/>
                <a:cs typeface="Arial"/>
              </a:rPr>
              <a:t> </a:t>
            </a:r>
            <a:r>
              <a:rPr sz="2100" spc="30" dirty="0">
                <a:solidFill>
                  <a:srgbClr val="BBE0E3"/>
                </a:solidFill>
                <a:latin typeface="Arial"/>
                <a:cs typeface="Arial"/>
              </a:rPr>
              <a:t>h</a:t>
            </a:r>
            <a:r>
              <a:rPr sz="2100" spc="45" dirty="0">
                <a:solidFill>
                  <a:srgbClr val="BBE0E3"/>
                </a:solidFill>
                <a:latin typeface="Arial"/>
                <a:cs typeface="Arial"/>
              </a:rPr>
              <a:t>y</a:t>
            </a:r>
            <a:r>
              <a:rPr sz="2100" spc="-50" dirty="0">
                <a:solidFill>
                  <a:srgbClr val="BBE0E3"/>
                </a:solidFill>
                <a:latin typeface="Arial"/>
                <a:cs typeface="Arial"/>
              </a:rPr>
              <a:t>m</a:t>
            </a:r>
            <a:r>
              <a:rPr sz="2100" spc="30" dirty="0">
                <a:solidFill>
                  <a:srgbClr val="BBE0E3"/>
                </a:solidFill>
                <a:latin typeface="Arial"/>
                <a:cs typeface="Arial"/>
              </a:rPr>
              <a:t>n</a:t>
            </a:r>
            <a:r>
              <a:rPr sz="2100" dirty="0">
                <a:solidFill>
                  <a:srgbClr val="BBE0E3"/>
                </a:solidFill>
                <a:latin typeface="Arial"/>
                <a:cs typeface="Arial"/>
              </a:rPr>
              <a:t>s</a:t>
            </a:r>
            <a:r>
              <a:rPr sz="2100" spc="16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145" dirty="0">
                <a:solidFill>
                  <a:srgbClr val="BBE0E3"/>
                </a:solidFill>
                <a:latin typeface="Arial"/>
                <a:cs typeface="Arial"/>
              </a:rPr>
              <a:t> </a:t>
            </a:r>
            <a:r>
              <a:rPr sz="2100" spc="30" dirty="0">
                <a:solidFill>
                  <a:srgbClr val="BBE0E3"/>
                </a:solidFill>
                <a:latin typeface="Arial"/>
                <a:cs typeface="Arial"/>
              </a:rPr>
              <a:t>p</a:t>
            </a:r>
            <a:r>
              <a:rPr sz="2100" dirty="0">
                <a:solidFill>
                  <a:srgbClr val="BBE0E3"/>
                </a:solidFill>
                <a:latin typeface="Arial"/>
                <a:cs typeface="Arial"/>
              </a:rPr>
              <a:t>r</a:t>
            </a:r>
            <a:r>
              <a:rPr sz="2100" spc="-70" dirty="0">
                <a:solidFill>
                  <a:srgbClr val="BBE0E3"/>
                </a:solidFill>
                <a:latin typeface="Arial"/>
                <a:cs typeface="Arial"/>
              </a:rPr>
              <a:t>a</a:t>
            </a:r>
            <a:r>
              <a:rPr sz="2100" spc="45" dirty="0">
                <a:solidFill>
                  <a:srgbClr val="BBE0E3"/>
                </a:solidFill>
                <a:latin typeface="Arial"/>
                <a:cs typeface="Arial"/>
              </a:rPr>
              <a:t>y</a:t>
            </a:r>
            <a:r>
              <a:rPr sz="2100" spc="30" dirty="0">
                <a:solidFill>
                  <a:srgbClr val="BBE0E3"/>
                </a:solidFill>
                <a:latin typeface="Arial"/>
                <a:cs typeface="Arial"/>
              </a:rPr>
              <a:t>e</a:t>
            </a:r>
            <a:r>
              <a:rPr sz="2100" dirty="0">
                <a:solidFill>
                  <a:srgbClr val="BBE0E3"/>
                </a:solidFill>
                <a:latin typeface="Arial"/>
                <a:cs typeface="Arial"/>
              </a:rPr>
              <a:t>r</a:t>
            </a:r>
            <a:r>
              <a:rPr sz="2100" spc="50" dirty="0">
                <a:solidFill>
                  <a:srgbClr val="BBE0E3"/>
                </a:solidFill>
                <a:latin typeface="Arial"/>
                <a:cs typeface="Arial"/>
              </a:rPr>
              <a:t>s</a:t>
            </a:r>
            <a:r>
              <a:rPr sz="2100" spc="-10" dirty="0">
                <a:solidFill>
                  <a:srgbClr val="BBE0E3"/>
                </a:solidFill>
                <a:latin typeface="Arial"/>
                <a:cs typeface="Arial"/>
              </a:rPr>
              <a:t>.</a:t>
            </a:r>
            <a:r>
              <a:rPr sz="2100" spc="130" dirty="0">
                <a:solidFill>
                  <a:srgbClr val="BBE0E3"/>
                </a:solidFill>
                <a:latin typeface="Arial"/>
                <a:cs typeface="Arial"/>
              </a:rPr>
              <a:t> </a:t>
            </a:r>
            <a:r>
              <a:rPr sz="2100" spc="-20" dirty="0">
                <a:solidFill>
                  <a:srgbClr val="BBE0E3"/>
                </a:solidFill>
                <a:latin typeface="Arial"/>
                <a:cs typeface="Arial"/>
              </a:rPr>
              <a:t>H</a:t>
            </a:r>
            <a:r>
              <a:rPr sz="2100" dirty="0">
                <a:solidFill>
                  <a:srgbClr val="BBE0E3"/>
                </a:solidFill>
                <a:latin typeface="Arial"/>
                <a:cs typeface="Arial"/>
              </a:rPr>
              <a:t>e</a:t>
            </a:r>
            <a:r>
              <a:rPr sz="2100" spc="145" dirty="0">
                <a:solidFill>
                  <a:srgbClr val="BBE0E3"/>
                </a:solidFill>
                <a:latin typeface="Arial"/>
                <a:cs typeface="Arial"/>
              </a:rPr>
              <a:t> </a:t>
            </a:r>
            <a:r>
              <a:rPr sz="2100" dirty="0">
                <a:solidFill>
                  <a:srgbClr val="BBE0E3"/>
                </a:solidFill>
                <a:latin typeface="Arial"/>
                <a:cs typeface="Arial"/>
              </a:rPr>
              <a:t>r</a:t>
            </a:r>
            <a:r>
              <a:rPr sz="2100" spc="30" dirty="0">
                <a:solidFill>
                  <a:srgbClr val="BBE0E3"/>
                </a:solidFill>
                <a:latin typeface="Arial"/>
                <a:cs typeface="Arial"/>
              </a:rPr>
              <a:t>e</a:t>
            </a:r>
            <a:r>
              <a:rPr sz="2100" spc="0" dirty="0">
                <a:solidFill>
                  <a:srgbClr val="BBE0E3"/>
                </a:solidFill>
                <a:latin typeface="Arial"/>
                <a:cs typeface="Arial"/>
              </a:rPr>
              <a:t>f</a:t>
            </a:r>
            <a:r>
              <a:rPr sz="2100" spc="30" dirty="0">
                <a:solidFill>
                  <a:srgbClr val="BBE0E3"/>
                </a:solidFill>
                <a:latin typeface="Arial"/>
                <a:cs typeface="Arial"/>
              </a:rPr>
              <a:t>e</a:t>
            </a:r>
            <a:r>
              <a:rPr sz="2100" spc="-105" dirty="0">
                <a:solidFill>
                  <a:srgbClr val="BBE0E3"/>
                </a:solidFill>
                <a:latin typeface="Arial"/>
                <a:cs typeface="Arial"/>
              </a:rPr>
              <a:t>r</a:t>
            </a:r>
            <a:r>
              <a:rPr sz="2100" dirty="0">
                <a:solidFill>
                  <a:srgbClr val="BBE0E3"/>
                </a:solidFill>
                <a:latin typeface="Arial"/>
                <a:cs typeface="Arial"/>
              </a:rPr>
              <a:t>s </a:t>
            </a:r>
            <a:r>
              <a:rPr sz="2100" spc="0" dirty="0">
                <a:solidFill>
                  <a:srgbClr val="BBE0E3"/>
                </a:solidFill>
                <a:latin typeface="Arial"/>
                <a:cs typeface="Arial"/>
              </a:rPr>
              <a:t>t</a:t>
            </a:r>
            <a:r>
              <a:rPr sz="2100" spc="-15" dirty="0">
                <a:solidFill>
                  <a:srgbClr val="BBE0E3"/>
                </a:solidFill>
                <a:latin typeface="Arial"/>
                <a:cs typeface="Arial"/>
              </a:rPr>
              <a:t>o</a:t>
            </a:r>
            <a:r>
              <a:rPr sz="2100" spc="245" dirty="0">
                <a:solidFill>
                  <a:srgbClr val="BBE0E3"/>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spc="35" dirty="0">
                <a:solidFill>
                  <a:srgbClr val="BBE0E3"/>
                </a:solidFill>
                <a:latin typeface="Arial"/>
                <a:cs typeface="Arial"/>
              </a:rPr>
              <a:t>s</a:t>
            </a:r>
            <a:r>
              <a:rPr sz="2100" spc="-5" dirty="0">
                <a:solidFill>
                  <a:srgbClr val="BBE0E3"/>
                </a:solidFill>
                <a:latin typeface="Arial"/>
                <a:cs typeface="Arial"/>
              </a:rPr>
              <a:t>'</a:t>
            </a:r>
            <a:r>
              <a:rPr sz="2100" spc="110" dirty="0">
                <a:solidFill>
                  <a:srgbClr val="BBE0E3"/>
                </a:solidFill>
                <a:latin typeface="Arial"/>
                <a:cs typeface="Arial"/>
              </a:rPr>
              <a:t> </a:t>
            </a:r>
            <a:r>
              <a:rPr sz="2100" spc="30" dirty="0">
                <a:solidFill>
                  <a:srgbClr val="BBE0E3"/>
                </a:solidFill>
                <a:latin typeface="Arial"/>
                <a:cs typeface="Arial"/>
              </a:rPr>
              <a:t>e</a:t>
            </a:r>
            <a:r>
              <a:rPr sz="2100" spc="-50" dirty="0">
                <a:solidFill>
                  <a:srgbClr val="BBE0E3"/>
                </a:solidFill>
                <a:latin typeface="Arial"/>
                <a:cs typeface="Arial"/>
              </a:rPr>
              <a:t>m</a:t>
            </a:r>
            <a:r>
              <a:rPr sz="2100" spc="15" dirty="0">
                <a:solidFill>
                  <a:srgbClr val="BBE0E3"/>
                </a:solidFill>
                <a:latin typeface="Arial"/>
                <a:cs typeface="Arial"/>
              </a:rPr>
              <a:t>o</a:t>
            </a:r>
            <a:r>
              <a:rPr sz="2100" spc="0" dirty="0">
                <a:solidFill>
                  <a:srgbClr val="BBE0E3"/>
                </a:solidFill>
                <a:latin typeface="Arial"/>
                <a:cs typeface="Arial"/>
              </a:rPr>
              <a:t>t</a:t>
            </a:r>
            <a:r>
              <a:rPr sz="2100" spc="30" dirty="0">
                <a:solidFill>
                  <a:srgbClr val="BBE0E3"/>
                </a:solidFill>
                <a:latin typeface="Arial"/>
                <a:cs typeface="Arial"/>
              </a:rPr>
              <a:t>ion</a:t>
            </a:r>
            <a:r>
              <a:rPr sz="2100" spc="50" dirty="0">
                <a:solidFill>
                  <a:srgbClr val="BBE0E3"/>
                </a:solidFill>
                <a:latin typeface="Arial"/>
                <a:cs typeface="Arial"/>
              </a:rPr>
              <a:t>s</a:t>
            </a:r>
            <a:r>
              <a:rPr sz="2100" spc="-10" dirty="0">
                <a:solidFill>
                  <a:srgbClr val="BBE0E3"/>
                </a:solidFill>
                <a:latin typeface="Arial"/>
                <a:cs typeface="Arial"/>
              </a:rPr>
              <a:t>.</a:t>
            </a:r>
            <a:r>
              <a:rPr sz="2100" spc="229" dirty="0">
                <a:solidFill>
                  <a:srgbClr val="BBE0E3"/>
                </a:solidFill>
                <a:latin typeface="Arial"/>
                <a:cs typeface="Arial"/>
              </a:rPr>
              <a:t> </a:t>
            </a:r>
            <a:r>
              <a:rPr sz="2100" dirty="0">
                <a:solidFill>
                  <a:srgbClr val="BBE0E3"/>
                </a:solidFill>
                <a:latin typeface="Arial"/>
                <a:cs typeface="Arial"/>
              </a:rPr>
              <a:t>T</a:t>
            </a:r>
            <a:r>
              <a:rPr sz="2100" spc="30" dirty="0">
                <a:solidFill>
                  <a:srgbClr val="BBE0E3"/>
                </a:solidFill>
                <a:latin typeface="Arial"/>
                <a:cs typeface="Arial"/>
              </a:rPr>
              <a:t>he</a:t>
            </a:r>
            <a:r>
              <a:rPr sz="2100" dirty="0">
                <a:solidFill>
                  <a:srgbClr val="BBE0E3"/>
                </a:solidFill>
                <a:latin typeface="Arial"/>
                <a:cs typeface="Arial"/>
              </a:rPr>
              <a:t>re</a:t>
            </a:r>
            <a:r>
              <a:rPr sz="2100" spc="250" dirty="0">
                <a:solidFill>
                  <a:srgbClr val="BBE0E3"/>
                </a:solidFill>
                <a:latin typeface="Arial"/>
                <a:cs typeface="Arial"/>
              </a:rPr>
              <a:t> </a:t>
            </a:r>
            <a:r>
              <a:rPr sz="2100" spc="-70" dirty="0">
                <a:solidFill>
                  <a:srgbClr val="BBE0E3"/>
                </a:solidFill>
                <a:latin typeface="Arial"/>
                <a:cs typeface="Arial"/>
              </a:rPr>
              <a:t>i</a:t>
            </a:r>
            <a:r>
              <a:rPr sz="2100" dirty="0">
                <a:solidFill>
                  <a:srgbClr val="BBE0E3"/>
                </a:solidFill>
                <a:latin typeface="Arial"/>
                <a:cs typeface="Arial"/>
              </a:rPr>
              <a:t>s</a:t>
            </a:r>
            <a:r>
              <a:rPr sz="2100" spc="265" dirty="0">
                <a:solidFill>
                  <a:srgbClr val="BBE0E3"/>
                </a:solidFill>
                <a:latin typeface="Arial"/>
                <a:cs typeface="Arial"/>
              </a:rPr>
              <a:t> </a:t>
            </a:r>
            <a:r>
              <a:rPr sz="2100" spc="30" dirty="0">
                <a:solidFill>
                  <a:srgbClr val="BBE0E3"/>
                </a:solidFill>
                <a:latin typeface="Arial"/>
                <a:cs typeface="Arial"/>
              </a:rPr>
              <a:t>al</a:t>
            </a:r>
            <a:r>
              <a:rPr sz="2100" spc="-50" dirty="0">
                <a:solidFill>
                  <a:srgbClr val="BBE0E3"/>
                </a:solidFill>
                <a:latin typeface="Arial"/>
                <a:cs typeface="Arial"/>
              </a:rPr>
              <a:t>s</a:t>
            </a:r>
            <a:r>
              <a:rPr sz="2100" dirty="0">
                <a:solidFill>
                  <a:srgbClr val="BBE0E3"/>
                </a:solidFill>
                <a:latin typeface="Arial"/>
                <a:cs typeface="Arial"/>
              </a:rPr>
              <a:t>o</a:t>
            </a:r>
            <a:r>
              <a:rPr sz="2100" spc="245"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ig</a:t>
            </a:r>
            <a:r>
              <a:rPr sz="2100" spc="-70" dirty="0">
                <a:solidFill>
                  <a:srgbClr val="BBE0E3"/>
                </a:solidFill>
                <a:latin typeface="Arial"/>
                <a:cs typeface="Arial"/>
              </a:rPr>
              <a:t>n</a:t>
            </a:r>
            <a:r>
              <a:rPr sz="2100" spc="30" dirty="0">
                <a:solidFill>
                  <a:srgbClr val="BBE0E3"/>
                </a:solidFill>
                <a:latin typeface="Arial"/>
                <a:cs typeface="Arial"/>
              </a:rPr>
              <a:t>i</a:t>
            </a:r>
            <a:r>
              <a:rPr sz="2100" spc="0" dirty="0">
                <a:solidFill>
                  <a:srgbClr val="BBE0E3"/>
                </a:solidFill>
                <a:latin typeface="Arial"/>
                <a:cs typeface="Arial"/>
              </a:rPr>
              <a:t>f</a:t>
            </a:r>
            <a:r>
              <a:rPr sz="2100" spc="30" dirty="0">
                <a:solidFill>
                  <a:srgbClr val="BBE0E3"/>
                </a:solidFill>
                <a:latin typeface="Arial"/>
                <a:cs typeface="Arial"/>
              </a:rPr>
              <a:t>i</a:t>
            </a:r>
            <a:r>
              <a:rPr sz="2100" spc="50" dirty="0">
                <a:solidFill>
                  <a:srgbClr val="BBE0E3"/>
                </a:solidFill>
                <a:latin typeface="Arial"/>
                <a:cs typeface="Arial"/>
              </a:rPr>
              <a:t>c</a:t>
            </a:r>
            <a:r>
              <a:rPr sz="2100" spc="30" dirty="0">
                <a:solidFill>
                  <a:srgbClr val="BBE0E3"/>
                </a:solidFill>
                <a:latin typeface="Arial"/>
                <a:cs typeface="Arial"/>
              </a:rPr>
              <a:t>an</a:t>
            </a:r>
            <a:r>
              <a:rPr sz="2100" spc="-10" dirty="0">
                <a:solidFill>
                  <a:srgbClr val="BBE0E3"/>
                </a:solidFill>
                <a:latin typeface="Arial"/>
                <a:cs typeface="Arial"/>
              </a:rPr>
              <a:t>t</a:t>
            </a:r>
            <a:r>
              <a:rPr sz="2100" spc="130" dirty="0">
                <a:solidFill>
                  <a:srgbClr val="BBE0E3"/>
                </a:solidFill>
                <a:latin typeface="Arial"/>
                <a:cs typeface="Arial"/>
              </a:rPr>
              <a:t> </a:t>
            </a:r>
            <a:r>
              <a:rPr sz="2100" dirty="0">
                <a:solidFill>
                  <a:srgbClr val="BBE0E3"/>
                </a:solidFill>
                <a:latin typeface="Arial"/>
                <a:cs typeface="Arial"/>
              </a:rPr>
              <a:t>r</a:t>
            </a:r>
            <a:r>
              <a:rPr sz="2100" spc="30" dirty="0">
                <a:solidFill>
                  <a:srgbClr val="BBE0E3"/>
                </a:solidFill>
                <a:latin typeface="Arial"/>
                <a:cs typeface="Arial"/>
              </a:rPr>
              <a:t>e</a:t>
            </a:r>
            <a:r>
              <a:rPr sz="2100" spc="0" dirty="0">
                <a:solidFill>
                  <a:srgbClr val="BBE0E3"/>
                </a:solidFill>
                <a:latin typeface="Arial"/>
                <a:cs typeface="Arial"/>
              </a:rPr>
              <a:t>f</a:t>
            </a:r>
            <a:r>
              <a:rPr sz="2100" spc="30" dirty="0">
                <a:solidFill>
                  <a:srgbClr val="BBE0E3"/>
                </a:solidFill>
                <a:latin typeface="Arial"/>
                <a:cs typeface="Arial"/>
              </a:rPr>
              <a:t>e</a:t>
            </a:r>
            <a:r>
              <a:rPr sz="2100" dirty="0">
                <a:solidFill>
                  <a:srgbClr val="BBE0E3"/>
                </a:solidFill>
                <a:latin typeface="Arial"/>
                <a:cs typeface="Arial"/>
              </a:rPr>
              <a:t>r</a:t>
            </a:r>
            <a:r>
              <a:rPr sz="2100" spc="30" dirty="0">
                <a:solidFill>
                  <a:srgbClr val="BBE0E3"/>
                </a:solidFill>
                <a:latin typeface="Arial"/>
                <a:cs typeface="Arial"/>
              </a:rPr>
              <a:t>en</a:t>
            </a:r>
            <a:r>
              <a:rPr sz="2100" spc="50" dirty="0">
                <a:solidFill>
                  <a:srgbClr val="BBE0E3"/>
                </a:solidFill>
                <a:latin typeface="Arial"/>
                <a:cs typeface="Arial"/>
              </a:rPr>
              <a:t>c</a:t>
            </a:r>
            <a:r>
              <a:rPr sz="2100" dirty="0">
                <a:solidFill>
                  <a:srgbClr val="BBE0E3"/>
                </a:solidFill>
                <a:latin typeface="Arial"/>
                <a:cs typeface="Arial"/>
              </a:rPr>
              <a:t>e</a:t>
            </a:r>
            <a:r>
              <a:rPr sz="2100" spc="14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o</a:t>
            </a:r>
            <a:r>
              <a:rPr sz="2100" spc="245" dirty="0">
                <a:solidFill>
                  <a:srgbClr val="BBE0E3"/>
                </a:solidFill>
                <a:latin typeface="Arial"/>
                <a:cs typeface="Arial"/>
              </a:rPr>
              <a:t> </a:t>
            </a:r>
            <a:r>
              <a:rPr sz="2100" spc="50" dirty="0">
                <a:solidFill>
                  <a:srgbClr val="BBE0E3"/>
                </a:solidFill>
                <a:latin typeface="Arial"/>
                <a:cs typeface="Arial"/>
              </a:rPr>
              <a:t>J</a:t>
            </a:r>
            <a:r>
              <a:rPr sz="2100" spc="-70" dirty="0">
                <a:solidFill>
                  <a:srgbClr val="BBE0E3"/>
                </a:solidFill>
                <a:latin typeface="Arial"/>
                <a:cs typeface="Arial"/>
              </a:rPr>
              <a:t>e</a:t>
            </a:r>
            <a:r>
              <a:rPr sz="2100" spc="50" dirty="0">
                <a:solidFill>
                  <a:srgbClr val="BBE0E3"/>
                </a:solidFill>
                <a:latin typeface="Arial"/>
                <a:cs typeface="Arial"/>
              </a:rPr>
              <a:t>s</a:t>
            </a:r>
            <a:r>
              <a:rPr sz="2100" spc="30" dirty="0">
                <a:solidFill>
                  <a:srgbClr val="BBE0E3"/>
                </a:solidFill>
                <a:latin typeface="Arial"/>
                <a:cs typeface="Arial"/>
              </a:rPr>
              <a:t>u</a:t>
            </a:r>
            <a:r>
              <a:rPr sz="2100" spc="35" dirty="0">
                <a:solidFill>
                  <a:srgbClr val="BBE0E3"/>
                </a:solidFill>
                <a:latin typeface="Arial"/>
                <a:cs typeface="Arial"/>
              </a:rPr>
              <a:t>s</a:t>
            </a:r>
            <a:r>
              <a:rPr sz="2100" spc="-5" dirty="0">
                <a:solidFill>
                  <a:srgbClr val="BBE0E3"/>
                </a:solidFill>
                <a:latin typeface="Arial"/>
                <a:cs typeface="Arial"/>
              </a:rPr>
              <a:t>'</a:t>
            </a:r>
            <a:r>
              <a:rPr sz="2100" spc="21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ini</a:t>
            </a:r>
            <a:r>
              <a:rPr sz="2100" spc="45" dirty="0">
                <a:solidFill>
                  <a:srgbClr val="BBE0E3"/>
                </a:solidFill>
                <a:latin typeface="Arial"/>
                <a:cs typeface="Arial"/>
              </a:rPr>
              <a:t>s</a:t>
            </a:r>
            <a:r>
              <a:rPr sz="2100" spc="0" dirty="0">
                <a:solidFill>
                  <a:srgbClr val="BBE0E3"/>
                </a:solidFill>
                <a:latin typeface="Arial"/>
                <a:cs typeface="Arial"/>
              </a:rPr>
              <a:t>t</a:t>
            </a:r>
            <a:r>
              <a:rPr sz="2100" dirty="0">
                <a:solidFill>
                  <a:srgbClr val="BBE0E3"/>
                </a:solidFill>
                <a:latin typeface="Arial"/>
                <a:cs typeface="Arial"/>
              </a:rPr>
              <a:t>ry</a:t>
            </a:r>
            <a:r>
              <a:rPr sz="2100" spc="265" dirty="0">
                <a:solidFill>
                  <a:srgbClr val="BBE0E3"/>
                </a:solidFill>
                <a:latin typeface="Arial"/>
                <a:cs typeface="Arial"/>
              </a:rPr>
              <a:t> </a:t>
            </a:r>
            <a:r>
              <a:rPr sz="2100" spc="-95" dirty="0">
                <a:solidFill>
                  <a:srgbClr val="BBE0E3"/>
                </a:solidFill>
                <a:latin typeface="Arial"/>
                <a:cs typeface="Arial"/>
              </a:rPr>
              <a:t>to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45" dirty="0">
                <a:solidFill>
                  <a:srgbClr val="BBE0E3"/>
                </a:solidFill>
                <a:latin typeface="Arial"/>
                <a:cs typeface="Arial"/>
              </a:rPr>
              <a:t> </a:t>
            </a:r>
            <a:r>
              <a:rPr sz="2100" spc="30" dirty="0">
                <a:solidFill>
                  <a:srgbClr val="BBE0E3"/>
                </a:solidFill>
                <a:latin typeface="Arial"/>
                <a:cs typeface="Arial"/>
              </a:rPr>
              <a:t>poo</a:t>
            </a:r>
            <a:r>
              <a:rPr sz="2100" spc="-100" dirty="0">
                <a:solidFill>
                  <a:srgbClr val="BBE0E3"/>
                </a:solidFill>
                <a:latin typeface="Arial"/>
                <a:cs typeface="Arial"/>
              </a:rPr>
              <a:t>r</a:t>
            </a:r>
            <a:r>
              <a:rPr sz="2100" spc="-10" dirty="0">
                <a:solidFill>
                  <a:srgbClr val="BBE0E3"/>
                </a:solidFill>
                <a:latin typeface="Arial"/>
                <a:cs typeface="Arial"/>
              </a:rPr>
              <a:t>,</a:t>
            </a:r>
            <a:r>
              <a:rPr sz="2100" spc="-7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lo</a:t>
            </a:r>
            <a:r>
              <a:rPr sz="2100" spc="-20" dirty="0">
                <a:solidFill>
                  <a:srgbClr val="BBE0E3"/>
                </a:solidFill>
                <a:latin typeface="Arial"/>
                <a:cs typeface="Arial"/>
              </a:rPr>
              <a:t>w</a:t>
            </a:r>
            <a:r>
              <a:rPr sz="2100" spc="30" dirty="0">
                <a:solidFill>
                  <a:srgbClr val="BBE0E3"/>
                </a:solidFill>
                <a:latin typeface="Arial"/>
                <a:cs typeface="Arial"/>
              </a:rPr>
              <a:t>l</a:t>
            </a:r>
            <a:r>
              <a:rPr sz="2100" dirty="0">
                <a:solidFill>
                  <a:srgbClr val="BBE0E3"/>
                </a:solidFill>
                <a:latin typeface="Arial"/>
                <a:cs typeface="Arial"/>
              </a:rPr>
              <a:t>y</a:t>
            </a:r>
            <a:r>
              <a:rPr sz="2100" spc="65" dirty="0">
                <a:solidFill>
                  <a:srgbClr val="BBE0E3"/>
                </a:solidFill>
                <a:latin typeface="Arial"/>
                <a:cs typeface="Arial"/>
              </a:rPr>
              <a:t> </a:t>
            </a:r>
            <a:r>
              <a:rPr sz="2100" spc="30" dirty="0">
                <a:solidFill>
                  <a:srgbClr val="BBE0E3"/>
                </a:solidFill>
                <a:latin typeface="Arial"/>
                <a:cs typeface="Arial"/>
              </a:rPr>
              <a:t>an</a:t>
            </a:r>
            <a:r>
              <a:rPr sz="2100" dirty="0">
                <a:solidFill>
                  <a:srgbClr val="BBE0E3"/>
                </a:solidFill>
                <a:latin typeface="Arial"/>
                <a:cs typeface="Arial"/>
              </a:rPr>
              <a:t>d</a:t>
            </a:r>
            <a:r>
              <a:rPr sz="2100" spc="4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a:t>
            </a:r>
            <a:r>
              <a:rPr sz="2100" spc="-55" dirty="0">
                <a:solidFill>
                  <a:srgbClr val="BBE0E3"/>
                </a:solidFill>
                <a:latin typeface="Arial"/>
                <a:cs typeface="Arial"/>
              </a:rPr>
              <a:t> </a:t>
            </a:r>
            <a:r>
              <a:rPr sz="2100" spc="30" dirty="0">
                <a:solidFill>
                  <a:srgbClr val="BBE0E3"/>
                </a:solidFill>
                <a:latin typeface="Arial"/>
                <a:cs typeface="Arial"/>
              </a:rPr>
              <a:t>ou</a:t>
            </a:r>
            <a:r>
              <a:rPr sz="2100" spc="15" dirty="0">
                <a:solidFill>
                  <a:srgbClr val="BBE0E3"/>
                </a:solidFill>
                <a:latin typeface="Arial"/>
                <a:cs typeface="Arial"/>
              </a:rPr>
              <a:t>t</a:t>
            </a:r>
            <a:r>
              <a:rPr sz="2100" spc="45" dirty="0">
                <a:solidFill>
                  <a:srgbClr val="BBE0E3"/>
                </a:solidFill>
                <a:latin typeface="Arial"/>
                <a:cs typeface="Arial"/>
              </a:rPr>
              <a:t>c</a:t>
            </a:r>
            <a:r>
              <a:rPr sz="2100" spc="30" dirty="0">
                <a:solidFill>
                  <a:srgbClr val="BBE0E3"/>
                </a:solidFill>
                <a:latin typeface="Arial"/>
                <a:cs typeface="Arial"/>
              </a:rPr>
              <a:t>a</a:t>
            </a:r>
            <a:r>
              <a:rPr sz="2100" spc="45" dirty="0">
                <a:solidFill>
                  <a:srgbClr val="BBE0E3"/>
                </a:solidFill>
                <a:latin typeface="Arial"/>
                <a:cs typeface="Arial"/>
              </a:rPr>
              <a:t>s</a:t>
            </a:r>
            <a:r>
              <a:rPr sz="2100" spc="0" dirty="0">
                <a:solidFill>
                  <a:srgbClr val="BBE0E3"/>
                </a:solidFill>
                <a:latin typeface="Arial"/>
                <a:cs typeface="Arial"/>
              </a:rPr>
              <a:t>t</a:t>
            </a:r>
            <a:r>
              <a:rPr sz="2100" spc="-10" dirty="0">
                <a:solidFill>
                  <a:srgbClr val="BBE0E3"/>
                </a:solidFill>
                <a:latin typeface="Arial"/>
                <a:cs typeface="Arial"/>
              </a:rPr>
              <a:t>.</a:t>
            </a:r>
            <a:endParaRPr sz="2100" dirty="0">
              <a:latin typeface="Arial"/>
              <a:cs typeface="Arial"/>
            </a:endParaRPr>
          </a:p>
          <a:p>
            <a:pPr>
              <a:lnSpc>
                <a:spcPct val="100000"/>
              </a:lnSpc>
              <a:spcBef>
                <a:spcPts val="2"/>
              </a:spcBef>
            </a:pPr>
            <a:endParaRPr sz="2200" dirty="0">
              <a:latin typeface="Times New Roman"/>
              <a:cs typeface="Times New Roman"/>
            </a:endParaRPr>
          </a:p>
          <a:p>
            <a:pPr marL="12700" marR="5080" algn="just">
              <a:lnSpc>
                <a:spcPct val="101899"/>
              </a:lnSpc>
            </a:pPr>
            <a:r>
              <a:rPr sz="2100" spc="50" dirty="0">
                <a:solidFill>
                  <a:srgbClr val="FFFF00"/>
                </a:solidFill>
                <a:latin typeface="Arial"/>
                <a:cs typeface="Arial"/>
              </a:rPr>
              <a:t>J</a:t>
            </a:r>
            <a:r>
              <a:rPr sz="2100" spc="30" dirty="0">
                <a:solidFill>
                  <a:srgbClr val="FFFF00"/>
                </a:solidFill>
                <a:latin typeface="Arial"/>
                <a:cs typeface="Arial"/>
              </a:rPr>
              <a:t>ohn</a:t>
            </a:r>
            <a:r>
              <a:rPr sz="2100" spc="-10" dirty="0">
                <a:solidFill>
                  <a:srgbClr val="FFFF00"/>
                </a:solidFill>
                <a:latin typeface="Arial"/>
                <a:cs typeface="Arial"/>
              </a:rPr>
              <a:t>:</a:t>
            </a:r>
            <a:r>
              <a:rPr sz="2100" dirty="0">
                <a:solidFill>
                  <a:srgbClr val="FFFF00"/>
                </a:solidFill>
                <a:latin typeface="Arial"/>
                <a:cs typeface="Arial"/>
              </a:rPr>
              <a:t>  </a:t>
            </a:r>
            <a:r>
              <a:rPr sz="2100" spc="-35" dirty="0">
                <a:solidFill>
                  <a:srgbClr val="FFFF00"/>
                </a:solidFill>
                <a:latin typeface="Arial"/>
                <a:cs typeface="Arial"/>
              </a:rPr>
              <a:t> </a:t>
            </a:r>
            <a:r>
              <a:rPr sz="2100" spc="50" dirty="0">
                <a:solidFill>
                  <a:srgbClr val="BBE0E3"/>
                </a:solidFill>
                <a:latin typeface="Arial"/>
                <a:cs typeface="Arial"/>
              </a:rPr>
              <a:t>J</a:t>
            </a:r>
            <a:r>
              <a:rPr sz="2100" spc="30" dirty="0">
                <a:solidFill>
                  <a:srgbClr val="BBE0E3"/>
                </a:solidFill>
                <a:latin typeface="Arial"/>
                <a:cs typeface="Arial"/>
              </a:rPr>
              <a:t>oh</a:t>
            </a:r>
            <a:r>
              <a:rPr sz="2100" dirty="0">
                <a:solidFill>
                  <a:srgbClr val="BBE0E3"/>
                </a:solidFill>
                <a:latin typeface="Arial"/>
                <a:cs typeface="Arial"/>
              </a:rPr>
              <a:t>n  </a:t>
            </a:r>
            <a:r>
              <a:rPr sz="2100" spc="-25"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a</a:t>
            </a:r>
            <a:r>
              <a:rPr sz="2100" dirty="0">
                <a:solidFill>
                  <a:srgbClr val="BBE0E3"/>
                </a:solidFill>
                <a:latin typeface="Arial"/>
                <a:cs typeface="Arial"/>
              </a:rPr>
              <a:t>s  </a:t>
            </a:r>
            <a:r>
              <a:rPr sz="2100" spc="-5" dirty="0">
                <a:solidFill>
                  <a:srgbClr val="BBE0E3"/>
                </a:solidFill>
                <a:latin typeface="Arial"/>
                <a:cs typeface="Arial"/>
              </a:rPr>
              <a:t> </a:t>
            </a:r>
            <a:r>
              <a:rPr sz="2100" spc="-20" dirty="0">
                <a:solidFill>
                  <a:srgbClr val="BBE0E3"/>
                </a:solidFill>
                <a:latin typeface="Arial"/>
                <a:cs typeface="Arial"/>
              </a:rPr>
              <a:t>w</a:t>
            </a:r>
            <a:r>
              <a:rPr sz="2100" dirty="0">
                <a:solidFill>
                  <a:srgbClr val="BBE0E3"/>
                </a:solidFill>
                <a:latin typeface="Arial"/>
                <a:cs typeface="Arial"/>
              </a:rPr>
              <a:t>r</a:t>
            </a:r>
            <a:r>
              <a:rPr sz="2100" spc="30" dirty="0">
                <a:solidFill>
                  <a:srgbClr val="BBE0E3"/>
                </a:solidFill>
                <a:latin typeface="Arial"/>
                <a:cs typeface="Arial"/>
              </a:rPr>
              <a:t>i</a:t>
            </a:r>
            <a:r>
              <a:rPr sz="2100" spc="0" dirty="0">
                <a:solidFill>
                  <a:srgbClr val="BBE0E3"/>
                </a:solidFill>
                <a:latin typeface="Arial"/>
                <a:cs typeface="Arial"/>
              </a:rPr>
              <a:t>tt</a:t>
            </a:r>
            <a:r>
              <a:rPr sz="2100" spc="30" dirty="0">
                <a:solidFill>
                  <a:srgbClr val="BBE0E3"/>
                </a:solidFill>
                <a:latin typeface="Arial"/>
                <a:cs typeface="Arial"/>
              </a:rPr>
              <a:t>e</a:t>
            </a:r>
            <a:r>
              <a:rPr sz="2100" dirty="0">
                <a:solidFill>
                  <a:srgbClr val="BBE0E3"/>
                </a:solidFill>
                <a:latin typeface="Arial"/>
                <a:cs typeface="Arial"/>
              </a:rPr>
              <a:t>n  </a:t>
            </a:r>
            <a:r>
              <a:rPr sz="2100" spc="-20"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  </a:t>
            </a:r>
            <a:r>
              <a:rPr sz="2100" spc="-120"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i</a:t>
            </a:r>
            <a:r>
              <a:rPr sz="2100" spc="-50" dirty="0">
                <a:solidFill>
                  <a:srgbClr val="BBE0E3"/>
                </a:solidFill>
                <a:latin typeface="Arial"/>
                <a:cs typeface="Arial"/>
              </a:rPr>
              <a:t>m</a:t>
            </a:r>
            <a:r>
              <a:rPr sz="2100" spc="30" dirty="0">
                <a:solidFill>
                  <a:srgbClr val="BBE0E3"/>
                </a:solidFill>
                <a:latin typeface="Arial"/>
                <a:cs typeface="Arial"/>
              </a:rPr>
              <a:t>pl</a:t>
            </a:r>
            <a:r>
              <a:rPr sz="2100" dirty="0">
                <a:solidFill>
                  <a:srgbClr val="BBE0E3"/>
                </a:solidFill>
                <a:latin typeface="Arial"/>
                <a:cs typeface="Arial"/>
              </a:rPr>
              <a:t>e  </a:t>
            </a:r>
            <a:r>
              <a:rPr sz="2100" spc="-20" dirty="0">
                <a:solidFill>
                  <a:srgbClr val="BBE0E3"/>
                </a:solidFill>
                <a:latin typeface="Arial"/>
                <a:cs typeface="Arial"/>
              </a:rPr>
              <a:t> </a:t>
            </a:r>
            <a:r>
              <a:rPr sz="2100" spc="-55" dirty="0">
                <a:solidFill>
                  <a:srgbClr val="BBE0E3"/>
                </a:solidFill>
                <a:latin typeface="Arial"/>
                <a:cs typeface="Arial"/>
              </a:rPr>
              <a:t>G</a:t>
            </a:r>
            <a:r>
              <a:rPr sz="2100" spc="-15" dirty="0">
                <a:solidFill>
                  <a:srgbClr val="BBE0E3"/>
                </a:solidFill>
                <a:latin typeface="Arial"/>
                <a:cs typeface="Arial"/>
              </a:rPr>
              <a:t>r</a:t>
            </a:r>
            <a:r>
              <a:rPr sz="2100" spc="30" dirty="0">
                <a:solidFill>
                  <a:srgbClr val="BBE0E3"/>
                </a:solidFill>
                <a:latin typeface="Arial"/>
                <a:cs typeface="Arial"/>
              </a:rPr>
              <a:t>ee</a:t>
            </a:r>
            <a:r>
              <a:rPr sz="2100" spc="50" dirty="0">
                <a:solidFill>
                  <a:srgbClr val="BBE0E3"/>
                </a:solidFill>
                <a:latin typeface="Arial"/>
                <a:cs typeface="Arial"/>
              </a:rPr>
              <a:t>k</a:t>
            </a:r>
            <a:r>
              <a:rPr sz="2100" spc="-10" dirty="0">
                <a:solidFill>
                  <a:srgbClr val="BBE0E3"/>
                </a:solidFill>
                <a:latin typeface="Arial"/>
                <a:cs typeface="Arial"/>
              </a:rPr>
              <a:t>,</a:t>
            </a:r>
            <a:r>
              <a:rPr sz="2100" dirty="0">
                <a:solidFill>
                  <a:srgbClr val="BBE0E3"/>
                </a:solidFill>
                <a:latin typeface="Arial"/>
                <a:cs typeface="Arial"/>
              </a:rPr>
              <a:t>  </a:t>
            </a:r>
            <a:r>
              <a:rPr sz="2100" spc="-40"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i</a:t>
            </a:r>
            <a:r>
              <a:rPr sz="2100" spc="0" dirty="0">
                <a:solidFill>
                  <a:srgbClr val="BBE0E3"/>
                </a:solidFill>
                <a:latin typeface="Arial"/>
                <a:cs typeface="Arial"/>
              </a:rPr>
              <a:t>t</a:t>
            </a:r>
            <a:r>
              <a:rPr sz="2100" dirty="0">
                <a:solidFill>
                  <a:srgbClr val="BBE0E3"/>
                </a:solidFill>
                <a:latin typeface="Arial"/>
                <a:cs typeface="Arial"/>
              </a:rPr>
              <a:t>h  </a:t>
            </a:r>
            <a:r>
              <a:rPr sz="2100" spc="-20" dirty="0">
                <a:solidFill>
                  <a:srgbClr val="BBE0E3"/>
                </a:solidFill>
                <a:latin typeface="Arial"/>
                <a:cs typeface="Arial"/>
              </a:rPr>
              <a:t> </a:t>
            </a:r>
            <a:r>
              <a:rPr sz="2100" dirty="0">
                <a:solidFill>
                  <a:srgbClr val="BBE0E3"/>
                </a:solidFill>
                <a:latin typeface="Arial"/>
                <a:cs typeface="Arial"/>
              </a:rPr>
              <a:t>a  </a:t>
            </a:r>
            <a:r>
              <a:rPr sz="2100" spc="-20" dirty="0">
                <a:solidFill>
                  <a:srgbClr val="BBE0E3"/>
                </a:solidFill>
                <a:latin typeface="Arial"/>
                <a:cs typeface="Arial"/>
              </a:rPr>
              <a:t> </a:t>
            </a:r>
            <a:r>
              <a:rPr sz="2100" spc="50" dirty="0">
                <a:solidFill>
                  <a:srgbClr val="BBE0E3"/>
                </a:solidFill>
                <a:latin typeface="Arial"/>
                <a:cs typeface="Arial"/>
              </a:rPr>
              <a:t>s</a:t>
            </a:r>
            <a:r>
              <a:rPr sz="2100" spc="30" dirty="0">
                <a:solidFill>
                  <a:srgbClr val="BBE0E3"/>
                </a:solidFill>
                <a:latin typeface="Arial"/>
                <a:cs typeface="Arial"/>
              </a:rPr>
              <a:t>o</a:t>
            </a:r>
            <a:r>
              <a:rPr sz="2100" spc="-50" dirty="0">
                <a:solidFill>
                  <a:srgbClr val="BBE0E3"/>
                </a:solidFill>
                <a:latin typeface="Arial"/>
                <a:cs typeface="Arial"/>
              </a:rPr>
              <a:t>m</a:t>
            </a:r>
            <a:r>
              <a:rPr sz="2100" spc="30" dirty="0">
                <a:solidFill>
                  <a:srgbClr val="BBE0E3"/>
                </a:solidFill>
                <a:latin typeface="Arial"/>
                <a:cs typeface="Arial"/>
              </a:rPr>
              <a:t>e</a:t>
            </a:r>
            <a:r>
              <a:rPr sz="2100" spc="-20" dirty="0">
                <a:solidFill>
                  <a:srgbClr val="BBE0E3"/>
                </a:solidFill>
                <a:latin typeface="Arial"/>
                <a:cs typeface="Arial"/>
              </a:rPr>
              <a:t>w</a:t>
            </a:r>
            <a:r>
              <a:rPr sz="2100" spc="30" dirty="0">
                <a:solidFill>
                  <a:srgbClr val="BBE0E3"/>
                </a:solidFill>
                <a:latin typeface="Arial"/>
                <a:cs typeface="Arial"/>
              </a:rPr>
              <a:t>ha</a:t>
            </a:r>
            <a:r>
              <a:rPr sz="2100" spc="-10" dirty="0">
                <a:solidFill>
                  <a:srgbClr val="BBE0E3"/>
                </a:solidFill>
                <a:latin typeface="Arial"/>
                <a:cs typeface="Arial"/>
              </a:rPr>
              <a:t>t</a:t>
            </a:r>
            <a:r>
              <a:rPr sz="2100" dirty="0">
                <a:solidFill>
                  <a:srgbClr val="BBE0E3"/>
                </a:solidFill>
                <a:latin typeface="Arial"/>
                <a:cs typeface="Arial"/>
              </a:rPr>
              <a:t>  </a:t>
            </a:r>
            <a:r>
              <a:rPr sz="2100" spc="-40" dirty="0">
                <a:solidFill>
                  <a:srgbClr val="BBE0E3"/>
                </a:solidFill>
                <a:latin typeface="Arial"/>
                <a:cs typeface="Arial"/>
              </a:rPr>
              <a:t> </a:t>
            </a:r>
            <a:r>
              <a:rPr sz="2100" u="heavy" spc="30" dirty="0">
                <a:solidFill>
                  <a:srgbClr val="BBE0E3"/>
                </a:solidFill>
                <a:latin typeface="Arial"/>
                <a:cs typeface="Arial"/>
              </a:rPr>
              <a:t>li</a:t>
            </a:r>
            <a:r>
              <a:rPr sz="2100" u="heavy" spc="-55" dirty="0">
                <a:solidFill>
                  <a:srgbClr val="BBE0E3"/>
                </a:solidFill>
                <a:latin typeface="Arial"/>
                <a:cs typeface="Arial"/>
              </a:rPr>
              <a:t>m</a:t>
            </a:r>
            <a:r>
              <a:rPr sz="2100" u="heavy" spc="30" dirty="0">
                <a:solidFill>
                  <a:srgbClr val="BBE0E3"/>
                </a:solidFill>
                <a:latin typeface="Arial"/>
                <a:cs typeface="Arial"/>
              </a:rPr>
              <a:t>i</a:t>
            </a:r>
            <a:r>
              <a:rPr sz="2100" u="heavy" spc="15" dirty="0">
                <a:solidFill>
                  <a:srgbClr val="BBE0E3"/>
                </a:solidFill>
                <a:latin typeface="Arial"/>
                <a:cs typeface="Arial"/>
              </a:rPr>
              <a:t>t</a:t>
            </a:r>
            <a:r>
              <a:rPr sz="2100" u="heavy" spc="30" dirty="0">
                <a:solidFill>
                  <a:srgbClr val="BBE0E3"/>
                </a:solidFill>
                <a:latin typeface="Arial"/>
                <a:cs typeface="Arial"/>
              </a:rPr>
              <a:t>e</a:t>
            </a:r>
            <a:r>
              <a:rPr sz="2100" u="heavy" dirty="0">
                <a:solidFill>
                  <a:srgbClr val="BBE0E3"/>
                </a:solidFill>
                <a:latin typeface="Arial"/>
                <a:cs typeface="Arial"/>
              </a:rPr>
              <a:t>d</a:t>
            </a:r>
            <a:r>
              <a:rPr sz="2100" dirty="0">
                <a:solidFill>
                  <a:srgbClr val="BBE0E3"/>
                </a:solidFill>
                <a:latin typeface="Arial"/>
                <a:cs typeface="Arial"/>
              </a:rPr>
              <a:t> </a:t>
            </a:r>
            <a:r>
              <a:rPr sz="2100" u="heavy" spc="50" dirty="0">
                <a:solidFill>
                  <a:srgbClr val="BBE0E3"/>
                </a:solidFill>
                <a:latin typeface="Arial"/>
                <a:cs typeface="Arial"/>
              </a:rPr>
              <a:t>v</a:t>
            </a:r>
            <a:r>
              <a:rPr sz="2100" u="heavy" spc="30" dirty="0">
                <a:solidFill>
                  <a:srgbClr val="BBE0E3"/>
                </a:solidFill>
                <a:latin typeface="Arial"/>
                <a:cs typeface="Arial"/>
              </a:rPr>
              <a:t>o</a:t>
            </a:r>
            <a:r>
              <a:rPr sz="2100" u="heavy" spc="50" dirty="0">
                <a:solidFill>
                  <a:srgbClr val="BBE0E3"/>
                </a:solidFill>
                <a:latin typeface="Arial"/>
                <a:cs typeface="Arial"/>
              </a:rPr>
              <a:t>c</a:t>
            </a:r>
            <a:r>
              <a:rPr sz="2100" u="heavy" spc="30" dirty="0">
                <a:solidFill>
                  <a:srgbClr val="BBE0E3"/>
                </a:solidFill>
                <a:latin typeface="Arial"/>
                <a:cs typeface="Arial"/>
              </a:rPr>
              <a:t>abula</a:t>
            </a:r>
            <a:r>
              <a:rPr sz="2100" u="heavy" spc="-5" dirty="0">
                <a:solidFill>
                  <a:srgbClr val="BBE0E3"/>
                </a:solidFill>
                <a:latin typeface="Arial"/>
                <a:cs typeface="Arial"/>
              </a:rPr>
              <a:t>r</a:t>
            </a:r>
            <a:r>
              <a:rPr sz="2100" u="heavy" spc="-155" dirty="0">
                <a:solidFill>
                  <a:srgbClr val="BBE0E3"/>
                </a:solidFill>
                <a:latin typeface="Arial"/>
                <a:cs typeface="Arial"/>
              </a:rPr>
              <a:t>y</a:t>
            </a:r>
            <a:r>
              <a:rPr sz="2100" u="heavy" spc="-10" dirty="0">
                <a:solidFill>
                  <a:srgbClr val="BBE0E3"/>
                </a:solidFill>
                <a:latin typeface="Arial"/>
                <a:cs typeface="Arial"/>
              </a:rPr>
              <a:t>.</a:t>
            </a:r>
            <a:r>
              <a:rPr sz="2100" dirty="0">
                <a:solidFill>
                  <a:srgbClr val="BBE0E3"/>
                </a:solidFill>
                <a:latin typeface="Arial"/>
                <a:cs typeface="Arial"/>
              </a:rPr>
              <a:t> </a:t>
            </a:r>
            <a:r>
              <a:rPr sz="2100" spc="-254" dirty="0">
                <a:solidFill>
                  <a:srgbClr val="BBE0E3"/>
                </a:solidFill>
                <a:latin typeface="Arial"/>
                <a:cs typeface="Arial"/>
              </a:rPr>
              <a:t> </a:t>
            </a:r>
            <a:r>
              <a:rPr sz="2100" spc="0" dirty="0">
                <a:solidFill>
                  <a:srgbClr val="BBE0E3"/>
                </a:solidFill>
                <a:latin typeface="Arial"/>
                <a:cs typeface="Arial"/>
              </a:rPr>
              <a:t>I</a:t>
            </a:r>
            <a:r>
              <a:rPr sz="2100" spc="-10" dirty="0">
                <a:solidFill>
                  <a:srgbClr val="BBE0E3"/>
                </a:solidFill>
                <a:latin typeface="Arial"/>
                <a:cs typeface="Arial"/>
              </a:rPr>
              <a:t>t</a:t>
            </a:r>
            <a:r>
              <a:rPr sz="2100" dirty="0">
                <a:solidFill>
                  <a:srgbClr val="BBE0E3"/>
                </a:solidFill>
                <a:latin typeface="Arial"/>
                <a:cs typeface="Arial"/>
              </a:rPr>
              <a:t> </a:t>
            </a:r>
            <a:r>
              <a:rPr sz="2100" spc="-254" dirty="0">
                <a:solidFill>
                  <a:srgbClr val="BBE0E3"/>
                </a:solidFill>
                <a:latin typeface="Arial"/>
                <a:cs typeface="Arial"/>
              </a:rPr>
              <a:t> </a:t>
            </a:r>
            <a:r>
              <a:rPr sz="2100" spc="-70" dirty="0">
                <a:solidFill>
                  <a:srgbClr val="BBE0E3"/>
                </a:solidFill>
                <a:latin typeface="Arial"/>
                <a:cs typeface="Arial"/>
              </a:rPr>
              <a:t>i</a:t>
            </a:r>
            <a:r>
              <a:rPr sz="2100" dirty="0">
                <a:solidFill>
                  <a:srgbClr val="BBE0E3"/>
                </a:solidFill>
                <a:latin typeface="Arial"/>
                <a:cs typeface="Arial"/>
              </a:rPr>
              <a:t>s </a:t>
            </a:r>
            <a:r>
              <a:rPr sz="2100" spc="-220" dirty="0">
                <a:solidFill>
                  <a:srgbClr val="BBE0E3"/>
                </a:solidFill>
                <a:latin typeface="Arial"/>
                <a:cs typeface="Arial"/>
              </a:rPr>
              <a:t> </a:t>
            </a:r>
            <a:r>
              <a:rPr sz="2100" spc="30" dirty="0">
                <a:solidFill>
                  <a:srgbClr val="BBE0E3"/>
                </a:solidFill>
                <a:latin typeface="Arial"/>
                <a:cs typeface="Arial"/>
              </a:rPr>
              <a:t>qui</a:t>
            </a:r>
            <a:r>
              <a:rPr sz="2100" spc="0" dirty="0">
                <a:solidFill>
                  <a:srgbClr val="BBE0E3"/>
                </a:solidFill>
                <a:latin typeface="Arial"/>
                <a:cs typeface="Arial"/>
              </a:rPr>
              <a:t>t</a:t>
            </a:r>
            <a:r>
              <a:rPr sz="2100" dirty="0">
                <a:solidFill>
                  <a:srgbClr val="BBE0E3"/>
                </a:solidFill>
                <a:latin typeface="Arial"/>
                <a:cs typeface="Arial"/>
              </a:rPr>
              <a:t>e </a:t>
            </a:r>
            <a:r>
              <a:rPr sz="2100" spc="-240" dirty="0">
                <a:solidFill>
                  <a:srgbClr val="BBE0E3"/>
                </a:solidFill>
                <a:latin typeface="Arial"/>
                <a:cs typeface="Arial"/>
              </a:rPr>
              <a:t> </a:t>
            </a:r>
            <a:r>
              <a:rPr sz="2100" spc="30" dirty="0">
                <a:solidFill>
                  <a:srgbClr val="BBE0E3"/>
                </a:solidFill>
                <a:latin typeface="Arial"/>
                <a:cs typeface="Arial"/>
              </a:rPr>
              <a:t>di</a:t>
            </a:r>
            <a:r>
              <a:rPr sz="2100" spc="45" dirty="0">
                <a:solidFill>
                  <a:srgbClr val="BBE0E3"/>
                </a:solidFill>
                <a:latin typeface="Arial"/>
                <a:cs typeface="Arial"/>
              </a:rPr>
              <a:t>s</a:t>
            </a:r>
            <a:r>
              <a:rPr sz="2100" spc="-95" dirty="0">
                <a:solidFill>
                  <a:srgbClr val="BBE0E3"/>
                </a:solidFill>
                <a:latin typeface="Arial"/>
                <a:cs typeface="Arial"/>
              </a:rPr>
              <a:t>t</a:t>
            </a:r>
            <a:r>
              <a:rPr sz="2100" spc="30" dirty="0">
                <a:solidFill>
                  <a:srgbClr val="BBE0E3"/>
                </a:solidFill>
                <a:latin typeface="Arial"/>
                <a:cs typeface="Arial"/>
              </a:rPr>
              <a:t>in</a:t>
            </a:r>
            <a:r>
              <a:rPr sz="2100" spc="45" dirty="0">
                <a:solidFill>
                  <a:srgbClr val="BBE0E3"/>
                </a:solidFill>
                <a:latin typeface="Arial"/>
                <a:cs typeface="Arial"/>
              </a:rPr>
              <a:t>c</a:t>
            </a:r>
            <a:r>
              <a:rPr sz="2100" spc="-10" dirty="0">
                <a:solidFill>
                  <a:srgbClr val="BBE0E3"/>
                </a:solidFill>
                <a:latin typeface="Arial"/>
                <a:cs typeface="Arial"/>
              </a:rPr>
              <a:t>t</a:t>
            </a:r>
            <a:r>
              <a:rPr sz="2100" dirty="0">
                <a:solidFill>
                  <a:srgbClr val="BBE0E3"/>
                </a:solidFill>
                <a:latin typeface="Arial"/>
                <a:cs typeface="Arial"/>
              </a:rPr>
              <a:t> </a:t>
            </a:r>
            <a:r>
              <a:rPr sz="2100" spc="-254" dirty="0">
                <a:solidFill>
                  <a:srgbClr val="BBE0E3"/>
                </a:solidFill>
                <a:latin typeface="Arial"/>
                <a:cs typeface="Arial"/>
              </a:rPr>
              <a:t> </a:t>
            </a:r>
            <a:r>
              <a:rPr sz="2100" spc="0" dirty="0">
                <a:solidFill>
                  <a:srgbClr val="BBE0E3"/>
                </a:solidFill>
                <a:latin typeface="Arial"/>
                <a:cs typeface="Arial"/>
              </a:rPr>
              <a:t>f</a:t>
            </a:r>
            <a:r>
              <a:rPr sz="2100" spc="-10" dirty="0">
                <a:solidFill>
                  <a:srgbClr val="BBE0E3"/>
                </a:solidFill>
                <a:latin typeface="Arial"/>
                <a:cs typeface="Arial"/>
              </a:rPr>
              <a:t>r</a:t>
            </a:r>
            <a:r>
              <a:rPr sz="2100" spc="30" dirty="0">
                <a:solidFill>
                  <a:srgbClr val="BBE0E3"/>
                </a:solidFill>
                <a:latin typeface="Arial"/>
                <a:cs typeface="Arial"/>
              </a:rPr>
              <a:t>o</a:t>
            </a:r>
            <a:r>
              <a:rPr sz="2100" dirty="0">
                <a:solidFill>
                  <a:srgbClr val="BBE0E3"/>
                </a:solidFill>
                <a:latin typeface="Arial"/>
                <a:cs typeface="Arial"/>
              </a:rPr>
              <a:t>m</a:t>
            </a:r>
            <a:r>
              <a:rPr sz="2100" spc="265"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 </a:t>
            </a:r>
            <a:r>
              <a:rPr sz="2100" spc="-240" dirty="0">
                <a:solidFill>
                  <a:srgbClr val="BBE0E3"/>
                </a:solidFill>
                <a:latin typeface="Arial"/>
                <a:cs typeface="Arial"/>
              </a:rPr>
              <a:t> </a:t>
            </a:r>
            <a:r>
              <a:rPr sz="2100" spc="15" dirty="0">
                <a:solidFill>
                  <a:srgbClr val="BBE0E3"/>
                </a:solidFill>
                <a:latin typeface="Arial"/>
                <a:cs typeface="Arial"/>
              </a:rPr>
              <a:t>o</a:t>
            </a:r>
            <a:r>
              <a:rPr sz="2100" spc="0" dirty="0">
                <a:solidFill>
                  <a:srgbClr val="BBE0E3"/>
                </a:solidFill>
                <a:latin typeface="Arial"/>
                <a:cs typeface="Arial"/>
              </a:rPr>
              <a:t>t</a:t>
            </a:r>
            <a:r>
              <a:rPr sz="2100" spc="30" dirty="0">
                <a:solidFill>
                  <a:srgbClr val="BBE0E3"/>
                </a:solidFill>
                <a:latin typeface="Arial"/>
                <a:cs typeface="Arial"/>
              </a:rPr>
              <a:t>he</a:t>
            </a:r>
            <a:r>
              <a:rPr sz="2100" dirty="0">
                <a:solidFill>
                  <a:srgbClr val="BBE0E3"/>
                </a:solidFill>
                <a:latin typeface="Arial"/>
                <a:cs typeface="Arial"/>
              </a:rPr>
              <a:t>rs </a:t>
            </a:r>
            <a:r>
              <a:rPr sz="2100" spc="-220"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 </a:t>
            </a:r>
            <a:r>
              <a:rPr sz="2100" spc="-240" dirty="0">
                <a:solidFill>
                  <a:srgbClr val="BBE0E3"/>
                </a:solidFill>
                <a:latin typeface="Arial"/>
                <a:cs typeface="Arial"/>
              </a:rPr>
              <a:t> </a:t>
            </a:r>
            <a:r>
              <a:rPr sz="2100" spc="35" dirty="0">
                <a:solidFill>
                  <a:srgbClr val="BBE0E3"/>
                </a:solidFill>
                <a:latin typeface="Arial"/>
                <a:cs typeface="Arial"/>
              </a:rPr>
              <a:t>s</a:t>
            </a:r>
            <a:r>
              <a:rPr sz="2100" spc="0" dirty="0">
                <a:solidFill>
                  <a:srgbClr val="BBE0E3"/>
                </a:solidFill>
                <a:latin typeface="Arial"/>
                <a:cs typeface="Arial"/>
              </a:rPr>
              <a:t>t</a:t>
            </a:r>
            <a:r>
              <a:rPr sz="2100" spc="50" dirty="0">
                <a:solidFill>
                  <a:srgbClr val="BBE0E3"/>
                </a:solidFill>
                <a:latin typeface="Arial"/>
                <a:cs typeface="Arial"/>
              </a:rPr>
              <a:t>y</a:t>
            </a:r>
            <a:r>
              <a:rPr sz="2100" spc="-70" dirty="0">
                <a:solidFill>
                  <a:srgbClr val="BBE0E3"/>
                </a:solidFill>
                <a:latin typeface="Arial"/>
                <a:cs typeface="Arial"/>
              </a:rPr>
              <a:t>l</a:t>
            </a:r>
            <a:r>
              <a:rPr sz="2100" dirty="0">
                <a:solidFill>
                  <a:srgbClr val="BBE0E3"/>
                </a:solidFill>
                <a:latin typeface="Arial"/>
                <a:cs typeface="Arial"/>
              </a:rPr>
              <a:t>e </a:t>
            </a:r>
            <a:r>
              <a:rPr sz="2100" spc="-240" dirty="0">
                <a:solidFill>
                  <a:srgbClr val="BBE0E3"/>
                </a:solidFill>
                <a:latin typeface="Arial"/>
                <a:cs typeface="Arial"/>
              </a:rPr>
              <a:t> </a:t>
            </a:r>
            <a:r>
              <a:rPr sz="2100" spc="30" dirty="0">
                <a:solidFill>
                  <a:srgbClr val="BBE0E3"/>
                </a:solidFill>
                <a:latin typeface="Arial"/>
                <a:cs typeface="Arial"/>
              </a:rPr>
              <a:t>bein</a:t>
            </a:r>
            <a:r>
              <a:rPr sz="2100" dirty="0">
                <a:solidFill>
                  <a:srgbClr val="BBE0E3"/>
                </a:solidFill>
                <a:latin typeface="Arial"/>
                <a:cs typeface="Arial"/>
              </a:rPr>
              <a:t>g </a:t>
            </a:r>
            <a:r>
              <a:rPr sz="2100" spc="-240" dirty="0">
                <a:solidFill>
                  <a:srgbClr val="BBE0E3"/>
                </a:solidFill>
                <a:latin typeface="Arial"/>
                <a:cs typeface="Arial"/>
              </a:rPr>
              <a:t> </a:t>
            </a:r>
            <a:r>
              <a:rPr sz="2100" spc="-50" dirty="0">
                <a:solidFill>
                  <a:srgbClr val="BBE0E3"/>
                </a:solidFill>
                <a:latin typeface="Arial"/>
                <a:cs typeface="Arial"/>
              </a:rPr>
              <a:t>m</a:t>
            </a:r>
            <a:r>
              <a:rPr sz="2100" spc="30" dirty="0">
                <a:solidFill>
                  <a:srgbClr val="BBE0E3"/>
                </a:solidFill>
                <a:latin typeface="Arial"/>
                <a:cs typeface="Arial"/>
              </a:rPr>
              <a:t>u</a:t>
            </a:r>
            <a:r>
              <a:rPr sz="2100" spc="45" dirty="0">
                <a:solidFill>
                  <a:srgbClr val="BBE0E3"/>
                </a:solidFill>
                <a:latin typeface="Arial"/>
                <a:cs typeface="Arial"/>
              </a:rPr>
              <a:t>c</a:t>
            </a:r>
            <a:r>
              <a:rPr sz="2100" dirty="0">
                <a:solidFill>
                  <a:srgbClr val="BBE0E3"/>
                </a:solidFill>
                <a:latin typeface="Arial"/>
                <a:cs typeface="Arial"/>
              </a:rPr>
              <a:t>h </a:t>
            </a:r>
            <a:r>
              <a:rPr sz="2100" spc="-235" dirty="0">
                <a:solidFill>
                  <a:srgbClr val="BBE0E3"/>
                </a:solidFill>
                <a:latin typeface="Arial"/>
                <a:cs typeface="Arial"/>
              </a:rPr>
              <a:t> </a:t>
            </a:r>
            <a:r>
              <a:rPr sz="2100" u="heavy" spc="30" dirty="0">
                <a:solidFill>
                  <a:srgbClr val="BBE0E3"/>
                </a:solidFill>
                <a:latin typeface="Arial"/>
                <a:cs typeface="Arial"/>
              </a:rPr>
              <a:t>deeper</a:t>
            </a:r>
            <a:r>
              <a:rPr sz="2100" spc="30" dirty="0">
                <a:solidFill>
                  <a:srgbClr val="BBE0E3"/>
                </a:solidFill>
                <a:latin typeface="Arial"/>
                <a:cs typeface="Arial"/>
              </a:rPr>
              <a:t> </a:t>
            </a:r>
            <a:r>
              <a:rPr sz="2100" u="heavy" spc="30" dirty="0">
                <a:solidFill>
                  <a:srgbClr val="BBE0E3"/>
                </a:solidFill>
                <a:latin typeface="Arial"/>
                <a:cs typeface="Arial"/>
              </a:rPr>
              <a:t>and</a:t>
            </a:r>
            <a:r>
              <a:rPr sz="2100" u="heavy" spc="-10" dirty="0">
                <a:solidFill>
                  <a:srgbClr val="BBE0E3"/>
                </a:solidFill>
                <a:latin typeface="Arial"/>
                <a:cs typeface="Arial"/>
              </a:rPr>
              <a:t> </a:t>
            </a:r>
            <a:r>
              <a:rPr sz="2100" spc="-270" dirty="0">
                <a:solidFill>
                  <a:srgbClr val="BBE0E3"/>
                </a:solidFill>
                <a:latin typeface="Arial"/>
                <a:cs typeface="Arial"/>
              </a:rPr>
              <a:t> </a:t>
            </a:r>
            <a:r>
              <a:rPr sz="2100" u="heavy" spc="50" dirty="0">
                <a:solidFill>
                  <a:srgbClr val="BBE0E3"/>
                </a:solidFill>
                <a:latin typeface="Arial"/>
                <a:cs typeface="Arial"/>
              </a:rPr>
              <a:t>s</a:t>
            </a:r>
            <a:r>
              <a:rPr sz="2100" u="heavy" spc="30" dirty="0">
                <a:solidFill>
                  <a:srgbClr val="BBE0E3"/>
                </a:solidFill>
                <a:latin typeface="Arial"/>
                <a:cs typeface="Arial"/>
              </a:rPr>
              <a:t>pi</a:t>
            </a:r>
            <a:r>
              <a:rPr sz="2100" u="heavy" spc="-5" dirty="0">
                <a:solidFill>
                  <a:srgbClr val="BBE0E3"/>
                </a:solidFill>
                <a:latin typeface="Arial"/>
                <a:cs typeface="Arial"/>
              </a:rPr>
              <a:t>r</a:t>
            </a:r>
            <a:r>
              <a:rPr sz="2100" u="heavy" spc="30" dirty="0">
                <a:solidFill>
                  <a:srgbClr val="BBE0E3"/>
                </a:solidFill>
                <a:latin typeface="Arial"/>
                <a:cs typeface="Arial"/>
              </a:rPr>
              <a:t>i</a:t>
            </a:r>
            <a:r>
              <a:rPr sz="2100" u="heavy" spc="0" dirty="0">
                <a:solidFill>
                  <a:srgbClr val="BBE0E3"/>
                </a:solidFill>
                <a:latin typeface="Arial"/>
                <a:cs typeface="Arial"/>
              </a:rPr>
              <a:t>t</a:t>
            </a:r>
            <a:r>
              <a:rPr sz="2100" u="heavy" spc="30" dirty="0">
                <a:solidFill>
                  <a:srgbClr val="BBE0E3"/>
                </a:solidFill>
                <a:latin typeface="Arial"/>
                <a:cs typeface="Arial"/>
              </a:rPr>
              <a:t>u</a:t>
            </a:r>
            <a:r>
              <a:rPr sz="2100" u="heavy" spc="-70" dirty="0">
                <a:solidFill>
                  <a:srgbClr val="BBE0E3"/>
                </a:solidFill>
                <a:latin typeface="Arial"/>
                <a:cs typeface="Arial"/>
              </a:rPr>
              <a:t>a</a:t>
            </a:r>
            <a:r>
              <a:rPr sz="2100" u="heavy" dirty="0">
                <a:solidFill>
                  <a:srgbClr val="BBE0E3"/>
                </a:solidFill>
                <a:latin typeface="Arial"/>
                <a:cs typeface="Arial"/>
              </a:rPr>
              <a:t>l</a:t>
            </a:r>
            <a:r>
              <a:rPr sz="2100" u="heavy" spc="-10" dirty="0">
                <a:solidFill>
                  <a:srgbClr val="BBE0E3"/>
                </a:solidFill>
                <a:latin typeface="Arial"/>
                <a:cs typeface="Arial"/>
              </a:rPr>
              <a:t> </a:t>
            </a:r>
            <a:r>
              <a:rPr sz="2100" spc="-235" dirty="0">
                <a:solidFill>
                  <a:srgbClr val="BBE0E3"/>
                </a:solidFill>
                <a:latin typeface="Arial"/>
                <a:cs typeface="Arial"/>
              </a:rPr>
              <a:t> </a:t>
            </a:r>
            <a:r>
              <a:rPr sz="2100" u="heavy" spc="30" dirty="0">
                <a:solidFill>
                  <a:srgbClr val="BBE0E3"/>
                </a:solidFill>
                <a:latin typeface="Arial"/>
                <a:cs typeface="Arial"/>
              </a:rPr>
              <a:t>in</a:t>
            </a:r>
            <a:r>
              <a:rPr sz="2100" u="heavy" spc="-10" dirty="0">
                <a:solidFill>
                  <a:srgbClr val="BBE0E3"/>
                </a:solidFill>
                <a:latin typeface="Arial"/>
                <a:cs typeface="Arial"/>
              </a:rPr>
              <a:t> </a:t>
            </a:r>
            <a:r>
              <a:rPr sz="2100" spc="-270" dirty="0">
                <a:solidFill>
                  <a:srgbClr val="BBE0E3"/>
                </a:solidFill>
                <a:latin typeface="Arial"/>
                <a:cs typeface="Arial"/>
              </a:rPr>
              <a:t> </a:t>
            </a:r>
            <a:r>
              <a:rPr sz="2100" u="heavy" spc="0" dirty="0">
                <a:solidFill>
                  <a:srgbClr val="BBE0E3"/>
                </a:solidFill>
                <a:latin typeface="Arial"/>
                <a:cs typeface="Arial"/>
              </a:rPr>
              <a:t>t</a:t>
            </a:r>
            <a:r>
              <a:rPr sz="2100" u="heavy" spc="15" dirty="0">
                <a:solidFill>
                  <a:srgbClr val="BBE0E3"/>
                </a:solidFill>
                <a:latin typeface="Arial"/>
                <a:cs typeface="Arial"/>
              </a:rPr>
              <a:t>o</a:t>
            </a:r>
            <a:r>
              <a:rPr sz="2100" u="heavy" spc="30" dirty="0">
                <a:solidFill>
                  <a:srgbClr val="BBE0E3"/>
                </a:solidFill>
                <a:latin typeface="Arial"/>
                <a:cs typeface="Arial"/>
              </a:rPr>
              <a:t>n</a:t>
            </a:r>
            <a:r>
              <a:rPr sz="2100" u="heavy" spc="-70" dirty="0">
                <a:solidFill>
                  <a:srgbClr val="BBE0E3"/>
                </a:solidFill>
                <a:latin typeface="Arial"/>
                <a:cs typeface="Arial"/>
              </a:rPr>
              <a:t>e</a:t>
            </a:r>
            <a:r>
              <a:rPr sz="2100" u="heavy" spc="-10" dirty="0">
                <a:solidFill>
                  <a:srgbClr val="BBE0E3"/>
                </a:solidFill>
                <a:latin typeface="Arial"/>
                <a:cs typeface="Arial"/>
              </a:rPr>
              <a:t>.</a:t>
            </a:r>
            <a:r>
              <a:rPr sz="2100" dirty="0">
                <a:solidFill>
                  <a:srgbClr val="BBE0E3"/>
                </a:solidFill>
                <a:latin typeface="Arial"/>
                <a:cs typeface="Arial"/>
              </a:rPr>
              <a:t> </a:t>
            </a:r>
            <a:r>
              <a:rPr sz="2100" spc="-254" dirty="0">
                <a:solidFill>
                  <a:srgbClr val="BBE0E3"/>
                </a:solidFill>
                <a:latin typeface="Arial"/>
                <a:cs typeface="Arial"/>
              </a:rPr>
              <a:t> </a:t>
            </a:r>
            <a:r>
              <a:rPr sz="2100" spc="0" dirty="0">
                <a:solidFill>
                  <a:srgbClr val="BBE0E3"/>
                </a:solidFill>
                <a:latin typeface="Arial"/>
                <a:cs typeface="Arial"/>
              </a:rPr>
              <a:t>I</a:t>
            </a:r>
            <a:r>
              <a:rPr sz="2100" spc="-10" dirty="0">
                <a:solidFill>
                  <a:srgbClr val="BBE0E3"/>
                </a:solidFill>
                <a:latin typeface="Arial"/>
                <a:cs typeface="Arial"/>
              </a:rPr>
              <a:t>t</a:t>
            </a:r>
            <a:r>
              <a:rPr sz="2100" dirty="0">
                <a:solidFill>
                  <a:srgbClr val="BBE0E3"/>
                </a:solidFill>
                <a:latin typeface="Arial"/>
                <a:cs typeface="Arial"/>
              </a:rPr>
              <a:t> </a:t>
            </a:r>
            <a:r>
              <a:rPr sz="2100" spc="-254" dirty="0">
                <a:solidFill>
                  <a:srgbClr val="BBE0E3"/>
                </a:solidFill>
                <a:latin typeface="Arial"/>
                <a:cs typeface="Arial"/>
              </a:rPr>
              <a:t> </a:t>
            </a:r>
            <a:r>
              <a:rPr sz="2100" spc="30" dirty="0">
                <a:solidFill>
                  <a:srgbClr val="BBE0E3"/>
                </a:solidFill>
                <a:latin typeface="Arial"/>
                <a:cs typeface="Arial"/>
              </a:rPr>
              <a:t>e</a:t>
            </a:r>
            <a:r>
              <a:rPr sz="2100" spc="-50" dirty="0">
                <a:solidFill>
                  <a:srgbClr val="BBE0E3"/>
                </a:solidFill>
                <a:latin typeface="Arial"/>
                <a:cs typeface="Arial"/>
              </a:rPr>
              <a:t>m</a:t>
            </a:r>
            <a:r>
              <a:rPr sz="2100" spc="30" dirty="0">
                <a:solidFill>
                  <a:srgbClr val="BBE0E3"/>
                </a:solidFill>
                <a:latin typeface="Arial"/>
                <a:cs typeface="Arial"/>
              </a:rPr>
              <a:t>pha</a:t>
            </a:r>
            <a:r>
              <a:rPr sz="2100" spc="45" dirty="0">
                <a:solidFill>
                  <a:srgbClr val="BBE0E3"/>
                </a:solidFill>
                <a:latin typeface="Arial"/>
                <a:cs typeface="Arial"/>
              </a:rPr>
              <a:t>s</a:t>
            </a:r>
            <a:r>
              <a:rPr sz="2100" spc="30" dirty="0">
                <a:solidFill>
                  <a:srgbClr val="BBE0E3"/>
                </a:solidFill>
                <a:latin typeface="Arial"/>
                <a:cs typeface="Arial"/>
              </a:rPr>
              <a:t>i</a:t>
            </a:r>
            <a:r>
              <a:rPr sz="2100" spc="-50" dirty="0">
                <a:solidFill>
                  <a:srgbClr val="BBE0E3"/>
                </a:solidFill>
                <a:latin typeface="Arial"/>
                <a:cs typeface="Arial"/>
              </a:rPr>
              <a:t>z</a:t>
            </a:r>
            <a:r>
              <a:rPr sz="2100" spc="30" dirty="0">
                <a:solidFill>
                  <a:srgbClr val="BBE0E3"/>
                </a:solidFill>
                <a:latin typeface="Arial"/>
                <a:cs typeface="Arial"/>
              </a:rPr>
              <a:t>e</a:t>
            </a:r>
            <a:r>
              <a:rPr sz="2100" dirty="0">
                <a:solidFill>
                  <a:srgbClr val="BBE0E3"/>
                </a:solidFill>
                <a:latin typeface="Arial"/>
                <a:cs typeface="Arial"/>
              </a:rPr>
              <a:t>s </a:t>
            </a:r>
            <a:r>
              <a:rPr sz="2100" spc="-220" dirty="0">
                <a:solidFill>
                  <a:srgbClr val="BBE0E3"/>
                </a:solidFill>
                <a:latin typeface="Arial"/>
                <a:cs typeface="Arial"/>
              </a:rPr>
              <a:t> </a:t>
            </a:r>
            <a:r>
              <a:rPr sz="2100" spc="30" dirty="0">
                <a:solidFill>
                  <a:srgbClr val="BBE0E3"/>
                </a:solidFill>
                <a:latin typeface="Arial"/>
                <a:cs typeface="Arial"/>
              </a:rPr>
              <a:t>be</a:t>
            </a:r>
            <a:r>
              <a:rPr sz="2100" spc="-70" dirty="0">
                <a:solidFill>
                  <a:srgbClr val="BBE0E3"/>
                </a:solidFill>
                <a:latin typeface="Arial"/>
                <a:cs typeface="Arial"/>
              </a:rPr>
              <a:t>l</a:t>
            </a:r>
            <a:r>
              <a:rPr sz="2100" spc="30" dirty="0">
                <a:solidFill>
                  <a:srgbClr val="BBE0E3"/>
                </a:solidFill>
                <a:latin typeface="Arial"/>
                <a:cs typeface="Arial"/>
              </a:rPr>
              <a:t>ie</a:t>
            </a:r>
            <a:r>
              <a:rPr sz="2100" spc="45" dirty="0">
                <a:solidFill>
                  <a:srgbClr val="BBE0E3"/>
                </a:solidFill>
                <a:latin typeface="Arial"/>
                <a:cs typeface="Arial"/>
              </a:rPr>
              <a:t>v</a:t>
            </a:r>
            <a:r>
              <a:rPr sz="2100" spc="30" dirty="0">
                <a:solidFill>
                  <a:srgbClr val="BBE0E3"/>
                </a:solidFill>
                <a:latin typeface="Arial"/>
                <a:cs typeface="Arial"/>
              </a:rPr>
              <a:t>in</a:t>
            </a:r>
            <a:r>
              <a:rPr sz="2100" dirty="0">
                <a:solidFill>
                  <a:srgbClr val="BBE0E3"/>
                </a:solidFill>
                <a:latin typeface="Arial"/>
                <a:cs typeface="Arial"/>
              </a:rPr>
              <a:t>g</a:t>
            </a:r>
            <a:r>
              <a:rPr sz="2100" spc="245" dirty="0">
                <a:solidFill>
                  <a:srgbClr val="BBE0E3"/>
                </a:solidFill>
                <a:latin typeface="Arial"/>
                <a:cs typeface="Arial"/>
              </a:rPr>
              <a:t> </a:t>
            </a:r>
            <a:r>
              <a:rPr sz="2100" spc="30" dirty="0">
                <a:solidFill>
                  <a:srgbClr val="BBE0E3"/>
                </a:solidFill>
                <a:latin typeface="Arial"/>
                <a:cs typeface="Arial"/>
              </a:rPr>
              <a:t>i</a:t>
            </a:r>
            <a:r>
              <a:rPr sz="2100" dirty="0">
                <a:solidFill>
                  <a:srgbClr val="BBE0E3"/>
                </a:solidFill>
                <a:latin typeface="Arial"/>
                <a:cs typeface="Arial"/>
              </a:rPr>
              <a:t>n </a:t>
            </a:r>
            <a:r>
              <a:rPr sz="2100" spc="-24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 </a:t>
            </a:r>
            <a:r>
              <a:rPr sz="2100" spc="-240" dirty="0">
                <a:solidFill>
                  <a:srgbClr val="BBE0E3"/>
                </a:solidFill>
                <a:latin typeface="Arial"/>
                <a:cs typeface="Arial"/>
              </a:rPr>
              <a:t> </a:t>
            </a:r>
            <a:r>
              <a:rPr sz="2100" spc="-55" dirty="0">
                <a:solidFill>
                  <a:srgbClr val="BBE0E3"/>
                </a:solidFill>
                <a:latin typeface="Arial"/>
                <a:cs typeface="Arial"/>
              </a:rPr>
              <a:t>G</a:t>
            </a:r>
            <a:r>
              <a:rPr sz="2100" spc="15" dirty="0">
                <a:solidFill>
                  <a:srgbClr val="BBE0E3"/>
                </a:solidFill>
                <a:latin typeface="Arial"/>
                <a:cs typeface="Arial"/>
              </a:rPr>
              <a:t>o</a:t>
            </a:r>
            <a:r>
              <a:rPr sz="2100" spc="50" dirty="0">
                <a:solidFill>
                  <a:srgbClr val="BBE0E3"/>
                </a:solidFill>
                <a:latin typeface="Arial"/>
                <a:cs typeface="Arial"/>
              </a:rPr>
              <a:t>s</a:t>
            </a:r>
            <a:r>
              <a:rPr sz="2100" spc="30" dirty="0">
                <a:solidFill>
                  <a:srgbClr val="BBE0E3"/>
                </a:solidFill>
                <a:latin typeface="Arial"/>
                <a:cs typeface="Arial"/>
              </a:rPr>
              <a:t>pe</a:t>
            </a:r>
            <a:r>
              <a:rPr sz="2100" dirty="0">
                <a:solidFill>
                  <a:srgbClr val="BBE0E3"/>
                </a:solidFill>
                <a:latin typeface="Arial"/>
                <a:cs typeface="Arial"/>
              </a:rPr>
              <a:t>l</a:t>
            </a:r>
            <a:r>
              <a:rPr sz="2100" spc="245" dirty="0">
                <a:solidFill>
                  <a:srgbClr val="BBE0E3"/>
                </a:solidFill>
                <a:latin typeface="Arial"/>
                <a:cs typeface="Arial"/>
              </a:rPr>
              <a:t> </a:t>
            </a:r>
            <a:r>
              <a:rPr sz="2100" spc="30" dirty="0">
                <a:solidFill>
                  <a:srgbClr val="BBE0E3"/>
                </a:solidFill>
                <a:latin typeface="Arial"/>
                <a:cs typeface="Arial"/>
              </a:rPr>
              <a:t>a</a:t>
            </a:r>
            <a:r>
              <a:rPr sz="2100" dirty="0">
                <a:solidFill>
                  <a:srgbClr val="BBE0E3"/>
                </a:solidFill>
                <a:latin typeface="Arial"/>
                <a:cs typeface="Arial"/>
              </a:rPr>
              <a:t>s </a:t>
            </a:r>
            <a:r>
              <a:rPr sz="2100" spc="-220" dirty="0">
                <a:solidFill>
                  <a:srgbClr val="BBE0E3"/>
                </a:solidFill>
                <a:latin typeface="Arial"/>
                <a:cs typeface="Arial"/>
              </a:rPr>
              <a:t> </a:t>
            </a:r>
            <a:r>
              <a:rPr sz="2100" spc="0" dirty="0">
                <a:solidFill>
                  <a:srgbClr val="BBE0E3"/>
                </a:solidFill>
                <a:latin typeface="Arial"/>
                <a:cs typeface="Arial"/>
              </a:rPr>
              <a:t>t</a:t>
            </a:r>
            <a:r>
              <a:rPr sz="2100" spc="15" dirty="0">
                <a:solidFill>
                  <a:srgbClr val="BBE0E3"/>
                </a:solidFill>
                <a:latin typeface="Arial"/>
                <a:cs typeface="Arial"/>
              </a:rPr>
              <a:t>h</a:t>
            </a:r>
            <a:r>
              <a:rPr sz="2100" dirty="0">
                <a:solidFill>
                  <a:srgbClr val="BBE0E3"/>
                </a:solidFill>
                <a:latin typeface="Arial"/>
                <a:cs typeface="Arial"/>
              </a:rPr>
              <a:t>e </a:t>
            </a:r>
            <a:r>
              <a:rPr sz="2100" spc="-240" dirty="0">
                <a:solidFill>
                  <a:srgbClr val="BBE0E3"/>
                </a:solidFill>
                <a:latin typeface="Arial"/>
                <a:cs typeface="Arial"/>
              </a:rPr>
              <a:t> </a:t>
            </a:r>
            <a:r>
              <a:rPr sz="2100" spc="-20" dirty="0">
                <a:solidFill>
                  <a:srgbClr val="BBE0E3"/>
                </a:solidFill>
                <a:latin typeface="Arial"/>
                <a:cs typeface="Arial"/>
              </a:rPr>
              <a:t>w</a:t>
            </a:r>
            <a:r>
              <a:rPr sz="2100" spc="30" dirty="0">
                <a:solidFill>
                  <a:srgbClr val="BBE0E3"/>
                </a:solidFill>
                <a:latin typeface="Arial"/>
                <a:cs typeface="Arial"/>
              </a:rPr>
              <a:t>a</a:t>
            </a:r>
            <a:r>
              <a:rPr sz="2100" dirty="0">
                <a:solidFill>
                  <a:srgbClr val="BBE0E3"/>
                </a:solidFill>
                <a:latin typeface="Arial"/>
                <a:cs typeface="Arial"/>
              </a:rPr>
              <a:t>y </a:t>
            </a:r>
            <a:r>
              <a:rPr sz="2100" spc="-220" dirty="0">
                <a:solidFill>
                  <a:srgbClr val="BBE0E3"/>
                </a:solidFill>
                <a:latin typeface="Arial"/>
                <a:cs typeface="Arial"/>
              </a:rPr>
              <a:t> </a:t>
            </a:r>
            <a:r>
              <a:rPr sz="2100" spc="-95" dirty="0">
                <a:solidFill>
                  <a:srgbClr val="BBE0E3"/>
                </a:solidFill>
                <a:latin typeface="Arial"/>
                <a:cs typeface="Arial"/>
              </a:rPr>
              <a:t>to </a:t>
            </a:r>
            <a:r>
              <a:rPr sz="2100" spc="-20" dirty="0">
                <a:solidFill>
                  <a:srgbClr val="BBE0E3"/>
                </a:solidFill>
                <a:latin typeface="Arial"/>
                <a:cs typeface="Arial"/>
              </a:rPr>
              <a:t>E</a:t>
            </a:r>
            <a:r>
              <a:rPr sz="2100" spc="0" dirty="0">
                <a:solidFill>
                  <a:srgbClr val="BBE0E3"/>
                </a:solidFill>
                <a:latin typeface="Arial"/>
                <a:cs typeface="Arial"/>
              </a:rPr>
              <a:t>t</a:t>
            </a:r>
            <a:r>
              <a:rPr sz="2100" spc="30" dirty="0">
                <a:solidFill>
                  <a:srgbClr val="BBE0E3"/>
                </a:solidFill>
                <a:latin typeface="Arial"/>
                <a:cs typeface="Arial"/>
              </a:rPr>
              <a:t>e</a:t>
            </a:r>
            <a:r>
              <a:rPr sz="2100" dirty="0">
                <a:solidFill>
                  <a:srgbClr val="BBE0E3"/>
                </a:solidFill>
                <a:latin typeface="Arial"/>
                <a:cs typeface="Arial"/>
              </a:rPr>
              <a:t>r</a:t>
            </a:r>
            <a:r>
              <a:rPr sz="2100" spc="30" dirty="0">
                <a:solidFill>
                  <a:srgbClr val="BBE0E3"/>
                </a:solidFill>
                <a:latin typeface="Arial"/>
                <a:cs typeface="Arial"/>
              </a:rPr>
              <a:t>na</a:t>
            </a:r>
            <a:r>
              <a:rPr sz="2100" dirty="0">
                <a:solidFill>
                  <a:srgbClr val="BBE0E3"/>
                </a:solidFill>
                <a:latin typeface="Arial"/>
                <a:cs typeface="Arial"/>
              </a:rPr>
              <a:t>l</a:t>
            </a:r>
            <a:r>
              <a:rPr sz="2100" spc="45" dirty="0">
                <a:solidFill>
                  <a:srgbClr val="BBE0E3"/>
                </a:solidFill>
                <a:latin typeface="Arial"/>
                <a:cs typeface="Arial"/>
              </a:rPr>
              <a:t> </a:t>
            </a:r>
            <a:r>
              <a:rPr sz="2100" spc="30" dirty="0">
                <a:solidFill>
                  <a:srgbClr val="BBE0E3"/>
                </a:solidFill>
                <a:latin typeface="Arial"/>
                <a:cs typeface="Arial"/>
              </a:rPr>
              <a:t>li</a:t>
            </a:r>
            <a:r>
              <a:rPr sz="2100" spc="15" dirty="0">
                <a:solidFill>
                  <a:srgbClr val="BBE0E3"/>
                </a:solidFill>
                <a:latin typeface="Arial"/>
                <a:cs typeface="Arial"/>
              </a:rPr>
              <a:t>f</a:t>
            </a:r>
            <a:r>
              <a:rPr sz="2100" spc="30" dirty="0">
                <a:solidFill>
                  <a:srgbClr val="BBE0E3"/>
                </a:solidFill>
                <a:latin typeface="Arial"/>
                <a:cs typeface="Arial"/>
              </a:rPr>
              <a:t>e</a:t>
            </a:r>
            <a:r>
              <a:rPr sz="2100" spc="-10" dirty="0">
                <a:solidFill>
                  <a:srgbClr val="BBE0E3"/>
                </a:solidFill>
                <a:latin typeface="Arial"/>
                <a:cs typeface="Arial"/>
              </a:rPr>
              <a:t>.</a:t>
            </a:r>
            <a:endParaRPr sz="210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533</TotalTime>
  <Words>2594</Words>
  <Application>Microsoft Macintosh PowerPoint</Application>
  <PresentationFormat>Custom</PresentationFormat>
  <Paragraphs>272</Paragraphs>
  <Slides>30</Slides>
  <Notes>26</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Gill Sans Ultra Bold</vt:lpstr>
      <vt:lpstr>Times New Roman</vt:lpstr>
      <vt:lpstr>Office Theme</vt:lpstr>
      <vt:lpstr>PowerPoint Presentation</vt:lpstr>
      <vt:lpstr>HOW MANY? . . . ONLY 4</vt:lpstr>
      <vt:lpstr>HOW MANY? . . . ONLY 4</vt:lpstr>
      <vt:lpstr>HOW MANY? . . . ONLY 4</vt:lpstr>
      <vt:lpstr>Introduction . . .</vt:lpstr>
      <vt:lpstr>PowerPoint Presentation</vt:lpstr>
      <vt:lpstr>Quick Facts . . .</vt:lpstr>
      <vt:lpstr>PowerPoint Presentation</vt:lpstr>
      <vt:lpstr>Quick Facts . . .</vt:lpstr>
      <vt:lpstr>PowerPoint Presentation</vt:lpstr>
      <vt:lpstr>PowerPoint Presentation</vt:lpstr>
      <vt:lpstr>PowerPoint Presentation</vt:lpstr>
      <vt:lpstr>Quick Facts . . .</vt:lpstr>
      <vt:lpstr>Quick Facts . . .</vt:lpstr>
      <vt:lpstr>Quick Facts . . .</vt:lpstr>
      <vt:lpstr>PowerPoint Presentation</vt:lpstr>
      <vt:lpstr>PowerPoint Presentation</vt:lpstr>
      <vt:lpstr>Quick Facts . . .</vt:lpstr>
      <vt:lpstr>Quick Facts . . .</vt:lpstr>
      <vt:lpstr>The Four Living Creatures</vt:lpstr>
      <vt:lpstr>PowerPoint Presentation</vt:lpstr>
      <vt:lpstr>PowerPoint Presentation</vt:lpstr>
      <vt:lpstr>The Four Living Creatures</vt:lpstr>
      <vt:lpstr>PowerPoint Presentation</vt:lpstr>
      <vt:lpstr>PowerPoint Presentation</vt:lpstr>
      <vt:lpstr>Quick Facts . . .</vt:lpstr>
      <vt:lpstr>In Summary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BIBLE_Gospels_Comparison</dc:title>
  <dc:creator>Monica Youssef</dc:creator>
  <cp:lastModifiedBy>WGI - Sam Menshawy</cp:lastModifiedBy>
  <cp:revision>3</cp:revision>
  <dcterms:created xsi:type="dcterms:W3CDTF">2022-01-09T15:43:50Z</dcterms:created>
  <dcterms:modified xsi:type="dcterms:W3CDTF">2022-01-20T19:08:13Z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2020-01-28T00:00:00Z</vt:filetime>
  </property>
  <property fmtid="{D5CDD505-2E9C-101B-9397-08002B2CF9AE}" pid="3" name="LastSaved">
    <vt:filetime>2022-01-09T00:00:00Z</vt:filetime>
  </property>
</Properties>
</file>