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61" r:id="rId4"/>
    <p:sldId id="258" r:id="rId5"/>
    <p:sldId id="259" r:id="rId6"/>
    <p:sldId id="260" r:id="rId7"/>
    <p:sldId id="262" r:id="rId8"/>
    <p:sldId id="263" r:id="rId9"/>
    <p:sldId id="264" r:id="rId10"/>
    <p:sldId id="265"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0" autoAdjust="0"/>
    <p:restoredTop sz="94660"/>
  </p:normalViewPr>
  <p:slideViewPr>
    <p:cSldViewPr snapToGrid="0">
      <p:cViewPr varScale="1">
        <p:scale>
          <a:sx n="96" d="100"/>
          <a:sy n="96" d="100"/>
        </p:scale>
        <p:origin x="656"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1/27/20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1/27/20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1/27/20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1/27/20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1/27/20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1/27/20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1/27/20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1/27/20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1/27/20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1/27/20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1/27/20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1/27/20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1/27/20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1/27/20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1/27/20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1/27/20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1/27/20</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biblegateway.com/passage/?search=Acts+12&amp;version=NKJV#fen-NKJV-27343b"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biblegateway.com/passage/?search=acts+2&amp;version=NKJV#fen-NKJV-26992n"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D11A453-56CD-4221-9B6D-F5531E6CF46E}"/>
              </a:ext>
            </a:extLst>
          </p:cNvPr>
          <p:cNvSpPr>
            <a:spLocks noGrp="1"/>
          </p:cNvSpPr>
          <p:nvPr>
            <p:ph type="ctrTitle"/>
          </p:nvPr>
        </p:nvSpPr>
        <p:spPr/>
        <p:txBody>
          <a:bodyPr/>
          <a:lstStyle/>
          <a:p>
            <a:pPr algn="ctr"/>
            <a:r>
              <a:rPr lang="en-CA" dirty="0"/>
              <a:t>The Book of Acts</a:t>
            </a:r>
          </a:p>
        </p:txBody>
      </p:sp>
      <p:sp>
        <p:nvSpPr>
          <p:cNvPr id="3" name="Subtitle 2">
            <a:extLst>
              <a:ext uri="{FF2B5EF4-FFF2-40B4-BE49-F238E27FC236}">
                <a16:creationId xmlns:a16="http://schemas.microsoft.com/office/drawing/2014/main" xmlns="" id="{7AAD372D-6CA9-410E-AC8C-556614363040}"/>
              </a:ext>
            </a:extLst>
          </p:cNvPr>
          <p:cNvSpPr>
            <a:spLocks noGrp="1"/>
          </p:cNvSpPr>
          <p:nvPr>
            <p:ph type="subTitle" idx="1"/>
          </p:nvPr>
        </p:nvSpPr>
        <p:spPr/>
        <p:txBody>
          <a:bodyPr/>
          <a:lstStyle/>
          <a:p>
            <a:endParaRPr lang="en-CA"/>
          </a:p>
        </p:txBody>
      </p:sp>
    </p:spTree>
    <p:extLst>
      <p:ext uri="{BB962C8B-B14F-4D97-AF65-F5344CB8AC3E}">
        <p14:creationId xmlns:p14="http://schemas.microsoft.com/office/powerpoint/2010/main" val="17770550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4892681-8BAF-4F2F-A4A3-BE9AB69864B3}"/>
              </a:ext>
            </a:extLst>
          </p:cNvPr>
          <p:cNvSpPr>
            <a:spLocks noGrp="1"/>
          </p:cNvSpPr>
          <p:nvPr>
            <p:ph type="title"/>
          </p:nvPr>
        </p:nvSpPr>
        <p:spPr/>
        <p:txBody>
          <a:bodyPr>
            <a:normAutofit fontScale="90000"/>
          </a:bodyPr>
          <a:lstStyle/>
          <a:p>
            <a:pPr algn="ctr"/>
            <a:r>
              <a:rPr lang="en-CA" dirty="0"/>
              <a:t>How to prepare and present a lesson from </a:t>
            </a:r>
            <a:r>
              <a:rPr lang="en-CA" dirty="0" err="1"/>
              <a:t>St.Peter</a:t>
            </a:r>
            <a:r>
              <a:rPr lang="en-CA" dirty="0"/>
              <a:t/>
            </a:r>
            <a:br>
              <a:rPr lang="en-CA" dirty="0"/>
            </a:br>
            <a:r>
              <a:rPr lang="en-CA" dirty="0"/>
              <a:t>(Acts 2)</a:t>
            </a:r>
          </a:p>
        </p:txBody>
      </p:sp>
      <p:sp>
        <p:nvSpPr>
          <p:cNvPr id="3" name="Content Placeholder 2">
            <a:extLst>
              <a:ext uri="{FF2B5EF4-FFF2-40B4-BE49-F238E27FC236}">
                <a16:creationId xmlns:a16="http://schemas.microsoft.com/office/drawing/2014/main" xmlns="" id="{824FBDCE-B3FD-4A9A-8477-EFB7FA93CFDB}"/>
              </a:ext>
            </a:extLst>
          </p:cNvPr>
          <p:cNvSpPr>
            <a:spLocks noGrp="1"/>
          </p:cNvSpPr>
          <p:nvPr>
            <p:ph idx="1"/>
          </p:nvPr>
        </p:nvSpPr>
        <p:spPr/>
        <p:txBody>
          <a:bodyPr/>
          <a:lstStyle/>
          <a:p>
            <a:r>
              <a:rPr lang="en-CA" dirty="0"/>
              <a:t>Always </a:t>
            </a:r>
            <a:r>
              <a:rPr lang="en-CA" dirty="0" err="1"/>
              <a:t>always</a:t>
            </a:r>
            <a:r>
              <a:rPr lang="en-CA" dirty="0"/>
              <a:t> using Bible words</a:t>
            </a:r>
          </a:p>
          <a:p>
            <a:r>
              <a:rPr lang="en-CA" dirty="0"/>
              <a:t>Encouraging</a:t>
            </a:r>
          </a:p>
          <a:p>
            <a:r>
              <a:rPr lang="en-CA" dirty="0"/>
              <a:t>Start with a story or something interesting to draw attention</a:t>
            </a:r>
          </a:p>
          <a:p>
            <a:r>
              <a:rPr lang="en-CA" dirty="0"/>
              <a:t>Comparison to clarify things</a:t>
            </a:r>
          </a:p>
          <a:p>
            <a:r>
              <a:rPr lang="en-CA" dirty="0"/>
              <a:t>Practical thing to end up with</a:t>
            </a:r>
          </a:p>
          <a:p>
            <a:endParaRPr lang="en-CA" dirty="0"/>
          </a:p>
        </p:txBody>
      </p:sp>
    </p:spTree>
    <p:extLst>
      <p:ext uri="{BB962C8B-B14F-4D97-AF65-F5344CB8AC3E}">
        <p14:creationId xmlns:p14="http://schemas.microsoft.com/office/powerpoint/2010/main" val="33524932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8CF7BA7-3A7E-4F3D-8FAD-C824EFBE1E8C}"/>
              </a:ext>
            </a:extLst>
          </p:cNvPr>
          <p:cNvSpPr>
            <a:spLocks noGrp="1"/>
          </p:cNvSpPr>
          <p:nvPr>
            <p:ph type="title"/>
          </p:nvPr>
        </p:nvSpPr>
        <p:spPr/>
        <p:txBody>
          <a:bodyPr>
            <a:normAutofit/>
          </a:bodyPr>
          <a:lstStyle/>
          <a:p>
            <a:pPr algn="ctr"/>
            <a:endParaRPr lang="en-CA" sz="4800" dirty="0"/>
          </a:p>
        </p:txBody>
      </p:sp>
      <p:sp>
        <p:nvSpPr>
          <p:cNvPr id="3" name="Content Placeholder 2">
            <a:extLst>
              <a:ext uri="{FF2B5EF4-FFF2-40B4-BE49-F238E27FC236}">
                <a16:creationId xmlns:a16="http://schemas.microsoft.com/office/drawing/2014/main" xmlns="" id="{2E6DF1F5-7F51-4F7E-8C1A-CD668260BDEA}"/>
              </a:ext>
            </a:extLst>
          </p:cNvPr>
          <p:cNvSpPr>
            <a:spLocks noGrp="1"/>
          </p:cNvSpPr>
          <p:nvPr>
            <p:ph idx="1"/>
          </p:nvPr>
        </p:nvSpPr>
        <p:spPr/>
        <p:txBody>
          <a:bodyPr>
            <a:normAutofit/>
          </a:bodyPr>
          <a:lstStyle/>
          <a:p>
            <a:pPr algn="ctr"/>
            <a:r>
              <a:rPr lang="en-CA" sz="9600" dirty="0"/>
              <a:t>KAHOOT</a:t>
            </a:r>
          </a:p>
        </p:txBody>
      </p:sp>
    </p:spTree>
    <p:extLst>
      <p:ext uri="{BB962C8B-B14F-4D97-AF65-F5344CB8AC3E}">
        <p14:creationId xmlns:p14="http://schemas.microsoft.com/office/powerpoint/2010/main" val="4793805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984FF27-A105-427E-8FB0-D197731C4E5E}"/>
              </a:ext>
            </a:extLst>
          </p:cNvPr>
          <p:cNvSpPr>
            <a:spLocks noGrp="1"/>
          </p:cNvSpPr>
          <p:nvPr>
            <p:ph type="title"/>
          </p:nvPr>
        </p:nvSpPr>
        <p:spPr/>
        <p:txBody>
          <a:bodyPr/>
          <a:lstStyle/>
          <a:p>
            <a:pPr algn="ctr"/>
            <a:r>
              <a:rPr lang="en-CA" dirty="0"/>
              <a:t>The Coptic Orthodox Church is a BIBLICAL CHURCH</a:t>
            </a:r>
          </a:p>
        </p:txBody>
      </p:sp>
      <p:sp>
        <p:nvSpPr>
          <p:cNvPr id="3" name="Content Placeholder 2">
            <a:extLst>
              <a:ext uri="{FF2B5EF4-FFF2-40B4-BE49-F238E27FC236}">
                <a16:creationId xmlns:a16="http://schemas.microsoft.com/office/drawing/2014/main" xmlns="" id="{8678C98D-63DB-42DC-8EC2-6E3D2CDC0DE7}"/>
              </a:ext>
            </a:extLst>
          </p:cNvPr>
          <p:cNvSpPr>
            <a:spLocks noGrp="1"/>
          </p:cNvSpPr>
          <p:nvPr>
            <p:ph idx="1"/>
          </p:nvPr>
        </p:nvSpPr>
        <p:spPr/>
        <p:txBody>
          <a:bodyPr>
            <a:normAutofit lnSpcReduction="10000"/>
          </a:bodyPr>
          <a:lstStyle/>
          <a:p>
            <a:r>
              <a:rPr lang="en-CA" sz="2000" b="1" u="sng" dirty="0"/>
              <a:t>The Seven Sacraments</a:t>
            </a:r>
          </a:p>
          <a:p>
            <a:endParaRPr lang="en-CA" sz="2000" b="1" u="sng" dirty="0"/>
          </a:p>
          <a:p>
            <a:r>
              <a:rPr lang="en-CA" sz="2000" b="1" u="sng" dirty="0"/>
              <a:t>Altar Ballot </a:t>
            </a:r>
          </a:p>
          <a:p>
            <a:r>
              <a:rPr lang="en-US" dirty="0"/>
              <a:t>And they cast their lots, and the lot fell on Matthias. And he was numbered with the eleven apostles” Acts 1:26</a:t>
            </a:r>
          </a:p>
          <a:p>
            <a:endParaRPr lang="en-CA" dirty="0"/>
          </a:p>
          <a:p>
            <a:r>
              <a:rPr lang="en-CA" sz="2000" b="1" u="sng" dirty="0"/>
              <a:t>Fasting </a:t>
            </a:r>
            <a:r>
              <a:rPr lang="en-CA" dirty="0"/>
              <a:t>: </a:t>
            </a:r>
          </a:p>
          <a:p>
            <a:r>
              <a:rPr lang="en-US" dirty="0"/>
              <a:t>“As they ministered to the Lord and fasted, the Holy Spirit said, “Now separate to Me Barnabas and Saul for the work to which I have called them.” </a:t>
            </a:r>
            <a:r>
              <a:rPr lang="en-US" b="1" baseline="30000" dirty="0"/>
              <a:t>3 </a:t>
            </a:r>
            <a:r>
              <a:rPr lang="en-US" dirty="0"/>
              <a:t>Then, having fasted and prayed, and laid hands on them, they sent </a:t>
            </a:r>
            <a:r>
              <a:rPr lang="en-US" i="1" dirty="0"/>
              <a:t>them</a:t>
            </a:r>
            <a:r>
              <a:rPr lang="en-US" dirty="0"/>
              <a:t> away” Acts 13:2-3</a:t>
            </a:r>
          </a:p>
          <a:p>
            <a:endParaRPr lang="en-CA" dirty="0"/>
          </a:p>
        </p:txBody>
      </p:sp>
    </p:spTree>
    <p:extLst>
      <p:ext uri="{BB962C8B-B14F-4D97-AF65-F5344CB8AC3E}">
        <p14:creationId xmlns:p14="http://schemas.microsoft.com/office/powerpoint/2010/main" val="42268970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C2FF37E-812B-4DB9-ACA2-F755D5E6043C}"/>
              </a:ext>
            </a:extLst>
          </p:cNvPr>
          <p:cNvSpPr>
            <a:spLocks noGrp="1"/>
          </p:cNvSpPr>
          <p:nvPr>
            <p:ph type="title"/>
          </p:nvPr>
        </p:nvSpPr>
        <p:spPr/>
        <p:txBody>
          <a:bodyPr/>
          <a:lstStyle/>
          <a:p>
            <a:pPr algn="ctr"/>
            <a:r>
              <a:rPr lang="en-CA" dirty="0"/>
              <a:t>The Coptic Orthodox Church is a BIBLICAL CHURCH</a:t>
            </a:r>
          </a:p>
        </p:txBody>
      </p:sp>
      <p:sp>
        <p:nvSpPr>
          <p:cNvPr id="3" name="Content Placeholder 2">
            <a:extLst>
              <a:ext uri="{FF2B5EF4-FFF2-40B4-BE49-F238E27FC236}">
                <a16:creationId xmlns:a16="http://schemas.microsoft.com/office/drawing/2014/main" xmlns="" id="{A40835AB-9858-44C6-9704-BFB2F1BA9376}"/>
              </a:ext>
            </a:extLst>
          </p:cNvPr>
          <p:cNvSpPr>
            <a:spLocks noGrp="1"/>
          </p:cNvSpPr>
          <p:nvPr>
            <p:ph idx="1"/>
          </p:nvPr>
        </p:nvSpPr>
        <p:spPr/>
        <p:txBody>
          <a:bodyPr>
            <a:normAutofit fontScale="92500" lnSpcReduction="20000"/>
          </a:bodyPr>
          <a:lstStyle/>
          <a:p>
            <a:r>
              <a:rPr lang="en-CA" sz="2000" b="1" u="sng" dirty="0"/>
              <a:t>Almsgiving</a:t>
            </a:r>
            <a:r>
              <a:rPr lang="en-CA" dirty="0"/>
              <a:t> : </a:t>
            </a:r>
          </a:p>
          <a:p>
            <a:r>
              <a:rPr lang="en-US" b="1" baseline="30000" dirty="0"/>
              <a:t>“</a:t>
            </a:r>
            <a:r>
              <a:rPr lang="en-US" dirty="0"/>
              <a:t>Nor was there anyone among them who lacked; for all who were possessors of lands or houses sold them, and brought the proceeds of the things that were sold, </a:t>
            </a:r>
            <a:r>
              <a:rPr lang="en-US" b="1" baseline="30000" dirty="0"/>
              <a:t>35 </a:t>
            </a:r>
            <a:r>
              <a:rPr lang="en-US" dirty="0"/>
              <a:t>and laid </a:t>
            </a:r>
            <a:r>
              <a:rPr lang="en-US" i="1" dirty="0"/>
              <a:t>them</a:t>
            </a:r>
            <a:r>
              <a:rPr lang="en-US" dirty="0"/>
              <a:t> at the apostles’ feet; and they distributed to each as anyone had need: Acts 4:34-35</a:t>
            </a:r>
          </a:p>
          <a:p>
            <a:endParaRPr lang="en-US" dirty="0"/>
          </a:p>
          <a:p>
            <a:r>
              <a:rPr lang="en-CA" sz="2000" b="1" u="sng" dirty="0"/>
              <a:t>Midnight Hymns and Praises </a:t>
            </a:r>
            <a:r>
              <a:rPr lang="en-CA" dirty="0"/>
              <a:t>:</a:t>
            </a:r>
          </a:p>
          <a:p>
            <a:r>
              <a:rPr lang="en-US" dirty="0"/>
              <a:t>“But at midnight Paul and Silas were </a:t>
            </a:r>
            <a:r>
              <a:rPr lang="en-US" b="1" dirty="0"/>
              <a:t>praying</a:t>
            </a:r>
            <a:r>
              <a:rPr lang="en-US" dirty="0"/>
              <a:t> and singing hymns to God, and the prisoners were listening to them” Acts 16:25</a:t>
            </a:r>
          </a:p>
          <a:p>
            <a:endParaRPr lang="en-US" dirty="0"/>
          </a:p>
          <a:p>
            <a:r>
              <a:rPr lang="en-CA" sz="2100" b="1" u="sng" dirty="0"/>
              <a:t>Intercession </a:t>
            </a:r>
            <a:r>
              <a:rPr lang="en-CA" dirty="0"/>
              <a:t>:</a:t>
            </a:r>
          </a:p>
          <a:p>
            <a:r>
              <a:rPr lang="en-US" dirty="0"/>
              <a:t>“Peter was therefore kept in prison, but </a:t>
            </a:r>
            <a:r>
              <a:rPr lang="en-US" baseline="30000" dirty="0"/>
              <a:t>[</a:t>
            </a:r>
            <a:r>
              <a:rPr lang="en-US" baseline="30000" dirty="0">
                <a:hlinkClick r:id="rId2" tooltip="See footnote b"/>
              </a:rPr>
              <a:t>b</a:t>
            </a:r>
            <a:r>
              <a:rPr lang="en-US" baseline="30000" dirty="0"/>
              <a:t>]</a:t>
            </a:r>
            <a:r>
              <a:rPr lang="en-US" dirty="0"/>
              <a:t>constant prayer was offered to God for him by the church” Acts 12:8</a:t>
            </a:r>
            <a:endParaRPr lang="en-CA" dirty="0"/>
          </a:p>
          <a:p>
            <a:endParaRPr lang="en-US" dirty="0"/>
          </a:p>
          <a:p>
            <a:endParaRPr lang="en-US" dirty="0"/>
          </a:p>
          <a:p>
            <a:endParaRPr lang="en-CA" dirty="0"/>
          </a:p>
        </p:txBody>
      </p:sp>
    </p:spTree>
    <p:extLst>
      <p:ext uri="{BB962C8B-B14F-4D97-AF65-F5344CB8AC3E}">
        <p14:creationId xmlns:p14="http://schemas.microsoft.com/office/powerpoint/2010/main" val="22841933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A251A81-4732-40F1-A1DB-BB98A129B002}"/>
              </a:ext>
            </a:extLst>
          </p:cNvPr>
          <p:cNvSpPr>
            <a:spLocks noGrp="1"/>
          </p:cNvSpPr>
          <p:nvPr>
            <p:ph type="title"/>
          </p:nvPr>
        </p:nvSpPr>
        <p:spPr/>
        <p:txBody>
          <a:bodyPr/>
          <a:lstStyle/>
          <a:p>
            <a:r>
              <a:rPr lang="en-CA" dirty="0"/>
              <a:t>The Seven Sacraments</a:t>
            </a:r>
          </a:p>
        </p:txBody>
      </p:sp>
      <p:sp>
        <p:nvSpPr>
          <p:cNvPr id="3" name="Content Placeholder 2">
            <a:extLst>
              <a:ext uri="{FF2B5EF4-FFF2-40B4-BE49-F238E27FC236}">
                <a16:creationId xmlns:a16="http://schemas.microsoft.com/office/drawing/2014/main" xmlns="" id="{EE0E3DA3-13A8-4762-9389-425675BECCED}"/>
              </a:ext>
            </a:extLst>
          </p:cNvPr>
          <p:cNvSpPr>
            <a:spLocks noGrp="1"/>
          </p:cNvSpPr>
          <p:nvPr>
            <p:ph idx="1"/>
          </p:nvPr>
        </p:nvSpPr>
        <p:spPr>
          <a:xfrm>
            <a:off x="677334" y="1790701"/>
            <a:ext cx="8596668" cy="4250662"/>
          </a:xfrm>
        </p:spPr>
        <p:txBody>
          <a:bodyPr>
            <a:normAutofit lnSpcReduction="10000"/>
          </a:bodyPr>
          <a:lstStyle/>
          <a:p>
            <a:r>
              <a:rPr lang="en-CA" sz="2400" b="1" u="sng" dirty="0"/>
              <a:t>Baptism</a:t>
            </a:r>
            <a:r>
              <a:rPr lang="en-CA" dirty="0"/>
              <a:t> :</a:t>
            </a:r>
          </a:p>
          <a:p>
            <a:r>
              <a:rPr lang="en-CA" dirty="0"/>
              <a:t> “</a:t>
            </a:r>
            <a:r>
              <a:rPr lang="en-US" b="1" baseline="30000" dirty="0"/>
              <a:t> </a:t>
            </a:r>
            <a:r>
              <a:rPr lang="en-US" dirty="0"/>
              <a:t>So he commanded the chariot to stand still. And both Philip and the eunuch went down into the water, and he baptized him” Acts 8 : 38</a:t>
            </a:r>
            <a:endParaRPr lang="en-CA" dirty="0"/>
          </a:p>
          <a:p>
            <a:endParaRPr lang="en-CA" dirty="0"/>
          </a:p>
          <a:p>
            <a:r>
              <a:rPr lang="en-CA" sz="2400" b="1" u="sng" dirty="0"/>
              <a:t>Confirmation</a:t>
            </a:r>
            <a:r>
              <a:rPr lang="en-CA" dirty="0"/>
              <a:t> : </a:t>
            </a:r>
          </a:p>
          <a:p>
            <a:r>
              <a:rPr lang="en-US" b="1" baseline="30000" dirty="0"/>
              <a:t> ”</a:t>
            </a:r>
            <a:r>
              <a:rPr lang="en-US" dirty="0"/>
              <a:t>When they heard </a:t>
            </a:r>
            <a:r>
              <a:rPr lang="en-US" i="1" dirty="0"/>
              <a:t>this,</a:t>
            </a:r>
            <a:r>
              <a:rPr lang="en-US" dirty="0"/>
              <a:t> they were baptized in the name of the Lord Jesus. And when Paul had laid hands on them, the Holy Spirit came upon them, and they spoke with tongues and prophesied” </a:t>
            </a:r>
            <a:r>
              <a:rPr lang="en-CA" dirty="0"/>
              <a:t>Acts 19 : 5-6</a:t>
            </a:r>
          </a:p>
          <a:p>
            <a:endParaRPr lang="en-CA" dirty="0"/>
          </a:p>
          <a:p>
            <a:r>
              <a:rPr lang="en-CA" sz="2400" b="1" u="sng" dirty="0"/>
              <a:t>Confession</a:t>
            </a:r>
            <a:r>
              <a:rPr lang="en-CA" dirty="0"/>
              <a:t> :</a:t>
            </a:r>
          </a:p>
          <a:p>
            <a:r>
              <a:rPr lang="en-US" dirty="0"/>
              <a:t>“And many who had believed came confessing and telling their deeds” Acts 19 :18</a:t>
            </a:r>
            <a:endParaRPr lang="en-CA" dirty="0"/>
          </a:p>
          <a:p>
            <a:endParaRPr lang="en-CA" dirty="0"/>
          </a:p>
        </p:txBody>
      </p:sp>
    </p:spTree>
    <p:extLst>
      <p:ext uri="{BB962C8B-B14F-4D97-AF65-F5344CB8AC3E}">
        <p14:creationId xmlns:p14="http://schemas.microsoft.com/office/powerpoint/2010/main" val="33161467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4839A2D-9D3F-4D41-8D87-50C3017A2538}"/>
              </a:ext>
            </a:extLst>
          </p:cNvPr>
          <p:cNvSpPr>
            <a:spLocks noGrp="1"/>
          </p:cNvSpPr>
          <p:nvPr>
            <p:ph type="title"/>
          </p:nvPr>
        </p:nvSpPr>
        <p:spPr/>
        <p:txBody>
          <a:bodyPr/>
          <a:lstStyle/>
          <a:p>
            <a:r>
              <a:rPr lang="en-CA" dirty="0"/>
              <a:t>The Seven Sacraments</a:t>
            </a:r>
          </a:p>
        </p:txBody>
      </p:sp>
      <p:sp>
        <p:nvSpPr>
          <p:cNvPr id="3" name="Content Placeholder 2">
            <a:extLst>
              <a:ext uri="{FF2B5EF4-FFF2-40B4-BE49-F238E27FC236}">
                <a16:creationId xmlns:a16="http://schemas.microsoft.com/office/drawing/2014/main" xmlns="" id="{C6E71107-EAE9-4BF0-A3AC-318D3FE6B93F}"/>
              </a:ext>
            </a:extLst>
          </p:cNvPr>
          <p:cNvSpPr>
            <a:spLocks noGrp="1"/>
          </p:cNvSpPr>
          <p:nvPr>
            <p:ph idx="1"/>
          </p:nvPr>
        </p:nvSpPr>
        <p:spPr/>
        <p:txBody>
          <a:bodyPr/>
          <a:lstStyle/>
          <a:p>
            <a:r>
              <a:rPr lang="en-CA" sz="2400" b="1" u="sng" dirty="0"/>
              <a:t>Eucharist </a:t>
            </a:r>
            <a:r>
              <a:rPr lang="en-CA" dirty="0"/>
              <a:t>:</a:t>
            </a:r>
          </a:p>
          <a:p>
            <a:r>
              <a:rPr lang="en-US" dirty="0"/>
              <a:t>“And they continued steadfastly in the apostles’ </a:t>
            </a:r>
            <a:r>
              <a:rPr lang="en-US" baseline="30000" dirty="0"/>
              <a:t>[</a:t>
            </a:r>
            <a:r>
              <a:rPr lang="en-US" baseline="30000" dirty="0">
                <a:hlinkClick r:id="rId2" tooltip="See footnote n"/>
              </a:rPr>
              <a:t>n</a:t>
            </a:r>
            <a:r>
              <a:rPr lang="en-US" baseline="30000" dirty="0"/>
              <a:t>]</a:t>
            </a:r>
            <a:r>
              <a:rPr lang="en-US" dirty="0"/>
              <a:t>doctrine and fellowship, in the breaking of bread, and in prayers” Acts 2:42</a:t>
            </a:r>
          </a:p>
          <a:p>
            <a:endParaRPr lang="en-US" dirty="0"/>
          </a:p>
          <a:p>
            <a:r>
              <a:rPr lang="en-US" sz="2400" b="1" u="sng" dirty="0" err="1"/>
              <a:t>Martimony</a:t>
            </a:r>
            <a:r>
              <a:rPr lang="en-US" sz="2400" b="1" u="sng" dirty="0"/>
              <a:t> (Marriage) </a:t>
            </a:r>
            <a:r>
              <a:rPr lang="en-US" dirty="0"/>
              <a:t>:</a:t>
            </a:r>
          </a:p>
          <a:p>
            <a:r>
              <a:rPr lang="en-US" dirty="0"/>
              <a:t>Aquila and Priscilla who have a godly marriage</a:t>
            </a:r>
          </a:p>
          <a:p>
            <a:r>
              <a:rPr lang="en-US" dirty="0"/>
              <a:t>“After these things Paul departed from Athens and went to Corinth</a:t>
            </a:r>
            <a:r>
              <a:rPr lang="en-US" b="1" dirty="0"/>
              <a:t>. </a:t>
            </a:r>
            <a:r>
              <a:rPr lang="en-US" b="1" baseline="30000" dirty="0"/>
              <a:t>2 </a:t>
            </a:r>
            <a:r>
              <a:rPr lang="en-US" dirty="0"/>
              <a:t>And he found a certain Jew named Aquila, born in Pontus, who had recently come from Italy with his wife Priscilla and he came to them” Acts 18:1-2</a:t>
            </a:r>
          </a:p>
          <a:p>
            <a:endParaRPr lang="en-CA" dirty="0"/>
          </a:p>
        </p:txBody>
      </p:sp>
    </p:spTree>
    <p:extLst>
      <p:ext uri="{BB962C8B-B14F-4D97-AF65-F5344CB8AC3E}">
        <p14:creationId xmlns:p14="http://schemas.microsoft.com/office/powerpoint/2010/main" val="21318612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933C932-E6A4-4B09-9DF0-2E1E2DC7FD23}"/>
              </a:ext>
            </a:extLst>
          </p:cNvPr>
          <p:cNvSpPr>
            <a:spLocks noGrp="1"/>
          </p:cNvSpPr>
          <p:nvPr>
            <p:ph type="title"/>
          </p:nvPr>
        </p:nvSpPr>
        <p:spPr/>
        <p:txBody>
          <a:bodyPr/>
          <a:lstStyle/>
          <a:p>
            <a:r>
              <a:rPr lang="en-CA" dirty="0"/>
              <a:t>The Seven Sacraments</a:t>
            </a:r>
          </a:p>
        </p:txBody>
      </p:sp>
      <p:sp>
        <p:nvSpPr>
          <p:cNvPr id="3" name="Content Placeholder 2">
            <a:extLst>
              <a:ext uri="{FF2B5EF4-FFF2-40B4-BE49-F238E27FC236}">
                <a16:creationId xmlns:a16="http://schemas.microsoft.com/office/drawing/2014/main" xmlns="" id="{ABFB3C4D-92FF-40CD-9E42-B804D4215BA7}"/>
              </a:ext>
            </a:extLst>
          </p:cNvPr>
          <p:cNvSpPr>
            <a:spLocks noGrp="1"/>
          </p:cNvSpPr>
          <p:nvPr>
            <p:ph idx="1"/>
          </p:nvPr>
        </p:nvSpPr>
        <p:spPr/>
        <p:txBody>
          <a:bodyPr>
            <a:normAutofit lnSpcReduction="10000"/>
          </a:bodyPr>
          <a:lstStyle/>
          <a:p>
            <a:r>
              <a:rPr lang="en-CA" sz="2400" b="1" u="sng" dirty="0"/>
              <a:t>Holy Orders (Priesthood) </a:t>
            </a:r>
            <a:r>
              <a:rPr lang="en-CA" dirty="0"/>
              <a:t>:</a:t>
            </a:r>
          </a:p>
          <a:p>
            <a:r>
              <a:rPr lang="en-US" b="1" baseline="30000" dirty="0"/>
              <a:t>“ </a:t>
            </a:r>
            <a:r>
              <a:rPr lang="en-US" dirty="0"/>
              <a:t>So when they had appointed elders in every church, and prayed with fasting, they commended them to the Lord in whom they had believed” Acts 14:23</a:t>
            </a:r>
          </a:p>
          <a:p>
            <a:r>
              <a:rPr lang="en-US" dirty="0"/>
              <a:t>“whom they set before the apostles; and when they had prayed, they laid hands on them” Acts 6:6</a:t>
            </a:r>
          </a:p>
          <a:p>
            <a:endParaRPr lang="en-US" dirty="0"/>
          </a:p>
          <a:p>
            <a:r>
              <a:rPr lang="en-US" sz="2400" b="1" u="sng" dirty="0"/>
              <a:t>Anointing of the Sick</a:t>
            </a:r>
            <a:r>
              <a:rPr lang="en-US" dirty="0"/>
              <a:t> :</a:t>
            </a:r>
            <a:endParaRPr lang="en-US" sz="2400" b="1" u="sng" dirty="0"/>
          </a:p>
          <a:p>
            <a:r>
              <a:rPr lang="en-US" dirty="0"/>
              <a:t>“Then Peter said, “Silver and gold I do not have, but what I do have I give you: In the name of Jesus Christ of Nazareth, rise up and walk.” </a:t>
            </a:r>
            <a:r>
              <a:rPr lang="en-US" b="1" baseline="30000" dirty="0"/>
              <a:t>7 </a:t>
            </a:r>
            <a:r>
              <a:rPr lang="en-US" dirty="0"/>
              <a:t>And he took him by the right hand and lifted </a:t>
            </a:r>
            <a:r>
              <a:rPr lang="en-US" i="1" dirty="0"/>
              <a:t>him</a:t>
            </a:r>
            <a:r>
              <a:rPr lang="en-US" dirty="0"/>
              <a:t> up, and immediately his feet and ankle bones received strength” Acts 3:6-7</a:t>
            </a:r>
            <a:endParaRPr lang="en-CA" dirty="0"/>
          </a:p>
        </p:txBody>
      </p:sp>
    </p:spTree>
    <p:extLst>
      <p:ext uri="{BB962C8B-B14F-4D97-AF65-F5344CB8AC3E}">
        <p14:creationId xmlns:p14="http://schemas.microsoft.com/office/powerpoint/2010/main" val="16997830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E88614D-4E82-420D-B56B-37E90AC1CD06}"/>
              </a:ext>
            </a:extLst>
          </p:cNvPr>
          <p:cNvSpPr>
            <a:spLocks noGrp="1"/>
          </p:cNvSpPr>
          <p:nvPr>
            <p:ph type="title"/>
          </p:nvPr>
        </p:nvSpPr>
        <p:spPr/>
        <p:txBody>
          <a:bodyPr>
            <a:normAutofit fontScale="90000"/>
          </a:bodyPr>
          <a:lstStyle/>
          <a:p>
            <a:pPr algn="ctr"/>
            <a:r>
              <a:rPr lang="en-CA" dirty="0"/>
              <a:t>Characteristics of the Servant FROM </a:t>
            </a:r>
            <a:r>
              <a:rPr lang="en-CA"/>
              <a:t>St.Paul</a:t>
            </a:r>
            <a:r>
              <a:rPr lang="en-CA" dirty="0"/>
              <a:t/>
            </a:r>
            <a:br>
              <a:rPr lang="en-CA" dirty="0"/>
            </a:br>
            <a:r>
              <a:rPr lang="en-CA" dirty="0"/>
              <a:t>(Acts 17:16-34)</a:t>
            </a:r>
          </a:p>
        </p:txBody>
      </p:sp>
      <p:sp>
        <p:nvSpPr>
          <p:cNvPr id="3" name="Content Placeholder 2">
            <a:extLst>
              <a:ext uri="{FF2B5EF4-FFF2-40B4-BE49-F238E27FC236}">
                <a16:creationId xmlns:a16="http://schemas.microsoft.com/office/drawing/2014/main" xmlns="" id="{1999E24C-1FB3-412D-92B2-8631380C4144}"/>
              </a:ext>
            </a:extLst>
          </p:cNvPr>
          <p:cNvSpPr>
            <a:spLocks noGrp="1"/>
          </p:cNvSpPr>
          <p:nvPr>
            <p:ph idx="1"/>
          </p:nvPr>
        </p:nvSpPr>
        <p:spPr/>
        <p:txBody>
          <a:bodyPr>
            <a:normAutofit/>
          </a:bodyPr>
          <a:lstStyle/>
          <a:p>
            <a:r>
              <a:rPr lang="en-CA" dirty="0"/>
              <a:t>Paul waited</a:t>
            </a:r>
          </a:p>
          <a:p>
            <a:r>
              <a:rPr lang="en-CA" dirty="0"/>
              <a:t>His spirit was provoked because of sins</a:t>
            </a:r>
          </a:p>
          <a:p>
            <a:r>
              <a:rPr lang="en-CA" dirty="0"/>
              <a:t>Notice all small things around him</a:t>
            </a:r>
          </a:p>
          <a:p>
            <a:r>
              <a:rPr lang="en-CA" dirty="0"/>
              <a:t>Talk to everyone anywhere</a:t>
            </a:r>
          </a:p>
          <a:p>
            <a:r>
              <a:rPr lang="en-CA" dirty="0"/>
              <a:t>Never got offended</a:t>
            </a:r>
          </a:p>
          <a:p>
            <a:r>
              <a:rPr lang="en-CA" dirty="0"/>
              <a:t>Catch opportunities to talk about God</a:t>
            </a:r>
          </a:p>
          <a:p>
            <a:r>
              <a:rPr lang="en-CA" dirty="0"/>
              <a:t>Encouraging</a:t>
            </a:r>
          </a:p>
          <a:p>
            <a:endParaRPr lang="en-CA" dirty="0"/>
          </a:p>
          <a:p>
            <a:endParaRPr lang="en-CA" dirty="0"/>
          </a:p>
        </p:txBody>
      </p:sp>
    </p:spTree>
    <p:extLst>
      <p:ext uri="{BB962C8B-B14F-4D97-AF65-F5344CB8AC3E}">
        <p14:creationId xmlns:p14="http://schemas.microsoft.com/office/powerpoint/2010/main" val="24533765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25C5557-2264-4085-9D77-7979FAC187EE}"/>
              </a:ext>
            </a:extLst>
          </p:cNvPr>
          <p:cNvSpPr>
            <a:spLocks noGrp="1"/>
          </p:cNvSpPr>
          <p:nvPr>
            <p:ph type="title"/>
          </p:nvPr>
        </p:nvSpPr>
        <p:spPr/>
        <p:txBody>
          <a:bodyPr>
            <a:normAutofit fontScale="90000"/>
          </a:bodyPr>
          <a:lstStyle/>
          <a:p>
            <a:pPr algn="ctr"/>
            <a:r>
              <a:rPr lang="en-CA" dirty="0"/>
              <a:t>Characteristics of the Servant from </a:t>
            </a:r>
            <a:r>
              <a:rPr lang="en-CA" dirty="0" err="1"/>
              <a:t>St.Paul</a:t>
            </a:r>
            <a:r>
              <a:rPr lang="en-CA" dirty="0"/>
              <a:t/>
            </a:r>
            <a:br>
              <a:rPr lang="en-CA" dirty="0"/>
            </a:br>
            <a:r>
              <a:rPr lang="en-CA" dirty="0"/>
              <a:t>(Acts 17:16-34)</a:t>
            </a:r>
          </a:p>
        </p:txBody>
      </p:sp>
      <p:sp>
        <p:nvSpPr>
          <p:cNvPr id="3" name="Content Placeholder 2">
            <a:extLst>
              <a:ext uri="{FF2B5EF4-FFF2-40B4-BE49-F238E27FC236}">
                <a16:creationId xmlns:a16="http://schemas.microsoft.com/office/drawing/2014/main" xmlns="" id="{6E1CC6B0-9BA1-4707-8B07-CBA248A3B2B5}"/>
              </a:ext>
            </a:extLst>
          </p:cNvPr>
          <p:cNvSpPr>
            <a:spLocks noGrp="1"/>
          </p:cNvSpPr>
          <p:nvPr>
            <p:ph idx="1"/>
          </p:nvPr>
        </p:nvSpPr>
        <p:spPr/>
        <p:txBody>
          <a:bodyPr/>
          <a:lstStyle/>
          <a:p>
            <a:r>
              <a:rPr lang="en-CA" dirty="0"/>
              <a:t>Aware of the culture and the background of </a:t>
            </a:r>
            <a:r>
              <a:rPr lang="en-CA" dirty="0" err="1"/>
              <a:t>whome</a:t>
            </a:r>
            <a:r>
              <a:rPr lang="en-CA" dirty="0"/>
              <a:t> he serves</a:t>
            </a:r>
          </a:p>
          <a:p>
            <a:r>
              <a:rPr lang="en-CA" dirty="0"/>
              <a:t>Prepared</a:t>
            </a:r>
          </a:p>
          <a:p>
            <a:r>
              <a:rPr lang="en-CA" dirty="0"/>
              <a:t>Talk their language and uses their words</a:t>
            </a:r>
          </a:p>
          <a:p>
            <a:r>
              <a:rPr lang="en-CA" dirty="0"/>
              <a:t>Make comparisons</a:t>
            </a:r>
          </a:p>
          <a:p>
            <a:r>
              <a:rPr lang="en-CA" dirty="0"/>
              <a:t>Memorizing versus from the bible</a:t>
            </a:r>
          </a:p>
          <a:p>
            <a:r>
              <a:rPr lang="en-CA" dirty="0"/>
              <a:t>Using special words that draw attentions</a:t>
            </a:r>
          </a:p>
          <a:p>
            <a:r>
              <a:rPr lang="en-CA" dirty="0"/>
              <a:t>Always has an end of mind target</a:t>
            </a:r>
          </a:p>
          <a:p>
            <a:endParaRPr lang="en-CA" dirty="0"/>
          </a:p>
        </p:txBody>
      </p:sp>
    </p:spTree>
    <p:extLst>
      <p:ext uri="{BB962C8B-B14F-4D97-AF65-F5344CB8AC3E}">
        <p14:creationId xmlns:p14="http://schemas.microsoft.com/office/powerpoint/2010/main" val="1304554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2CDC32E-A422-4584-B836-023A998E37CA}"/>
              </a:ext>
            </a:extLst>
          </p:cNvPr>
          <p:cNvSpPr>
            <a:spLocks noGrp="1"/>
          </p:cNvSpPr>
          <p:nvPr>
            <p:ph type="title"/>
          </p:nvPr>
        </p:nvSpPr>
        <p:spPr/>
        <p:txBody>
          <a:bodyPr>
            <a:normAutofit fontScale="90000"/>
          </a:bodyPr>
          <a:lstStyle/>
          <a:p>
            <a:pPr algn="ctr"/>
            <a:r>
              <a:rPr lang="en-CA" dirty="0"/>
              <a:t>How to prepare and present a lesson from </a:t>
            </a:r>
            <a:r>
              <a:rPr lang="en-CA" dirty="0" err="1"/>
              <a:t>St.Peter</a:t>
            </a:r>
            <a:r>
              <a:rPr lang="en-CA" dirty="0"/>
              <a:t/>
            </a:r>
            <a:br>
              <a:rPr lang="en-CA" dirty="0"/>
            </a:br>
            <a:r>
              <a:rPr lang="en-CA" dirty="0"/>
              <a:t>(Acts 2)</a:t>
            </a:r>
          </a:p>
        </p:txBody>
      </p:sp>
      <p:sp>
        <p:nvSpPr>
          <p:cNvPr id="3" name="Content Placeholder 2">
            <a:extLst>
              <a:ext uri="{FF2B5EF4-FFF2-40B4-BE49-F238E27FC236}">
                <a16:creationId xmlns:a16="http://schemas.microsoft.com/office/drawing/2014/main" xmlns="" id="{8A4B8526-5825-43F5-AB27-735F5ED55639}"/>
              </a:ext>
            </a:extLst>
          </p:cNvPr>
          <p:cNvSpPr>
            <a:spLocks noGrp="1"/>
          </p:cNvSpPr>
          <p:nvPr>
            <p:ph idx="1"/>
          </p:nvPr>
        </p:nvSpPr>
        <p:spPr/>
        <p:txBody>
          <a:bodyPr>
            <a:normAutofit fontScale="92500" lnSpcReduction="20000"/>
          </a:bodyPr>
          <a:lstStyle/>
          <a:p>
            <a:r>
              <a:rPr lang="en-CA" dirty="0"/>
              <a:t>Stand up</a:t>
            </a:r>
          </a:p>
          <a:p>
            <a:r>
              <a:rPr lang="en-CA" dirty="0"/>
              <a:t>Clear and loud voice</a:t>
            </a:r>
          </a:p>
          <a:p>
            <a:r>
              <a:rPr lang="en-CA" dirty="0"/>
              <a:t>Working with the other servants</a:t>
            </a:r>
          </a:p>
          <a:p>
            <a:r>
              <a:rPr lang="en-CA" dirty="0"/>
              <a:t>Know your audience</a:t>
            </a:r>
          </a:p>
          <a:p>
            <a:r>
              <a:rPr lang="en-CA" dirty="0"/>
              <a:t>Talk their language</a:t>
            </a:r>
          </a:p>
          <a:p>
            <a:r>
              <a:rPr lang="en-CA" dirty="0"/>
              <a:t>Let the Holy Spirit leads</a:t>
            </a:r>
          </a:p>
          <a:p>
            <a:r>
              <a:rPr lang="en-CA" dirty="0"/>
              <a:t>Always </a:t>
            </a:r>
            <a:r>
              <a:rPr lang="en-CA" dirty="0" err="1"/>
              <a:t>always</a:t>
            </a:r>
            <a:r>
              <a:rPr lang="en-CA" dirty="0"/>
              <a:t> using Bible words</a:t>
            </a:r>
          </a:p>
          <a:p>
            <a:r>
              <a:rPr lang="en-CA" dirty="0"/>
              <a:t>Encouraging</a:t>
            </a:r>
          </a:p>
          <a:p>
            <a:r>
              <a:rPr lang="en-CA" dirty="0"/>
              <a:t>Start with a story or something interesting to draw attention</a:t>
            </a:r>
          </a:p>
          <a:p>
            <a:r>
              <a:rPr lang="en-CA" dirty="0"/>
              <a:t>Comparison to clarify things</a:t>
            </a:r>
          </a:p>
          <a:p>
            <a:r>
              <a:rPr lang="en-CA" dirty="0"/>
              <a:t>Practical thing to end up with</a:t>
            </a:r>
          </a:p>
          <a:p>
            <a:endParaRPr lang="en-CA" dirty="0"/>
          </a:p>
        </p:txBody>
      </p:sp>
    </p:spTree>
    <p:extLst>
      <p:ext uri="{BB962C8B-B14F-4D97-AF65-F5344CB8AC3E}">
        <p14:creationId xmlns:p14="http://schemas.microsoft.com/office/powerpoint/2010/main" val="3488553867"/>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TM02900688[[fn=Facet]]</Template>
  <TotalTime>246</TotalTime>
  <Words>369</Words>
  <Application>Microsoft Macintosh PowerPoint</Application>
  <PresentationFormat>Widescreen</PresentationFormat>
  <Paragraphs>77</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Trebuchet MS</vt:lpstr>
      <vt:lpstr>Wingdings 3</vt:lpstr>
      <vt:lpstr>Arial</vt:lpstr>
      <vt:lpstr>Facet</vt:lpstr>
      <vt:lpstr>The Book of Acts</vt:lpstr>
      <vt:lpstr>The Coptic Orthodox Church is a BIBLICAL CHURCH</vt:lpstr>
      <vt:lpstr>The Coptic Orthodox Church is a BIBLICAL CHURCH</vt:lpstr>
      <vt:lpstr>The Seven Sacraments</vt:lpstr>
      <vt:lpstr>The Seven Sacraments</vt:lpstr>
      <vt:lpstr>The Seven Sacraments</vt:lpstr>
      <vt:lpstr>Characteristics of the Servant FROM St.Paul (Acts 17:16-34)</vt:lpstr>
      <vt:lpstr>Characteristics of the Servant from St.Paul (Acts 17:16-34)</vt:lpstr>
      <vt:lpstr>How to prepare and present a lesson from St.Peter (Acts 2)</vt:lpstr>
      <vt:lpstr>How to prepare and present a lesson from St.Peter (Acts 2)</vt:lpstr>
      <vt:lpstr>PowerPoint Presentation</vt:lpstr>
    </vt:vector>
  </TitlesOfParts>
  <LinksUpToDate>false</LinksUpToDate>
  <SharedDoc>false</SharedDoc>
  <HyperlinksChanged>false</HyperlinksChanged>
  <AppVersion>15.0024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Book of Acts</dc:title>
  <dc:creator>Rami Abdelmalek</dc:creator>
  <cp:lastModifiedBy>Sam Menshawy</cp:lastModifiedBy>
  <cp:revision>11</cp:revision>
  <dcterms:created xsi:type="dcterms:W3CDTF">2019-02-08T18:16:54Z</dcterms:created>
  <dcterms:modified xsi:type="dcterms:W3CDTF">2020-01-28T01:20:59Z</dcterms:modified>
</cp:coreProperties>
</file>