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7" r:id="rId4"/>
    <p:sldId id="278" r:id="rId5"/>
    <p:sldId id="279" r:id="rId6"/>
    <p:sldId id="280" r:id="rId7"/>
    <p:sldId id="282" r:id="rId8"/>
    <p:sldId id="281" r:id="rId9"/>
    <p:sldId id="283" r:id="rId10"/>
    <p:sldId id="257" r:id="rId11"/>
    <p:sldId id="266" r:id="rId12"/>
    <p:sldId id="267" r:id="rId13"/>
    <p:sldId id="258" r:id="rId14"/>
    <p:sldId id="259" r:id="rId15"/>
    <p:sldId id="260" r:id="rId16"/>
    <p:sldId id="271" r:id="rId17"/>
    <p:sldId id="284" r:id="rId18"/>
    <p:sldId id="268" r:id="rId19"/>
    <p:sldId id="269" r:id="rId20"/>
    <p:sldId id="261" r:id="rId21"/>
    <p:sldId id="262" r:id="rId22"/>
    <p:sldId id="270" r:id="rId23"/>
    <p:sldId id="272" r:id="rId24"/>
    <p:sldId id="273" r:id="rId25"/>
    <p:sldId id="274" r:id="rId26"/>
    <p:sldId id="263" r:id="rId27"/>
    <p:sldId id="264" r:id="rId28"/>
    <p:sldId id="265" r:id="rId29"/>
    <p:sldId id="27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566C7D-7CF3-4C86-BE49-F14DBEB4E2D2}" v="55" dt="2020-09-19T00:48:23.2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p:cViewPr varScale="1">
        <p:scale>
          <a:sx n="102" d="100"/>
          <a:sy n="102" d="100"/>
        </p:scale>
        <p:origin x="48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 Shehata" userId="6bd5adc8ff23e6fc" providerId="LiveId" clId="{1A566C7D-7CF3-4C86-BE49-F14DBEB4E2D2}"/>
    <pc:docChg chg="custSel addSld modSld">
      <pc:chgData name="George Shehata" userId="6bd5adc8ff23e6fc" providerId="LiveId" clId="{1A566C7D-7CF3-4C86-BE49-F14DBEB4E2D2}" dt="2020-09-19T00:57:41.081" v="149" actId="1076"/>
      <pc:docMkLst>
        <pc:docMk/>
      </pc:docMkLst>
      <pc:sldChg chg="addSp delSp modSp mod">
        <pc:chgData name="George Shehata" userId="6bd5adc8ff23e6fc" providerId="LiveId" clId="{1A566C7D-7CF3-4C86-BE49-F14DBEB4E2D2}" dt="2020-09-19T00:57:41.081" v="149" actId="1076"/>
        <pc:sldMkLst>
          <pc:docMk/>
          <pc:sldMk cId="0" sldId="259"/>
        </pc:sldMkLst>
        <pc:picChg chg="add mod">
          <ac:chgData name="George Shehata" userId="6bd5adc8ff23e6fc" providerId="LiveId" clId="{1A566C7D-7CF3-4C86-BE49-F14DBEB4E2D2}" dt="2020-09-19T00:22:13.590" v="54" actId="14100"/>
          <ac:picMkLst>
            <pc:docMk/>
            <pc:sldMk cId="0" sldId="259"/>
            <ac:picMk id="4" creationId="{7B5F66C5-2D5F-4894-A1C6-38C073C807CF}"/>
          </ac:picMkLst>
        </pc:picChg>
        <pc:picChg chg="add mod">
          <ac:chgData name="George Shehata" userId="6bd5adc8ff23e6fc" providerId="LiveId" clId="{1A566C7D-7CF3-4C86-BE49-F14DBEB4E2D2}" dt="2020-09-19T00:57:36.611" v="147" actId="1076"/>
          <ac:picMkLst>
            <pc:docMk/>
            <pc:sldMk cId="0" sldId="259"/>
            <ac:picMk id="6" creationId="{0E88EE69-6FCA-43B4-B4B1-5CEBC9D2F2EC}"/>
          </ac:picMkLst>
        </pc:picChg>
        <pc:picChg chg="add mod">
          <ac:chgData name="George Shehata" userId="6bd5adc8ff23e6fc" providerId="LiveId" clId="{1A566C7D-7CF3-4C86-BE49-F14DBEB4E2D2}" dt="2020-09-19T00:25:53.163" v="60" actId="14100"/>
          <ac:picMkLst>
            <pc:docMk/>
            <pc:sldMk cId="0" sldId="259"/>
            <ac:picMk id="8" creationId="{16F523DD-D272-440E-84B0-8ED8420AB365}"/>
          </ac:picMkLst>
        </pc:picChg>
        <pc:picChg chg="add mod">
          <ac:chgData name="George Shehata" userId="6bd5adc8ff23e6fc" providerId="LiveId" clId="{1A566C7D-7CF3-4C86-BE49-F14DBEB4E2D2}" dt="2020-09-19T00:55:45.920" v="145" actId="1076"/>
          <ac:picMkLst>
            <pc:docMk/>
            <pc:sldMk cId="0" sldId="259"/>
            <ac:picMk id="10" creationId="{CB7C3BF8-B151-4FBD-B898-66EC0654E4E8}"/>
          </ac:picMkLst>
        </pc:picChg>
        <pc:picChg chg="add mod">
          <ac:chgData name="George Shehata" userId="6bd5adc8ff23e6fc" providerId="LiveId" clId="{1A566C7D-7CF3-4C86-BE49-F14DBEB4E2D2}" dt="2020-09-19T00:55:34.702" v="144" actId="14100"/>
          <ac:picMkLst>
            <pc:docMk/>
            <pc:sldMk cId="0" sldId="259"/>
            <ac:picMk id="12" creationId="{3342B2C4-A3C2-4712-9AD3-DC703E5C3D22}"/>
          </ac:picMkLst>
        </pc:picChg>
        <pc:picChg chg="add mod">
          <ac:chgData name="George Shehata" userId="6bd5adc8ff23e6fc" providerId="LiveId" clId="{1A566C7D-7CF3-4C86-BE49-F14DBEB4E2D2}" dt="2020-09-19T00:57:41.081" v="149" actId="1076"/>
          <ac:picMkLst>
            <pc:docMk/>
            <pc:sldMk cId="0" sldId="259"/>
            <ac:picMk id="14" creationId="{822B73EA-DDD6-414C-A7CB-3246F0AEFB62}"/>
          </ac:picMkLst>
        </pc:picChg>
        <pc:picChg chg="del mod">
          <ac:chgData name="George Shehata" userId="6bd5adc8ff23e6fc" providerId="LiveId" clId="{1A566C7D-7CF3-4C86-BE49-F14DBEB4E2D2}" dt="2020-09-19T00:15:29.408" v="49" actId="478"/>
          <ac:picMkLst>
            <pc:docMk/>
            <pc:sldMk cId="0" sldId="259"/>
            <ac:picMk id="22530" creationId="{00000000-0000-0000-0000-000000000000}"/>
          </ac:picMkLst>
        </pc:picChg>
      </pc:sldChg>
      <pc:sldChg chg="modSp modAnim">
        <pc:chgData name="George Shehata" userId="6bd5adc8ff23e6fc" providerId="LiveId" clId="{1A566C7D-7CF3-4C86-BE49-F14DBEB4E2D2}" dt="2020-09-19T00:42:35.045" v="129" actId="20577"/>
        <pc:sldMkLst>
          <pc:docMk/>
          <pc:sldMk cId="0" sldId="264"/>
        </pc:sldMkLst>
        <pc:spChg chg="mod">
          <ac:chgData name="George Shehata" userId="6bd5adc8ff23e6fc" providerId="LiveId" clId="{1A566C7D-7CF3-4C86-BE49-F14DBEB4E2D2}" dt="2020-09-19T00:42:35.045" v="129" actId="20577"/>
          <ac:spMkLst>
            <pc:docMk/>
            <pc:sldMk cId="0" sldId="264"/>
            <ac:spMk id="3" creationId="{00000000-0000-0000-0000-000000000000}"/>
          </ac:spMkLst>
        </pc:spChg>
      </pc:sldChg>
      <pc:sldChg chg="addSp modSp mod">
        <pc:chgData name="George Shehata" userId="6bd5adc8ff23e6fc" providerId="LiveId" clId="{1A566C7D-7CF3-4C86-BE49-F14DBEB4E2D2}" dt="2020-09-19T00:49:07.435" v="141" actId="1076"/>
        <pc:sldMkLst>
          <pc:docMk/>
          <pc:sldMk cId="0" sldId="267"/>
        </pc:sldMkLst>
        <pc:spChg chg="add mod">
          <ac:chgData name="George Shehata" userId="6bd5adc8ff23e6fc" providerId="LiveId" clId="{1A566C7D-7CF3-4C86-BE49-F14DBEB4E2D2}" dt="2020-09-19T00:49:07.435" v="141" actId="1076"/>
          <ac:spMkLst>
            <pc:docMk/>
            <pc:sldMk cId="0" sldId="267"/>
            <ac:spMk id="3" creationId="{F61F37F5-A90C-49B6-AEE4-A1025727F80D}"/>
          </ac:spMkLst>
        </pc:spChg>
        <pc:picChg chg="mod">
          <ac:chgData name="George Shehata" userId="6bd5adc8ff23e6fc" providerId="LiveId" clId="{1A566C7D-7CF3-4C86-BE49-F14DBEB4E2D2}" dt="2020-09-19T00:14:50.878" v="48" actId="1035"/>
          <ac:picMkLst>
            <pc:docMk/>
            <pc:sldMk cId="0" sldId="267"/>
            <ac:picMk id="24578" creationId="{00000000-0000-0000-0000-000000000000}"/>
          </ac:picMkLst>
        </pc:picChg>
      </pc:sldChg>
      <pc:sldChg chg="modSp mod">
        <pc:chgData name="George Shehata" userId="6bd5adc8ff23e6fc" providerId="LiveId" clId="{1A566C7D-7CF3-4C86-BE49-F14DBEB4E2D2}" dt="2020-09-19T00:09:39.448" v="43" actId="20577"/>
        <pc:sldMkLst>
          <pc:docMk/>
          <pc:sldMk cId="1022352164" sldId="281"/>
        </pc:sldMkLst>
        <pc:spChg chg="mod">
          <ac:chgData name="George Shehata" userId="6bd5adc8ff23e6fc" providerId="LiveId" clId="{1A566C7D-7CF3-4C86-BE49-F14DBEB4E2D2}" dt="2020-09-19T00:09:39.448" v="43" actId="20577"/>
          <ac:spMkLst>
            <pc:docMk/>
            <pc:sldMk cId="1022352164" sldId="281"/>
            <ac:spMk id="3" creationId="{83C178A4-E6B0-42E3-B914-1899B0D8D067}"/>
          </ac:spMkLst>
        </pc:spChg>
      </pc:sldChg>
      <pc:sldChg chg="modSp new mod">
        <pc:chgData name="George Shehata" userId="6bd5adc8ff23e6fc" providerId="LiveId" clId="{1A566C7D-7CF3-4C86-BE49-F14DBEB4E2D2}" dt="2020-09-19T00:38:24.775" v="75" actId="255"/>
        <pc:sldMkLst>
          <pc:docMk/>
          <pc:sldMk cId="824905951" sldId="284"/>
        </pc:sldMkLst>
        <pc:spChg chg="mod">
          <ac:chgData name="George Shehata" userId="6bd5adc8ff23e6fc" providerId="LiveId" clId="{1A566C7D-7CF3-4C86-BE49-F14DBEB4E2D2}" dt="2020-09-19T00:37:48.843" v="72" actId="20577"/>
          <ac:spMkLst>
            <pc:docMk/>
            <pc:sldMk cId="824905951" sldId="284"/>
            <ac:spMk id="2" creationId="{2A2BD00C-ED03-4843-B8F1-5F4E664DBBD6}"/>
          </ac:spMkLst>
        </pc:spChg>
        <pc:spChg chg="mod">
          <ac:chgData name="George Shehata" userId="6bd5adc8ff23e6fc" providerId="LiveId" clId="{1A566C7D-7CF3-4C86-BE49-F14DBEB4E2D2}" dt="2020-09-19T00:38:24.775" v="75" actId="255"/>
          <ac:spMkLst>
            <pc:docMk/>
            <pc:sldMk cId="824905951" sldId="284"/>
            <ac:spMk id="3" creationId="{B7371D12-14B1-48EC-9396-4656730BB5C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BF21093-4DDC-4180-88E4-487F51F39005}" type="datetimeFigureOut">
              <a:rPr lang="en-CA" smtClean="0"/>
              <a:pPr/>
              <a:t>2020-09-17</a:t>
            </a:fld>
            <a:endParaRPr lang="en-CA"/>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CA"/>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0723CE1-7298-46FB-8671-996A2EFCF23C}"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0723CE1-7298-46FB-8671-996A2EFCF23C}"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BF21093-4DDC-4180-88E4-487F51F39005}" type="datetimeFigureOut">
              <a:rPr lang="en-CA" smtClean="0"/>
              <a:pPr/>
              <a:t>2020-09-17</a:t>
            </a:fld>
            <a:endParaRPr lang="en-CA"/>
          </a:p>
        </p:txBody>
      </p:sp>
      <p:sp>
        <p:nvSpPr>
          <p:cNvPr id="5" name="Footer Placeholder 4"/>
          <p:cNvSpPr>
            <a:spLocks noGrp="1"/>
          </p:cNvSpPr>
          <p:nvPr>
            <p:ph type="ftr" sz="quarter" idx="11"/>
          </p:nvPr>
        </p:nvSpPr>
        <p:spPr>
          <a:xfrm>
            <a:off x="457201" y="6248207"/>
            <a:ext cx="5573483" cy="365125"/>
          </a:xfrm>
        </p:spPr>
        <p:txBody>
          <a:bodyPr/>
          <a:lstStyle/>
          <a:p>
            <a:endParaRPr lang="en-CA"/>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0723CE1-7298-46FB-8671-996A2EFCF23C}" type="slidenum">
              <a:rPr lang="en-CA" smtClean="0"/>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0723CE1-7298-46FB-8671-996A2EFCF23C}" type="slidenum">
              <a:rPr lang="en-CA" smtClean="0"/>
              <a:pPr/>
              <a:t>‹#›</a:t>
            </a:fld>
            <a:endParaRPr lang="en-CA"/>
          </a:p>
        </p:txBody>
      </p:sp>
      <p:sp>
        <p:nvSpPr>
          <p:cNvPr id="14" name="Footer Placeholder 13"/>
          <p:cNvSpPr>
            <a:spLocks noGrp="1"/>
          </p:cNvSpPr>
          <p:nvPr>
            <p:ph type="ftr" sz="quarter" idx="12"/>
          </p:nvPr>
        </p:nvSpPr>
        <p:spPr/>
        <p:txBody>
          <a:bodyPr/>
          <a:lstStyle/>
          <a:p>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3BF21093-4DDC-4180-88E4-487F51F39005}" type="datetimeFigureOut">
              <a:rPr lang="en-CA" smtClean="0"/>
              <a:pPr/>
              <a:t>2020-09-17</a:t>
            </a:fld>
            <a:endParaRPr lang="en-CA"/>
          </a:p>
        </p:txBody>
      </p:sp>
      <p:sp>
        <p:nvSpPr>
          <p:cNvPr id="10" name="Slide Number Placeholder 9"/>
          <p:cNvSpPr>
            <a:spLocks noGrp="1"/>
          </p:cNvSpPr>
          <p:nvPr>
            <p:ph type="sldNum" sz="quarter" idx="16"/>
          </p:nvPr>
        </p:nvSpPr>
        <p:spPr/>
        <p:txBody>
          <a:bodyPr rtlCol="0"/>
          <a:lstStyle/>
          <a:p>
            <a:fld id="{40723CE1-7298-46FB-8671-996A2EFCF23C}" type="slidenum">
              <a:rPr lang="en-CA" smtClean="0"/>
              <a:pPr/>
              <a:t>‹#›</a:t>
            </a:fld>
            <a:endParaRPr lang="en-CA"/>
          </a:p>
        </p:txBody>
      </p:sp>
      <p:sp>
        <p:nvSpPr>
          <p:cNvPr id="12" name="Footer Placeholder 11"/>
          <p:cNvSpPr>
            <a:spLocks noGrp="1"/>
          </p:cNvSpPr>
          <p:nvPr>
            <p:ph type="ftr" sz="quarter" idx="17"/>
          </p:nvPr>
        </p:nvSpPr>
        <p:spPr/>
        <p:txBody>
          <a:bodyPr rtlCol="0"/>
          <a:lstStyle/>
          <a:p>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3BF21093-4DDC-4180-88E4-487F51F39005}" type="datetimeFigureOut">
              <a:rPr lang="en-CA" smtClean="0"/>
              <a:pPr/>
              <a:t>2020-09-17</a:t>
            </a:fld>
            <a:endParaRPr lang="en-CA"/>
          </a:p>
        </p:txBody>
      </p:sp>
      <p:sp>
        <p:nvSpPr>
          <p:cNvPr id="12" name="Slide Number Placeholder 11"/>
          <p:cNvSpPr>
            <a:spLocks noGrp="1"/>
          </p:cNvSpPr>
          <p:nvPr>
            <p:ph type="sldNum" sz="quarter" idx="16"/>
          </p:nvPr>
        </p:nvSpPr>
        <p:spPr/>
        <p:txBody>
          <a:bodyPr rtlCol="0"/>
          <a:lstStyle/>
          <a:p>
            <a:fld id="{40723CE1-7298-46FB-8671-996A2EFCF23C}" type="slidenum">
              <a:rPr lang="en-CA" smtClean="0"/>
              <a:pPr/>
              <a:t>‹#›</a:t>
            </a:fld>
            <a:endParaRPr lang="en-CA"/>
          </a:p>
        </p:txBody>
      </p:sp>
      <p:sp>
        <p:nvSpPr>
          <p:cNvPr id="14" name="Footer Placeholder 13"/>
          <p:cNvSpPr>
            <a:spLocks noGrp="1"/>
          </p:cNvSpPr>
          <p:nvPr>
            <p:ph type="ftr" sz="quarter" idx="17"/>
          </p:nvPr>
        </p:nvSpPr>
        <p:spPr/>
        <p:txBody>
          <a:bodyPr rtlCol="0"/>
          <a:lstStyle/>
          <a:p>
            <a:endParaRPr lang="en-CA"/>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0723CE1-7298-46FB-8671-996A2EFCF23C}"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3BF21093-4DDC-4180-88E4-487F51F39005}" type="datetimeFigureOut">
              <a:rPr lang="en-CA" smtClean="0"/>
              <a:pPr/>
              <a:t>2020-09-17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0723CE1-7298-46FB-8671-996A2EFCF23C}" type="slidenum">
              <a:rPr lang="en-CA" smtClean="0"/>
              <a:pPr/>
              <a:t>‹#›</a:t>
            </a:fld>
            <a:endParaRPr lang="en-CA"/>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BF21093-4DDC-4180-88E4-487F51F39005}" type="datetimeFigureOut">
              <a:rPr lang="en-CA" smtClean="0"/>
              <a:pPr/>
              <a:t>2020-09-17</a:t>
            </a:fld>
            <a:endParaRPr lang="en-CA"/>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0723CE1-7298-46FB-8671-996A2EFCF23C}" type="slidenum">
              <a:rPr lang="en-CA" smtClean="0"/>
              <a:pPr/>
              <a:t>‹#›</a:t>
            </a:fld>
            <a:endParaRPr lang="en-CA"/>
          </a:p>
        </p:txBody>
      </p:sp>
      <p:sp>
        <p:nvSpPr>
          <p:cNvPr id="14" name="Footer Placeholder 13"/>
          <p:cNvSpPr>
            <a:spLocks noGrp="1"/>
          </p:cNvSpPr>
          <p:nvPr>
            <p:ph type="ftr" sz="quarter" idx="12"/>
          </p:nvPr>
        </p:nvSpPr>
        <p:spPr>
          <a:xfrm>
            <a:off x="1600200" y="6248206"/>
            <a:ext cx="4572000" cy="365125"/>
          </a:xfrm>
        </p:spPr>
        <p:txBody>
          <a:bodyPr rtlCol="0"/>
          <a:lstStyle/>
          <a:p>
            <a:endParaRPr lang="en-CA"/>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BF21093-4DDC-4180-88E4-487F51F39005}" type="datetimeFigureOut">
              <a:rPr lang="en-CA" smtClean="0"/>
              <a:pPr/>
              <a:t>2020-09-17</a:t>
            </a:fld>
            <a:endParaRPr lang="en-CA"/>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CA"/>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0723CE1-7298-46FB-8671-996A2EFCF23C}"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en.wikipedia.org/wiki/Japheth" TargetMode="External"/><Relationship Id="rId3" Type="http://schemas.openxmlformats.org/officeDocument/2006/relationships/hyperlink" Target="https://en.wikipedia.org/wiki/Antediluvian" TargetMode="External"/><Relationship Id="rId7" Type="http://schemas.openxmlformats.org/officeDocument/2006/relationships/hyperlink" Target="https://en.wikipedia.org/wiki/Ham,_son_of_Noah" TargetMode="External"/><Relationship Id="rId2" Type="http://schemas.openxmlformats.org/officeDocument/2006/relationships/hyperlink" Target="https://en.wikipedia.org/wiki/Book_of_Genesis" TargetMode="External"/><Relationship Id="rId1" Type="http://schemas.openxmlformats.org/officeDocument/2006/relationships/slideLayout" Target="../slideLayouts/slideLayout2.xml"/><Relationship Id="rId6" Type="http://schemas.openxmlformats.org/officeDocument/2006/relationships/hyperlink" Target="https://en.wikipedia.org/wiki/Shem" TargetMode="External"/><Relationship Id="rId5" Type="http://schemas.openxmlformats.org/officeDocument/2006/relationships/hyperlink" Target="https://en.wikipedia.org/wiki/Noah" TargetMode="External"/><Relationship Id="rId10" Type="http://schemas.openxmlformats.org/officeDocument/2006/relationships/hyperlink" Target="https://en.wikipedia.org/wiki/Rainbow_covenant" TargetMode="External"/><Relationship Id="rId4" Type="http://schemas.openxmlformats.org/officeDocument/2006/relationships/hyperlink" Target="https://en.wikipedia.org/wiki/Lamech_(father_of_Noah)" TargetMode="External"/><Relationship Id="rId9" Type="http://schemas.openxmlformats.org/officeDocument/2006/relationships/hyperlink" Target="https://en.wikisource.org/wiki/Bible_(King_James)/Genesi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4038600"/>
            <a:ext cx="8659688" cy="1828800"/>
          </a:xfrm>
        </p:spPr>
        <p:txBody>
          <a:bodyPr>
            <a:noAutofit/>
          </a:bodyPr>
          <a:lstStyle/>
          <a:p>
            <a:pPr algn="r"/>
            <a:r>
              <a:rPr lang="en-CA" sz="6000" b="1" dirty="0"/>
              <a:t>Effective Presentation</a:t>
            </a:r>
          </a:p>
        </p:txBody>
      </p:sp>
      <p:sp>
        <p:nvSpPr>
          <p:cNvPr id="3" name="Subtitle 2"/>
          <p:cNvSpPr>
            <a:spLocks noGrp="1"/>
          </p:cNvSpPr>
          <p:nvPr>
            <p:ph type="subTitle" idx="1"/>
          </p:nvPr>
        </p:nvSpPr>
        <p:spPr/>
        <p:txBody>
          <a:bodyPr/>
          <a:lstStyle/>
          <a:p>
            <a:r>
              <a:rPr lang="en-CA" dirty="0"/>
              <a:t>Module 5 – Week 5</a:t>
            </a:r>
          </a:p>
        </p:txBody>
      </p:sp>
      <p:pic>
        <p:nvPicPr>
          <p:cNvPr id="14342" name="Picture 6" descr="Image result for presentation"/>
          <p:cNvPicPr>
            <a:picLocks noChangeAspect="1" noChangeArrowheads="1"/>
          </p:cNvPicPr>
          <p:nvPr/>
        </p:nvPicPr>
        <p:blipFill>
          <a:blip r:embed="rId2" cstate="print"/>
          <a:srcRect/>
          <a:stretch>
            <a:fillRect/>
          </a:stretch>
        </p:blipFill>
        <p:spPr bwMode="auto">
          <a:xfrm>
            <a:off x="3995936" y="332656"/>
            <a:ext cx="5148064" cy="4606769"/>
          </a:xfrm>
          <a:prstGeom prst="rect">
            <a:avLst/>
          </a:prstGeom>
          <a:noFill/>
        </p:spPr>
      </p:pic>
      <p:sp>
        <p:nvSpPr>
          <p:cNvPr id="8" name="Rounded Rectangular Callout 7"/>
          <p:cNvSpPr/>
          <p:nvPr/>
        </p:nvSpPr>
        <p:spPr>
          <a:xfrm>
            <a:off x="-1188640" y="1124744"/>
            <a:ext cx="4896544" cy="3096344"/>
          </a:xfrm>
          <a:prstGeom prst="wedgeRoundRectCallout">
            <a:avLst>
              <a:gd name="adj1" fmla="val 28853"/>
              <a:gd name="adj2" fmla="val 65395"/>
              <a:gd name="adj3" fmla="val 16667"/>
            </a:avLst>
          </a:prstGeom>
          <a:noFill/>
          <a:ln w="2540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Outline</a:t>
            </a:r>
          </a:p>
        </p:txBody>
      </p:sp>
      <p:sp>
        <p:nvSpPr>
          <p:cNvPr id="3" name="Content Placeholder 2"/>
          <p:cNvSpPr>
            <a:spLocks noGrp="1"/>
          </p:cNvSpPr>
          <p:nvPr>
            <p:ph sz="quarter" idx="1"/>
          </p:nvPr>
        </p:nvSpPr>
        <p:spPr/>
        <p:txBody>
          <a:bodyPr/>
          <a:lstStyle/>
          <a:p>
            <a:pPr marL="514350" indent="-514350">
              <a:buFont typeface="+mj-lt"/>
              <a:buAutoNum type="arabicPeriod"/>
            </a:pPr>
            <a:r>
              <a:rPr lang="en-CA" dirty="0"/>
              <a:t>Readiness</a:t>
            </a:r>
          </a:p>
          <a:p>
            <a:pPr marL="514350" indent="-514350">
              <a:buFont typeface="+mj-lt"/>
              <a:buAutoNum type="arabicPeriod"/>
            </a:pPr>
            <a:r>
              <a:rPr lang="en-CA" dirty="0"/>
              <a:t>Appearance and Presence</a:t>
            </a:r>
          </a:p>
          <a:p>
            <a:pPr marL="514350" indent="-514350">
              <a:buFont typeface="+mj-lt"/>
              <a:buAutoNum type="arabicPeriod"/>
            </a:pPr>
            <a:r>
              <a:rPr lang="en-CA" dirty="0"/>
              <a:t>Audience</a:t>
            </a:r>
          </a:p>
          <a:p>
            <a:pPr marL="514350" indent="-514350">
              <a:buFont typeface="+mj-lt"/>
              <a:buAutoNum type="arabicPeriod"/>
            </a:pPr>
            <a:r>
              <a:rPr lang="en-CA" dirty="0"/>
              <a:t>Voice and Body Language</a:t>
            </a:r>
          </a:p>
          <a:p>
            <a:pPr marL="514350" indent="-514350">
              <a:buFont typeface="+mj-lt"/>
              <a:buAutoNum type="arabicPeriod"/>
            </a:pPr>
            <a:r>
              <a:rPr lang="en-CA" dirty="0"/>
              <a:t>Visual Aids</a:t>
            </a:r>
          </a:p>
          <a:p>
            <a:pPr marL="514350" indent="-514350">
              <a:buFont typeface="+mj-lt"/>
              <a:buAutoNum type="arabicPeriod"/>
            </a:pPr>
            <a:r>
              <a:rPr lang="en-CA" dirty="0"/>
              <a:t>Interaction and Engaging the Class</a:t>
            </a:r>
          </a:p>
          <a:p>
            <a:pPr marL="514350" indent="-514350">
              <a:buFont typeface="+mj-lt"/>
              <a:buAutoNum type="arabicPeriod"/>
            </a:pPr>
            <a:r>
              <a:rPr lang="en-CA" dirty="0"/>
              <a:t>Answering the Questions</a:t>
            </a:r>
          </a:p>
          <a:p>
            <a:pPr marL="514350" indent="-514350">
              <a:buFont typeface="+mj-lt"/>
              <a:buAutoNum type="arabicPeriod"/>
            </a:pPr>
            <a:r>
              <a:rPr lang="en-CA" dirty="0"/>
              <a:t>Time Management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Related image"/>
          <p:cNvPicPr>
            <a:picLocks noChangeAspect="1" noChangeArrowheads="1"/>
          </p:cNvPicPr>
          <p:nvPr/>
        </p:nvPicPr>
        <p:blipFill>
          <a:blip r:embed="rId2" cstate="print">
            <a:duotone>
              <a:schemeClr val="bg2">
                <a:shade val="45000"/>
                <a:satMod val="135000"/>
              </a:schemeClr>
              <a:prstClr val="white"/>
            </a:duotone>
            <a:lum bright="15000"/>
          </a:blip>
          <a:srcRect/>
          <a:stretch>
            <a:fillRect/>
          </a:stretch>
        </p:blipFill>
        <p:spPr bwMode="auto">
          <a:xfrm>
            <a:off x="1901675" y="188640"/>
            <a:ext cx="5190605" cy="6480720"/>
          </a:xfrm>
          <a:prstGeom prst="rect">
            <a:avLst/>
          </a:prstGeom>
          <a:noFill/>
        </p:spPr>
      </p:pic>
      <p:sp>
        <p:nvSpPr>
          <p:cNvPr id="4" name="Title 3"/>
          <p:cNvSpPr>
            <a:spLocks noGrp="1"/>
          </p:cNvSpPr>
          <p:nvPr>
            <p:ph type="title" idx="4294967295"/>
          </p:nvPr>
        </p:nvSpPr>
        <p:spPr>
          <a:xfrm>
            <a:off x="0" y="2636912"/>
            <a:ext cx="9144000" cy="990600"/>
          </a:xfrm>
        </p:spPr>
        <p:txBody>
          <a:bodyPr>
            <a:noAutofit/>
          </a:bodyPr>
          <a:lstStyle/>
          <a:p>
            <a:pPr algn="ctr"/>
            <a:r>
              <a:rPr lang="en-CA" sz="8800" b="1" dirty="0"/>
              <a:t>Is THIS for you?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The 4 P’s</a:t>
            </a:r>
          </a:p>
        </p:txBody>
      </p:sp>
      <p:pic>
        <p:nvPicPr>
          <p:cNvPr id="24578" name="Picture 2" descr="Related image"/>
          <p:cNvPicPr>
            <a:picLocks noChangeAspect="1" noChangeArrowheads="1"/>
          </p:cNvPicPr>
          <p:nvPr/>
        </p:nvPicPr>
        <p:blipFill>
          <a:blip r:embed="rId2" cstate="print"/>
          <a:srcRect l="6635" t="37267" b="20142"/>
          <a:stretch>
            <a:fillRect/>
          </a:stretch>
        </p:blipFill>
        <p:spPr bwMode="auto">
          <a:xfrm>
            <a:off x="434056" y="2060848"/>
            <a:ext cx="8510584" cy="2592288"/>
          </a:xfrm>
          <a:prstGeom prst="rect">
            <a:avLst/>
          </a:prstGeom>
          <a:noFill/>
        </p:spPr>
      </p:pic>
      <p:sp>
        <p:nvSpPr>
          <p:cNvPr id="11" name="Rectangle 10"/>
          <p:cNvSpPr/>
          <p:nvPr/>
        </p:nvSpPr>
        <p:spPr>
          <a:xfrm>
            <a:off x="2123728" y="4509120"/>
            <a:ext cx="4824536"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REFLECT</a:t>
            </a:r>
          </a:p>
        </p:txBody>
      </p:sp>
      <p:sp>
        <p:nvSpPr>
          <p:cNvPr id="3" name="TextBox 2">
            <a:extLst>
              <a:ext uri="{FF2B5EF4-FFF2-40B4-BE49-F238E27FC236}">
                <a16:creationId xmlns:a16="http://schemas.microsoft.com/office/drawing/2014/main" id="{F61F37F5-A90C-49B6-AEE4-A1025727F80D}"/>
              </a:ext>
            </a:extLst>
          </p:cNvPr>
          <p:cNvSpPr txBox="1"/>
          <p:nvPr/>
        </p:nvSpPr>
        <p:spPr>
          <a:xfrm>
            <a:off x="1187624" y="2636912"/>
            <a:ext cx="1130951" cy="523220"/>
          </a:xfrm>
          <a:prstGeom prst="rect">
            <a:avLst/>
          </a:prstGeom>
          <a:noFill/>
        </p:spPr>
        <p:txBody>
          <a:bodyPr wrap="none" rtlCol="0">
            <a:spAutoFit/>
          </a:bodyPr>
          <a:lstStyle/>
          <a:p>
            <a:r>
              <a:rPr lang="en-CA" sz="2800" dirty="0"/>
              <a:t>Pray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1. Readiness</a:t>
            </a:r>
          </a:p>
        </p:txBody>
      </p:sp>
      <p:sp>
        <p:nvSpPr>
          <p:cNvPr id="3" name="Content Placeholder 2"/>
          <p:cNvSpPr>
            <a:spLocks noGrp="1"/>
          </p:cNvSpPr>
          <p:nvPr>
            <p:ph sz="quarter" idx="1"/>
          </p:nvPr>
        </p:nvSpPr>
        <p:spPr>
          <a:xfrm>
            <a:off x="612648" y="1600200"/>
            <a:ext cx="8153400" cy="4925144"/>
          </a:xfrm>
        </p:spPr>
        <p:txBody>
          <a:bodyPr>
            <a:normAutofit lnSpcReduction="10000"/>
          </a:bodyPr>
          <a:lstStyle/>
          <a:p>
            <a:r>
              <a:rPr lang="en-CA" dirty="0"/>
              <a:t>Plan ahead...</a:t>
            </a:r>
          </a:p>
          <a:p>
            <a:r>
              <a:rPr lang="en-CA" b="1" dirty="0">
                <a:solidFill>
                  <a:schemeClr val="accent1"/>
                </a:solidFill>
              </a:rPr>
              <a:t>PRAY</a:t>
            </a:r>
          </a:p>
          <a:p>
            <a:r>
              <a:rPr lang="en-CA" dirty="0"/>
              <a:t>Do your homework!</a:t>
            </a:r>
          </a:p>
          <a:p>
            <a:r>
              <a:rPr lang="en-CA" dirty="0"/>
              <a:t>What are you required to cover? </a:t>
            </a:r>
          </a:p>
          <a:p>
            <a:r>
              <a:rPr lang="en-CA" dirty="0"/>
              <a:t>What was presented before you...what will be presented after?</a:t>
            </a:r>
          </a:p>
          <a:p>
            <a:r>
              <a:rPr lang="en-CA" dirty="0"/>
              <a:t>Resources – ALWAYS fact check</a:t>
            </a:r>
          </a:p>
          <a:p>
            <a:r>
              <a:rPr lang="en-CA" dirty="0"/>
              <a:t>Know the place and time (Don’t be late!!!)</a:t>
            </a:r>
          </a:p>
          <a:p>
            <a:r>
              <a:rPr lang="en-CA" dirty="0"/>
              <a:t>Do you need to bring</a:t>
            </a:r>
          </a:p>
          <a:p>
            <a:pPr>
              <a:buNone/>
            </a:pPr>
            <a:r>
              <a:rPr lang="en-CA" dirty="0"/>
              <a:t> a laptop? Cable? Etc.</a:t>
            </a:r>
          </a:p>
          <a:p>
            <a:endParaRPr lang="en-CA" dirty="0"/>
          </a:p>
          <a:p>
            <a:endParaRPr lang="en-CA" dirty="0"/>
          </a:p>
        </p:txBody>
      </p:sp>
      <p:pic>
        <p:nvPicPr>
          <p:cNvPr id="23554" name="Picture 2" descr="Image result for be ready"/>
          <p:cNvPicPr>
            <a:picLocks noChangeAspect="1" noChangeArrowheads="1"/>
          </p:cNvPicPr>
          <p:nvPr/>
        </p:nvPicPr>
        <p:blipFill>
          <a:blip r:embed="rId2" cstate="print"/>
          <a:srcRect/>
          <a:stretch>
            <a:fillRect/>
          </a:stretch>
        </p:blipFill>
        <p:spPr bwMode="auto">
          <a:xfrm>
            <a:off x="4427984" y="5373216"/>
            <a:ext cx="4587230" cy="14010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500"/>
                                        <p:tgtEl>
                                          <p:spTgt spid="3">
                                            <p:txEl>
                                              <p:pRg st="7" end="7"/>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wipe(left)">
                                      <p:cBhvr>
                                        <p:cTn id="4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2. Appearance and Presence</a:t>
            </a:r>
          </a:p>
        </p:txBody>
      </p:sp>
      <p:pic>
        <p:nvPicPr>
          <p:cNvPr id="4" name="Picture 3">
            <a:extLst>
              <a:ext uri="{FF2B5EF4-FFF2-40B4-BE49-F238E27FC236}">
                <a16:creationId xmlns:a16="http://schemas.microsoft.com/office/drawing/2014/main" id="{7B5F66C5-2D5F-4894-A1C6-38C073C807CF}"/>
              </a:ext>
            </a:extLst>
          </p:cNvPr>
          <p:cNvPicPr>
            <a:picLocks noChangeAspect="1"/>
          </p:cNvPicPr>
          <p:nvPr/>
        </p:nvPicPr>
        <p:blipFill>
          <a:blip r:embed="rId2"/>
          <a:stretch>
            <a:fillRect/>
          </a:stretch>
        </p:blipFill>
        <p:spPr>
          <a:xfrm>
            <a:off x="107504" y="1624974"/>
            <a:ext cx="5040560" cy="2786055"/>
          </a:xfrm>
          <a:prstGeom prst="rect">
            <a:avLst/>
          </a:prstGeom>
        </p:spPr>
      </p:pic>
      <p:pic>
        <p:nvPicPr>
          <p:cNvPr id="6" name="Picture 5">
            <a:extLst>
              <a:ext uri="{FF2B5EF4-FFF2-40B4-BE49-F238E27FC236}">
                <a16:creationId xmlns:a16="http://schemas.microsoft.com/office/drawing/2014/main" id="{0E88EE69-6FCA-43B4-B4B1-5CEBC9D2F2EC}"/>
              </a:ext>
            </a:extLst>
          </p:cNvPr>
          <p:cNvPicPr>
            <a:picLocks noChangeAspect="1"/>
          </p:cNvPicPr>
          <p:nvPr/>
        </p:nvPicPr>
        <p:blipFill>
          <a:blip r:embed="rId3"/>
          <a:stretch>
            <a:fillRect/>
          </a:stretch>
        </p:blipFill>
        <p:spPr>
          <a:xfrm>
            <a:off x="5796136" y="2029248"/>
            <a:ext cx="1640585" cy="3558348"/>
          </a:xfrm>
          <a:prstGeom prst="rect">
            <a:avLst/>
          </a:prstGeom>
        </p:spPr>
      </p:pic>
      <p:pic>
        <p:nvPicPr>
          <p:cNvPr id="8" name="Picture 7">
            <a:extLst>
              <a:ext uri="{FF2B5EF4-FFF2-40B4-BE49-F238E27FC236}">
                <a16:creationId xmlns:a16="http://schemas.microsoft.com/office/drawing/2014/main" id="{16F523DD-D272-440E-84B0-8ED8420AB365}"/>
              </a:ext>
            </a:extLst>
          </p:cNvPr>
          <p:cNvPicPr>
            <a:picLocks noChangeAspect="1"/>
          </p:cNvPicPr>
          <p:nvPr/>
        </p:nvPicPr>
        <p:blipFill>
          <a:blip r:embed="rId4"/>
          <a:stretch>
            <a:fillRect/>
          </a:stretch>
        </p:blipFill>
        <p:spPr>
          <a:xfrm>
            <a:off x="1" y="4467192"/>
            <a:ext cx="2195736" cy="2388961"/>
          </a:xfrm>
          <a:prstGeom prst="rect">
            <a:avLst/>
          </a:prstGeom>
        </p:spPr>
      </p:pic>
      <p:pic>
        <p:nvPicPr>
          <p:cNvPr id="10" name="Picture 9">
            <a:extLst>
              <a:ext uri="{FF2B5EF4-FFF2-40B4-BE49-F238E27FC236}">
                <a16:creationId xmlns:a16="http://schemas.microsoft.com/office/drawing/2014/main" id="{CB7C3BF8-B151-4FBD-B898-66EC0654E4E8}"/>
              </a:ext>
            </a:extLst>
          </p:cNvPr>
          <p:cNvPicPr>
            <a:picLocks noChangeAspect="1"/>
          </p:cNvPicPr>
          <p:nvPr/>
        </p:nvPicPr>
        <p:blipFill>
          <a:blip r:embed="rId5"/>
          <a:stretch>
            <a:fillRect/>
          </a:stretch>
        </p:blipFill>
        <p:spPr>
          <a:xfrm>
            <a:off x="2699792" y="4480238"/>
            <a:ext cx="1209684" cy="2238391"/>
          </a:xfrm>
          <a:prstGeom prst="rect">
            <a:avLst/>
          </a:prstGeom>
        </p:spPr>
      </p:pic>
      <p:pic>
        <p:nvPicPr>
          <p:cNvPr id="12" name="Picture 11">
            <a:extLst>
              <a:ext uri="{FF2B5EF4-FFF2-40B4-BE49-F238E27FC236}">
                <a16:creationId xmlns:a16="http://schemas.microsoft.com/office/drawing/2014/main" id="{3342B2C4-A3C2-4712-9AD3-DC703E5C3D22}"/>
              </a:ext>
            </a:extLst>
          </p:cNvPr>
          <p:cNvPicPr>
            <a:picLocks noChangeAspect="1"/>
          </p:cNvPicPr>
          <p:nvPr/>
        </p:nvPicPr>
        <p:blipFill>
          <a:blip r:embed="rId6"/>
          <a:stretch>
            <a:fillRect/>
          </a:stretch>
        </p:blipFill>
        <p:spPr>
          <a:xfrm>
            <a:off x="4413861" y="4480238"/>
            <a:ext cx="1022235" cy="2233191"/>
          </a:xfrm>
          <a:prstGeom prst="rect">
            <a:avLst/>
          </a:prstGeom>
        </p:spPr>
      </p:pic>
      <p:pic>
        <p:nvPicPr>
          <p:cNvPr id="14" name="Picture 13">
            <a:extLst>
              <a:ext uri="{FF2B5EF4-FFF2-40B4-BE49-F238E27FC236}">
                <a16:creationId xmlns:a16="http://schemas.microsoft.com/office/drawing/2014/main" id="{822B73EA-DDD6-414C-A7CB-3246F0AEFB62}"/>
              </a:ext>
            </a:extLst>
          </p:cNvPr>
          <p:cNvPicPr>
            <a:picLocks noChangeAspect="1"/>
          </p:cNvPicPr>
          <p:nvPr/>
        </p:nvPicPr>
        <p:blipFill>
          <a:blip r:embed="rId7"/>
          <a:stretch>
            <a:fillRect/>
          </a:stretch>
        </p:blipFill>
        <p:spPr>
          <a:xfrm>
            <a:off x="7596336" y="3573016"/>
            <a:ext cx="1362085" cy="284799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3. Audience</a:t>
            </a:r>
          </a:p>
        </p:txBody>
      </p:sp>
      <p:sp>
        <p:nvSpPr>
          <p:cNvPr id="3" name="Content Placeholder 2"/>
          <p:cNvSpPr>
            <a:spLocks noGrp="1"/>
          </p:cNvSpPr>
          <p:nvPr>
            <p:ph sz="quarter" idx="1"/>
          </p:nvPr>
        </p:nvSpPr>
        <p:spPr/>
        <p:txBody>
          <a:bodyPr/>
          <a:lstStyle/>
          <a:p>
            <a:r>
              <a:rPr lang="en-CA" dirty="0"/>
              <a:t>Make sure your lesson is age appropriate</a:t>
            </a:r>
          </a:p>
          <a:p>
            <a:r>
              <a:rPr lang="en-CA" dirty="0"/>
              <a:t>Determines everything in the outline</a:t>
            </a:r>
          </a:p>
          <a:p>
            <a:pPr lvl="1"/>
            <a:r>
              <a:rPr lang="en-CA" dirty="0"/>
              <a:t>Means of presenting</a:t>
            </a:r>
          </a:p>
          <a:p>
            <a:pPr lvl="1"/>
            <a:r>
              <a:rPr lang="en-CA" dirty="0"/>
              <a:t>Tone</a:t>
            </a:r>
          </a:p>
          <a:p>
            <a:pPr lvl="1"/>
            <a:r>
              <a:rPr lang="en-CA" dirty="0"/>
              <a:t>Level of detail</a:t>
            </a:r>
          </a:p>
        </p:txBody>
      </p:sp>
      <p:pic>
        <p:nvPicPr>
          <p:cNvPr id="21506" name="Picture 2" descr="Image result for young vs old people"/>
          <p:cNvPicPr>
            <a:picLocks noChangeAspect="1" noChangeArrowheads="1"/>
          </p:cNvPicPr>
          <p:nvPr/>
        </p:nvPicPr>
        <p:blipFill>
          <a:blip r:embed="rId2" cstate="print"/>
          <a:srcRect/>
          <a:stretch>
            <a:fillRect/>
          </a:stretch>
        </p:blipFill>
        <p:spPr bwMode="auto">
          <a:xfrm>
            <a:off x="4139952" y="3140968"/>
            <a:ext cx="4572000" cy="313372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Outline</a:t>
            </a:r>
          </a:p>
        </p:txBody>
      </p:sp>
      <p:sp>
        <p:nvSpPr>
          <p:cNvPr id="3" name="Content Placeholder 2"/>
          <p:cNvSpPr>
            <a:spLocks noGrp="1"/>
          </p:cNvSpPr>
          <p:nvPr>
            <p:ph sz="quarter" idx="1"/>
          </p:nvPr>
        </p:nvSpPr>
        <p:spPr/>
        <p:txBody>
          <a:bodyPr/>
          <a:lstStyle/>
          <a:p>
            <a:r>
              <a:rPr lang="en-CA" dirty="0"/>
              <a:t>Readiness</a:t>
            </a:r>
          </a:p>
          <a:p>
            <a:r>
              <a:rPr lang="en-CA" dirty="0"/>
              <a:t>Appearance and Presence</a:t>
            </a:r>
          </a:p>
          <a:p>
            <a:r>
              <a:rPr lang="en-CA" dirty="0"/>
              <a:t>Audience</a:t>
            </a:r>
          </a:p>
          <a:p>
            <a:r>
              <a:rPr lang="en-CA" b="1" dirty="0"/>
              <a:t>Voice and Body Language</a:t>
            </a:r>
          </a:p>
          <a:p>
            <a:r>
              <a:rPr lang="en-CA" b="1" dirty="0"/>
              <a:t>Visual Aids</a:t>
            </a:r>
          </a:p>
          <a:p>
            <a:r>
              <a:rPr lang="en-CA" b="1" dirty="0"/>
              <a:t>Interaction and Engaging the Class</a:t>
            </a:r>
          </a:p>
          <a:p>
            <a:r>
              <a:rPr lang="en-CA" b="1" dirty="0"/>
              <a:t>Answering the Questions</a:t>
            </a:r>
          </a:p>
          <a:p>
            <a:r>
              <a:rPr lang="en-CA" b="1" dirty="0"/>
              <a:t>Time Management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BD00C-ED03-4843-B8F1-5F4E664DBBD6}"/>
              </a:ext>
            </a:extLst>
          </p:cNvPr>
          <p:cNvSpPr>
            <a:spLocks noGrp="1"/>
          </p:cNvSpPr>
          <p:nvPr>
            <p:ph type="title"/>
          </p:nvPr>
        </p:nvSpPr>
        <p:spPr/>
        <p:txBody>
          <a:bodyPr/>
          <a:lstStyle/>
          <a:p>
            <a:r>
              <a:rPr lang="en-CA" dirty="0"/>
              <a:t>TARGET</a:t>
            </a:r>
          </a:p>
        </p:txBody>
      </p:sp>
      <p:sp>
        <p:nvSpPr>
          <p:cNvPr id="3" name="Content Placeholder 2">
            <a:extLst>
              <a:ext uri="{FF2B5EF4-FFF2-40B4-BE49-F238E27FC236}">
                <a16:creationId xmlns:a16="http://schemas.microsoft.com/office/drawing/2014/main" id="{B7371D12-14B1-48EC-9396-4656730BB5C0}"/>
              </a:ext>
            </a:extLst>
          </p:cNvPr>
          <p:cNvSpPr>
            <a:spLocks noGrp="1"/>
          </p:cNvSpPr>
          <p:nvPr>
            <p:ph sz="quarter" idx="1"/>
          </p:nvPr>
        </p:nvSpPr>
        <p:spPr/>
        <p:txBody>
          <a:bodyPr/>
          <a:lstStyle/>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T</a:t>
            </a:r>
            <a:r>
              <a:rPr lang="en-CA" sz="2000" b="0" i="0" dirty="0">
                <a:effectLst/>
                <a:latin typeface="Calibri" panose="020F0502020204030204" pitchFamily="34" charset="0"/>
              </a:rPr>
              <a:t> = </a:t>
            </a:r>
            <a:r>
              <a:rPr lang="en-CA" sz="2000" b="1" i="0" dirty="0">
                <a:effectLst/>
                <a:latin typeface="Calibri" panose="020F0502020204030204" pitchFamily="34" charset="0"/>
              </a:rPr>
              <a:t>Testament</a:t>
            </a:r>
            <a:r>
              <a:rPr lang="en-CA" sz="2000" b="0" i="0" dirty="0">
                <a:effectLst/>
                <a:latin typeface="Calibri" panose="020F0502020204030204" pitchFamily="34" charset="0"/>
              </a:rPr>
              <a:t> (We need to have a Word of God component from the Bible).</a:t>
            </a:r>
          </a:p>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A</a:t>
            </a:r>
            <a:r>
              <a:rPr lang="en-CA" sz="2000" b="0" i="0" dirty="0">
                <a:effectLst/>
                <a:latin typeface="Calibri" panose="020F0502020204030204" pitchFamily="34" charset="0"/>
              </a:rPr>
              <a:t> = </a:t>
            </a:r>
            <a:r>
              <a:rPr lang="en-CA" sz="2000" b="1" i="0" dirty="0">
                <a:effectLst/>
                <a:latin typeface="Calibri" panose="020F0502020204030204" pitchFamily="34" charset="0"/>
              </a:rPr>
              <a:t>Audience</a:t>
            </a:r>
            <a:r>
              <a:rPr lang="en-CA" sz="2000" b="0" i="0" dirty="0">
                <a:effectLst/>
                <a:latin typeface="Calibri" panose="020F0502020204030204" pitchFamily="34" charset="0"/>
              </a:rPr>
              <a:t> (We need to have something to share with the Audience; Visual, Audio, Reading, etc. A mix is always good to reach kids with different learning styles).</a:t>
            </a:r>
          </a:p>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R</a:t>
            </a:r>
            <a:r>
              <a:rPr lang="en-CA" sz="2000" b="0" i="0" dirty="0">
                <a:effectLst/>
                <a:latin typeface="Calibri" panose="020F0502020204030204" pitchFamily="34" charset="0"/>
              </a:rPr>
              <a:t> = </a:t>
            </a:r>
            <a:r>
              <a:rPr lang="en-CA" sz="2000" b="1" i="0" dirty="0">
                <a:effectLst/>
                <a:latin typeface="Calibri" panose="020F0502020204030204" pitchFamily="34" charset="0"/>
              </a:rPr>
              <a:t>Realistic</a:t>
            </a:r>
            <a:r>
              <a:rPr lang="en-CA" sz="2000" b="0" i="0" dirty="0">
                <a:effectLst/>
                <a:latin typeface="Calibri" panose="020F0502020204030204" pitchFamily="34" charset="0"/>
              </a:rPr>
              <a:t> (We need to share a realistic story that they can relate to like Christ shared parables with people to understand the teachings).</a:t>
            </a:r>
          </a:p>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G</a:t>
            </a:r>
            <a:r>
              <a:rPr lang="en-CA" sz="2000" b="0" i="0" dirty="0">
                <a:effectLst/>
                <a:latin typeface="Calibri" panose="020F0502020204030204" pitchFamily="34" charset="0"/>
              </a:rPr>
              <a:t> = </a:t>
            </a:r>
            <a:r>
              <a:rPr lang="en-CA" sz="2000" b="1" i="0" dirty="0">
                <a:effectLst/>
                <a:latin typeface="Calibri" panose="020F0502020204030204" pitchFamily="34" charset="0"/>
              </a:rPr>
              <a:t>Games</a:t>
            </a:r>
            <a:r>
              <a:rPr lang="en-CA" sz="2000" b="0" i="0" dirty="0">
                <a:effectLst/>
                <a:latin typeface="Calibri" panose="020F0502020204030204" pitchFamily="34" charset="0"/>
              </a:rPr>
              <a:t> (We need to have some type of game for the kids to participate in and make the lesson interesting).</a:t>
            </a:r>
          </a:p>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E</a:t>
            </a:r>
            <a:r>
              <a:rPr lang="en-CA" sz="2000" b="0" i="0" dirty="0">
                <a:effectLst/>
                <a:latin typeface="Calibri" panose="020F0502020204030204" pitchFamily="34" charset="0"/>
              </a:rPr>
              <a:t> = </a:t>
            </a:r>
            <a:r>
              <a:rPr lang="en-CA" sz="2000" b="1" i="0" dirty="0">
                <a:effectLst/>
                <a:latin typeface="Calibri" panose="020F0502020204030204" pitchFamily="34" charset="0"/>
              </a:rPr>
              <a:t>Effect</a:t>
            </a:r>
            <a:r>
              <a:rPr lang="en-CA" sz="2000" b="0" i="0" dirty="0">
                <a:effectLst/>
                <a:latin typeface="Calibri" panose="020F0502020204030204" pitchFamily="34" charset="0"/>
              </a:rPr>
              <a:t> (God gives the grace for our work to take effect. Remember to "LIVE WHAT YOU PREACH" because kids are very sensitive to this). </a:t>
            </a:r>
          </a:p>
          <a:p>
            <a:pPr marL="365760" indent="0" rtl="0" fontAlgn="ctr">
              <a:spcBef>
                <a:spcPts val="0"/>
              </a:spcBef>
              <a:spcAft>
                <a:spcPts val="0"/>
              </a:spcAft>
              <a:buNone/>
            </a:pPr>
            <a:r>
              <a:rPr lang="en-CA" sz="2000" b="0" i="0" dirty="0">
                <a:solidFill>
                  <a:srgbClr val="F1937A"/>
                </a:solidFill>
                <a:effectLst/>
                <a:latin typeface="Calibri" panose="020F0502020204030204" pitchFamily="34" charset="0"/>
              </a:rPr>
              <a:t>T</a:t>
            </a:r>
            <a:r>
              <a:rPr lang="en-CA" sz="2000" b="0" i="0" dirty="0">
                <a:effectLst/>
                <a:latin typeface="Calibri" panose="020F0502020204030204" pitchFamily="34" charset="0"/>
              </a:rPr>
              <a:t> = </a:t>
            </a:r>
            <a:r>
              <a:rPr lang="en-CA" sz="2000" b="1" i="0" dirty="0">
                <a:effectLst/>
                <a:latin typeface="Calibri" panose="020F0502020204030204" pitchFamily="34" charset="0"/>
              </a:rPr>
              <a:t>Transformation</a:t>
            </a:r>
            <a:r>
              <a:rPr lang="en-CA" sz="2000" b="0" i="0" dirty="0">
                <a:effectLst/>
                <a:latin typeface="Calibri" panose="020F0502020204030204" pitchFamily="34" charset="0"/>
              </a:rPr>
              <a:t> (God is the only one able to truly Transform peoples hearts).</a:t>
            </a:r>
          </a:p>
          <a:p>
            <a:endParaRPr lang="en-CA" dirty="0"/>
          </a:p>
        </p:txBody>
      </p:sp>
    </p:spTree>
    <p:extLst>
      <p:ext uri="{BB962C8B-B14F-4D97-AF65-F5344CB8AC3E}">
        <p14:creationId xmlns:p14="http://schemas.microsoft.com/office/powerpoint/2010/main" val="824905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4. Voice and Body Language</a:t>
            </a:r>
          </a:p>
        </p:txBody>
      </p:sp>
      <p:sp>
        <p:nvSpPr>
          <p:cNvPr id="5" name="Content Placeholder 4"/>
          <p:cNvSpPr>
            <a:spLocks noGrp="1"/>
          </p:cNvSpPr>
          <p:nvPr>
            <p:ph sz="quarter" idx="2"/>
          </p:nvPr>
        </p:nvSpPr>
        <p:spPr>
          <a:xfrm>
            <a:off x="609600" y="2674640"/>
            <a:ext cx="3886200" cy="3581400"/>
          </a:xfrm>
        </p:spPr>
        <p:txBody>
          <a:bodyPr/>
          <a:lstStyle/>
          <a:p>
            <a:r>
              <a:rPr lang="en-CA" dirty="0"/>
              <a:t>Clear</a:t>
            </a:r>
          </a:p>
          <a:p>
            <a:r>
              <a:rPr lang="en-CA" dirty="0"/>
              <a:t>Project</a:t>
            </a:r>
          </a:p>
          <a:p>
            <a:r>
              <a:rPr lang="en-CA" dirty="0"/>
              <a:t>Confident</a:t>
            </a:r>
          </a:p>
          <a:p>
            <a:r>
              <a:rPr lang="en-CA" dirty="0"/>
              <a:t>Pace yourself</a:t>
            </a:r>
          </a:p>
          <a:p>
            <a:r>
              <a:rPr lang="en-CA" dirty="0"/>
              <a:t>Tone</a:t>
            </a:r>
          </a:p>
          <a:p>
            <a:endParaRPr lang="en-CA" dirty="0"/>
          </a:p>
        </p:txBody>
      </p:sp>
      <p:sp>
        <p:nvSpPr>
          <p:cNvPr id="7" name="Content Placeholder 6"/>
          <p:cNvSpPr>
            <a:spLocks noGrp="1"/>
          </p:cNvSpPr>
          <p:nvPr>
            <p:ph sz="quarter" idx="4"/>
          </p:nvPr>
        </p:nvSpPr>
        <p:spPr>
          <a:xfrm>
            <a:off x="4800600" y="2674640"/>
            <a:ext cx="3886200" cy="3581400"/>
          </a:xfrm>
        </p:spPr>
        <p:txBody>
          <a:bodyPr/>
          <a:lstStyle/>
          <a:p>
            <a:r>
              <a:rPr lang="en-CA" dirty="0"/>
              <a:t>Eye contact</a:t>
            </a:r>
          </a:p>
          <a:p>
            <a:r>
              <a:rPr lang="en-CA" dirty="0"/>
              <a:t>Don’t slouch</a:t>
            </a:r>
          </a:p>
          <a:p>
            <a:r>
              <a:rPr lang="en-CA" dirty="0"/>
              <a:t>Some like to walk</a:t>
            </a:r>
          </a:p>
          <a:p>
            <a:r>
              <a:rPr lang="en-CA" dirty="0"/>
              <a:t>Hand gestures</a:t>
            </a:r>
          </a:p>
          <a:p>
            <a:r>
              <a:rPr lang="en-CA" dirty="0"/>
              <a:t>Notes?</a:t>
            </a:r>
          </a:p>
        </p:txBody>
      </p:sp>
      <p:sp>
        <p:nvSpPr>
          <p:cNvPr id="4" name="Text Placeholder 3"/>
          <p:cNvSpPr>
            <a:spLocks noGrp="1"/>
          </p:cNvSpPr>
          <p:nvPr>
            <p:ph type="body" sz="quarter" idx="1"/>
          </p:nvPr>
        </p:nvSpPr>
        <p:spPr>
          <a:xfrm>
            <a:off x="609600" y="1988840"/>
            <a:ext cx="3886200" cy="640080"/>
          </a:xfrm>
        </p:spPr>
        <p:txBody>
          <a:bodyPr/>
          <a:lstStyle/>
          <a:p>
            <a:pPr algn="ctr"/>
            <a:r>
              <a:rPr lang="en-CA" sz="3200" dirty="0"/>
              <a:t>Voice</a:t>
            </a:r>
          </a:p>
        </p:txBody>
      </p:sp>
      <p:sp>
        <p:nvSpPr>
          <p:cNvPr id="6" name="Text Placeholder 5"/>
          <p:cNvSpPr>
            <a:spLocks noGrp="1"/>
          </p:cNvSpPr>
          <p:nvPr>
            <p:ph type="body" sz="quarter" idx="3"/>
          </p:nvPr>
        </p:nvSpPr>
        <p:spPr>
          <a:xfrm>
            <a:off x="4800600" y="1988840"/>
            <a:ext cx="3886200" cy="640080"/>
          </a:xfrm>
        </p:spPr>
        <p:txBody>
          <a:bodyPr>
            <a:normAutofit/>
          </a:bodyPr>
          <a:lstStyle/>
          <a:p>
            <a:pPr algn="ctr"/>
            <a:r>
              <a:rPr lang="en-CA" sz="3200" dirty="0"/>
              <a:t>Body Language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Image result for voice and body language"/>
          <p:cNvPicPr>
            <a:picLocks noChangeAspect="1" noChangeArrowheads="1"/>
          </p:cNvPicPr>
          <p:nvPr/>
        </p:nvPicPr>
        <p:blipFill>
          <a:blip r:embed="rId2" cstate="print"/>
          <a:srcRect/>
          <a:stretch>
            <a:fillRect/>
          </a:stretch>
        </p:blipFill>
        <p:spPr bwMode="auto">
          <a:xfrm>
            <a:off x="1259632" y="114382"/>
            <a:ext cx="6600056" cy="664130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48894-1193-4700-85EB-A5C2753D4D04}"/>
              </a:ext>
            </a:extLst>
          </p:cNvPr>
          <p:cNvSpPr>
            <a:spLocks noGrp="1"/>
          </p:cNvSpPr>
          <p:nvPr>
            <p:ph type="title"/>
          </p:nvPr>
        </p:nvSpPr>
        <p:spPr/>
        <p:txBody>
          <a:bodyPr/>
          <a:lstStyle/>
          <a:p>
            <a:r>
              <a:rPr lang="en-US" dirty="0"/>
              <a:t>Purpose of Sunday School?</a:t>
            </a:r>
            <a:endParaRPr lang="en-CA" dirty="0"/>
          </a:p>
        </p:txBody>
      </p:sp>
      <p:sp>
        <p:nvSpPr>
          <p:cNvPr id="3" name="Content Placeholder 2">
            <a:extLst>
              <a:ext uri="{FF2B5EF4-FFF2-40B4-BE49-F238E27FC236}">
                <a16:creationId xmlns:a16="http://schemas.microsoft.com/office/drawing/2014/main" id="{C69E0091-75D8-4794-A9C8-758199B20141}"/>
              </a:ext>
            </a:extLst>
          </p:cNvPr>
          <p:cNvSpPr>
            <a:spLocks noGrp="1"/>
          </p:cNvSpPr>
          <p:nvPr>
            <p:ph sz="quarter" idx="1"/>
          </p:nvPr>
        </p:nvSpPr>
        <p:spPr/>
        <p:txBody>
          <a:bodyPr>
            <a:normAutofit/>
          </a:bodyPr>
          <a:lstStyle/>
          <a:p>
            <a:pPr marL="0" indent="0" algn="ctr">
              <a:buNone/>
            </a:pPr>
            <a:r>
              <a:rPr lang="en-US" sz="4400" dirty="0"/>
              <a:t>"Him we preach, warning every man and teaching every man in all wisdom, that we may present every man perfect in Christ Jesus" Col 1:28</a:t>
            </a:r>
            <a:endParaRPr lang="en-CA" sz="4400" dirty="0"/>
          </a:p>
        </p:txBody>
      </p:sp>
    </p:spTree>
    <p:extLst>
      <p:ext uri="{BB962C8B-B14F-4D97-AF65-F5344CB8AC3E}">
        <p14:creationId xmlns:p14="http://schemas.microsoft.com/office/powerpoint/2010/main" val="1569090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Confidence</a:t>
            </a:r>
          </a:p>
        </p:txBody>
      </p:sp>
      <p:sp>
        <p:nvSpPr>
          <p:cNvPr id="3" name="Content Placeholder 2"/>
          <p:cNvSpPr>
            <a:spLocks noGrp="1"/>
          </p:cNvSpPr>
          <p:nvPr>
            <p:ph sz="quarter" idx="1"/>
          </p:nvPr>
        </p:nvSpPr>
        <p:spPr>
          <a:xfrm>
            <a:off x="612648" y="1600200"/>
            <a:ext cx="8153400" cy="5069160"/>
          </a:xfrm>
        </p:spPr>
        <p:txBody>
          <a:bodyPr>
            <a:normAutofit/>
          </a:bodyPr>
          <a:lstStyle/>
          <a:p>
            <a:r>
              <a:rPr lang="en-CA" dirty="0"/>
              <a:t>Be </a:t>
            </a:r>
            <a:r>
              <a:rPr lang="en-CA" b="1" dirty="0">
                <a:solidFill>
                  <a:schemeClr val="accent1"/>
                </a:solidFill>
              </a:rPr>
              <a:t>over-prepared</a:t>
            </a:r>
          </a:p>
          <a:p>
            <a:r>
              <a:rPr lang="en-CA" dirty="0"/>
              <a:t>Know the material you are covering</a:t>
            </a:r>
          </a:p>
          <a:p>
            <a:r>
              <a:rPr lang="en-CA" b="1" dirty="0">
                <a:solidFill>
                  <a:schemeClr val="accent1"/>
                </a:solidFill>
              </a:rPr>
              <a:t>Rehearse</a:t>
            </a:r>
            <a:r>
              <a:rPr lang="en-CA" dirty="0"/>
              <a:t> and </a:t>
            </a:r>
            <a:r>
              <a:rPr lang="en-CA" b="1" dirty="0">
                <a:solidFill>
                  <a:schemeClr val="accent1"/>
                </a:solidFill>
              </a:rPr>
              <a:t>practice</a:t>
            </a:r>
            <a:r>
              <a:rPr lang="en-CA" dirty="0"/>
              <a:t>...over and over!</a:t>
            </a:r>
          </a:p>
          <a:p>
            <a:r>
              <a:rPr lang="en-CA" dirty="0"/>
              <a:t>Be </a:t>
            </a:r>
            <a:r>
              <a:rPr lang="en-CA" b="1" dirty="0">
                <a:solidFill>
                  <a:schemeClr val="accent1"/>
                </a:solidFill>
              </a:rPr>
              <a:t>positive</a:t>
            </a:r>
            <a:r>
              <a:rPr lang="en-CA" dirty="0"/>
              <a:t> and </a:t>
            </a:r>
            <a:r>
              <a:rPr lang="en-CA" b="1" dirty="0">
                <a:solidFill>
                  <a:schemeClr val="accent1"/>
                </a:solidFill>
              </a:rPr>
              <a:t>optimistic</a:t>
            </a:r>
          </a:p>
          <a:p>
            <a:r>
              <a:rPr lang="en-CA" dirty="0"/>
              <a:t>You can use relaxation techniques </a:t>
            </a:r>
          </a:p>
          <a:p>
            <a:r>
              <a:rPr lang="en-CA" dirty="0"/>
              <a:t>It’s not about you...</a:t>
            </a:r>
          </a:p>
          <a:p>
            <a:pPr lvl="1"/>
            <a:r>
              <a:rPr lang="en-CA" dirty="0"/>
              <a:t>Focus on your goal</a:t>
            </a:r>
          </a:p>
          <a:p>
            <a:pPr lvl="1"/>
            <a:r>
              <a:rPr lang="en-CA" dirty="0"/>
              <a:t>What is your point?</a:t>
            </a:r>
          </a:p>
          <a:p>
            <a:pPr>
              <a:buNone/>
            </a:pPr>
            <a:endParaRPr lang="en-C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left)">
                                      <p:cBhvr>
                                        <p:cTn id="35" dur="500"/>
                                        <p:tgtEl>
                                          <p:spTgt spid="3">
                                            <p:txEl>
                                              <p:pRg st="6" end="6"/>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left)">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5. Visual Aids / Styles</a:t>
            </a:r>
          </a:p>
        </p:txBody>
      </p:sp>
      <p:sp>
        <p:nvSpPr>
          <p:cNvPr id="3" name="Content Placeholder 2"/>
          <p:cNvSpPr>
            <a:spLocks noGrp="1"/>
          </p:cNvSpPr>
          <p:nvPr>
            <p:ph sz="quarter" idx="1"/>
          </p:nvPr>
        </p:nvSpPr>
        <p:spPr>
          <a:xfrm>
            <a:off x="612648" y="1600200"/>
            <a:ext cx="8153400" cy="4997152"/>
          </a:xfrm>
        </p:spPr>
        <p:txBody>
          <a:bodyPr>
            <a:normAutofit/>
          </a:bodyPr>
          <a:lstStyle/>
          <a:p>
            <a:r>
              <a:rPr lang="en-CA" dirty="0"/>
              <a:t>PowerPoint presentation</a:t>
            </a:r>
          </a:p>
          <a:p>
            <a:r>
              <a:rPr lang="en-CA" dirty="0"/>
              <a:t>Handouts</a:t>
            </a:r>
          </a:p>
          <a:p>
            <a:r>
              <a:rPr lang="en-CA" dirty="0"/>
              <a:t>Board</a:t>
            </a:r>
          </a:p>
          <a:p>
            <a:r>
              <a:rPr lang="en-CA" dirty="0"/>
              <a:t>Play / Costumes</a:t>
            </a:r>
          </a:p>
          <a:p>
            <a:r>
              <a:rPr lang="en-CA" dirty="0"/>
              <a:t>Puppets</a:t>
            </a:r>
          </a:p>
          <a:p>
            <a:r>
              <a:rPr lang="en-CA" dirty="0"/>
              <a:t>Circle / Discussion Style</a:t>
            </a:r>
          </a:p>
          <a:p>
            <a:r>
              <a:rPr lang="en-CA" dirty="0"/>
              <a:t>Song</a:t>
            </a:r>
          </a:p>
          <a:p>
            <a:r>
              <a:rPr lang="en-CA" dirty="0"/>
              <a:t>Game</a:t>
            </a:r>
          </a:p>
          <a:p>
            <a:r>
              <a:rPr lang="en-CA" b="1" dirty="0">
                <a:solidFill>
                  <a:schemeClr val="accent1"/>
                </a:solidFill>
              </a:rPr>
              <a:t>You!!!</a:t>
            </a:r>
          </a:p>
        </p:txBody>
      </p:sp>
      <p:pic>
        <p:nvPicPr>
          <p:cNvPr id="19458" name="Picture 2" descr="Related image"/>
          <p:cNvPicPr>
            <a:picLocks noChangeAspect="1" noChangeArrowheads="1"/>
          </p:cNvPicPr>
          <p:nvPr/>
        </p:nvPicPr>
        <p:blipFill>
          <a:blip r:embed="rId2" cstate="print"/>
          <a:srcRect b="9610"/>
          <a:stretch>
            <a:fillRect/>
          </a:stretch>
        </p:blipFill>
        <p:spPr bwMode="auto">
          <a:xfrm>
            <a:off x="4650804" y="2060848"/>
            <a:ext cx="4457700" cy="396044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PowerPoint Presentation</a:t>
            </a:r>
          </a:p>
        </p:txBody>
      </p:sp>
      <p:sp>
        <p:nvSpPr>
          <p:cNvPr id="27654" name="AutoShape 6"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7656" name="AutoShape 8"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7658" name="AutoShape 10" descr="Image result for rule of thum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27659" name="Picture 11"/>
          <p:cNvPicPr>
            <a:picLocks noChangeAspect="1" noChangeArrowheads="1"/>
          </p:cNvPicPr>
          <p:nvPr/>
        </p:nvPicPr>
        <p:blipFill>
          <a:blip r:embed="rId2" cstate="print"/>
          <a:srcRect/>
          <a:stretch>
            <a:fillRect/>
          </a:stretch>
        </p:blipFill>
        <p:spPr bwMode="auto">
          <a:xfrm>
            <a:off x="827584" y="1772816"/>
            <a:ext cx="1512168" cy="1452738"/>
          </a:xfrm>
          <a:prstGeom prst="rect">
            <a:avLst/>
          </a:prstGeom>
          <a:noFill/>
          <a:ln w="9525">
            <a:noFill/>
            <a:miter lim="800000"/>
            <a:headEnd/>
            <a:tailEnd/>
          </a:ln>
        </p:spPr>
      </p:pic>
      <p:sp>
        <p:nvSpPr>
          <p:cNvPr id="10" name="Rectangle 9"/>
          <p:cNvSpPr/>
          <p:nvPr/>
        </p:nvSpPr>
        <p:spPr>
          <a:xfrm>
            <a:off x="2483768" y="2060848"/>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r>
              <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Slide per Minute</a:t>
            </a:r>
          </a:p>
        </p:txBody>
      </p:sp>
      <p:pic>
        <p:nvPicPr>
          <p:cNvPr id="11" name="Picture 11"/>
          <p:cNvPicPr>
            <a:picLocks noChangeAspect="1" noChangeArrowheads="1"/>
          </p:cNvPicPr>
          <p:nvPr/>
        </p:nvPicPr>
        <p:blipFill>
          <a:blip r:embed="rId2" cstate="print"/>
          <a:srcRect/>
          <a:stretch>
            <a:fillRect/>
          </a:stretch>
        </p:blipFill>
        <p:spPr bwMode="auto">
          <a:xfrm>
            <a:off x="755576" y="5157192"/>
            <a:ext cx="1512168" cy="1452738"/>
          </a:xfrm>
          <a:prstGeom prst="rect">
            <a:avLst/>
          </a:prstGeom>
          <a:noFill/>
          <a:ln w="9525">
            <a:noFill/>
            <a:miter lim="800000"/>
            <a:headEnd/>
            <a:tailEnd/>
          </a:ln>
        </p:spPr>
      </p:pic>
      <p:sp>
        <p:nvSpPr>
          <p:cNvPr id="12" name="Rectangle 11"/>
          <p:cNvSpPr/>
          <p:nvPr/>
        </p:nvSpPr>
        <p:spPr>
          <a:xfrm>
            <a:off x="2411760" y="5445224"/>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Avoid Distractions</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3" name="Picture 11"/>
          <p:cNvPicPr>
            <a:picLocks noChangeAspect="1" noChangeArrowheads="1"/>
          </p:cNvPicPr>
          <p:nvPr/>
        </p:nvPicPr>
        <p:blipFill>
          <a:blip r:embed="rId2" cstate="print"/>
          <a:srcRect/>
          <a:stretch>
            <a:fillRect/>
          </a:stretch>
        </p:blipFill>
        <p:spPr bwMode="auto">
          <a:xfrm>
            <a:off x="827584" y="3429000"/>
            <a:ext cx="1512168" cy="1452738"/>
          </a:xfrm>
          <a:prstGeom prst="rect">
            <a:avLst/>
          </a:prstGeom>
          <a:noFill/>
          <a:ln w="9525">
            <a:noFill/>
            <a:miter lim="800000"/>
            <a:headEnd/>
            <a:tailEnd/>
          </a:ln>
        </p:spPr>
      </p:pic>
      <p:sp>
        <p:nvSpPr>
          <p:cNvPr id="14" name="Rectangle 13"/>
          <p:cNvSpPr/>
          <p:nvPr/>
        </p:nvSpPr>
        <p:spPr>
          <a:xfrm>
            <a:off x="2483768" y="3717032"/>
            <a:ext cx="5976664"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Legible Font / Size</a:t>
            </a:r>
            <a:endParaRPr lang="en-U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1600200"/>
            <a:ext cx="8153400" cy="5141168"/>
          </a:xfrm>
        </p:spPr>
        <p:txBody>
          <a:bodyPr>
            <a:normAutofit fontScale="70000" lnSpcReduction="20000"/>
          </a:bodyPr>
          <a:lstStyle/>
          <a:p>
            <a:r>
              <a:rPr lang="en-CA" dirty="0"/>
              <a:t>The primary account of Noah in the Bible is in the </a:t>
            </a:r>
            <a:r>
              <a:rPr lang="en-CA" dirty="0">
                <a:hlinkClick r:id="rId2" tooltip="Book of Genesis"/>
              </a:rPr>
              <a:t>Book of Genesis</a:t>
            </a:r>
            <a:r>
              <a:rPr lang="en-CA" dirty="0"/>
              <a:t>.</a:t>
            </a:r>
          </a:p>
          <a:p>
            <a:r>
              <a:rPr lang="en-CA" dirty="0"/>
              <a:t>Noah was the tenth of the Pre-Flood (</a:t>
            </a:r>
            <a:r>
              <a:rPr lang="en-CA" dirty="0">
                <a:hlinkClick r:id="rId3" tooltip="Antediluvian"/>
              </a:rPr>
              <a:t>Antediluvian</a:t>
            </a:r>
            <a:r>
              <a:rPr lang="en-CA" dirty="0"/>
              <a:t>) Patriarchs. His father was </a:t>
            </a:r>
            <a:r>
              <a:rPr lang="en-CA" dirty="0" err="1">
                <a:hlinkClick r:id="rId4" tooltip="Lamech (father of Noah)"/>
              </a:rPr>
              <a:t>Lamech</a:t>
            </a:r>
            <a:r>
              <a:rPr lang="en-CA" dirty="0"/>
              <a:t> and his mother is not named in the biblical accounts.</a:t>
            </a:r>
            <a:r>
              <a:rPr lang="en-CA" baseline="30000" dirty="0">
                <a:hlinkClick r:id="rId5"/>
              </a:rPr>
              <a:t>[3]</a:t>
            </a:r>
            <a:r>
              <a:rPr lang="en-CA" dirty="0"/>
              <a:t> When Noah was five hundred years old, he became the father of </a:t>
            </a:r>
            <a:r>
              <a:rPr lang="en-CA" dirty="0">
                <a:hlinkClick r:id="rId6" tooltip="Shem"/>
              </a:rPr>
              <a:t>Shem</a:t>
            </a:r>
            <a:r>
              <a:rPr lang="en-CA" dirty="0"/>
              <a:t>, </a:t>
            </a:r>
            <a:r>
              <a:rPr lang="en-CA" dirty="0">
                <a:hlinkClick r:id="rId7" tooltip="Ham, son of Noah"/>
              </a:rPr>
              <a:t>Ham</a:t>
            </a:r>
            <a:r>
              <a:rPr lang="en-CA" dirty="0"/>
              <a:t> and </a:t>
            </a:r>
            <a:r>
              <a:rPr lang="en-CA" dirty="0">
                <a:hlinkClick r:id="rId8" tooltip="Japheth"/>
              </a:rPr>
              <a:t>Japheth</a:t>
            </a:r>
            <a:r>
              <a:rPr lang="en-CA" dirty="0"/>
              <a:t> (</a:t>
            </a:r>
            <a:r>
              <a:rPr lang="en-CA" dirty="0">
                <a:hlinkClick r:id="rId9" tooltip="s:Bible (King James)/Genesis"/>
              </a:rPr>
              <a:t>Genesis 5:32</a:t>
            </a:r>
            <a:r>
              <a:rPr lang="en-CA" dirty="0"/>
              <a:t>).</a:t>
            </a:r>
          </a:p>
          <a:p>
            <a:r>
              <a:rPr lang="en-CA" dirty="0"/>
              <a:t>After the flood, Noah offered burnt offerings to God, who said: "I will not again curse the ground any more for man's sake; for the imagination of man's heart </a:t>
            </a:r>
            <a:r>
              <a:rPr lang="en-CA" i="1" dirty="0"/>
              <a:t>is</a:t>
            </a:r>
            <a:r>
              <a:rPr lang="en-CA" dirty="0"/>
              <a:t> evil from his youth; neither will I again smite any more every thing living, as I have done" (</a:t>
            </a:r>
            <a:r>
              <a:rPr lang="en-CA" dirty="0">
                <a:hlinkClick r:id="rId9" tooltip="s:Bible (King James)/Genesis"/>
              </a:rPr>
              <a:t>8:20–21</a:t>
            </a:r>
            <a:r>
              <a:rPr lang="en-CA" dirty="0"/>
              <a:t>).</a:t>
            </a:r>
          </a:p>
          <a:p>
            <a:r>
              <a:rPr lang="en-CA" dirty="0"/>
              <a:t>"And God blessed Noah and his sons, and said unto them, Be fruitful, and multiply, and replenish the earth" (</a:t>
            </a:r>
            <a:r>
              <a:rPr lang="en-CA" dirty="0">
                <a:hlinkClick r:id="rId9" tooltip="s:Bible (King James)/Genesis"/>
              </a:rPr>
              <a:t>9:1</a:t>
            </a:r>
            <a:r>
              <a:rPr lang="en-CA" dirty="0"/>
              <a:t>). They were also told that all fowls, land animals, and fishes would be afraid of them. Furthermore, as well as green plants, every moving thing would be their food with the exception that the blood was not to be eaten. Man's life blood would be required from the beasts and from man. "Whoso </a:t>
            </a:r>
            <a:r>
              <a:rPr lang="en-CA" dirty="0" err="1"/>
              <a:t>sheddeth</a:t>
            </a:r>
            <a:r>
              <a:rPr lang="en-CA" dirty="0"/>
              <a:t> man's blood, by man shall his blood be shed: for in the image of God made he man" (9:6). A rainbow, called "my bow", was given as the sign of a covenant "between me and you and every living creature that </a:t>
            </a:r>
            <a:r>
              <a:rPr lang="en-CA" i="1" dirty="0"/>
              <a:t>[is]</a:t>
            </a:r>
            <a:r>
              <a:rPr lang="en-CA" dirty="0"/>
              <a:t> with you, for perpetual generations" (</a:t>
            </a:r>
            <a:r>
              <a:rPr lang="en-CA" dirty="0">
                <a:hlinkClick r:id="rId9" tooltip="s:Bible (King James)/Genesis"/>
              </a:rPr>
              <a:t>9:2–17</a:t>
            </a:r>
            <a:r>
              <a:rPr lang="en-CA" dirty="0"/>
              <a:t>), called the </a:t>
            </a:r>
            <a:r>
              <a:rPr lang="en-CA" dirty="0" err="1"/>
              <a:t>Noahic</a:t>
            </a:r>
            <a:r>
              <a:rPr lang="en-CA" dirty="0"/>
              <a:t> covenant or the </a:t>
            </a:r>
            <a:r>
              <a:rPr lang="en-CA" dirty="0">
                <a:hlinkClick r:id="rId10" tooltip="Rainbow covenant"/>
              </a:rPr>
              <a:t>rainbow covenant</a:t>
            </a:r>
            <a:r>
              <a:rPr lang="en-CA" dirty="0"/>
              <a:t>.</a:t>
            </a:r>
          </a:p>
          <a:p>
            <a:endParaRPr lang="en-CA" dirty="0"/>
          </a:p>
        </p:txBody>
      </p:sp>
      <p:sp>
        <p:nvSpPr>
          <p:cNvPr id="5" name="Rectangle 4"/>
          <p:cNvSpPr/>
          <p:nvPr/>
        </p:nvSpPr>
        <p:spPr>
          <a:xfrm>
            <a:off x="827584" y="188640"/>
            <a:ext cx="4054059" cy="923330"/>
          </a:xfrm>
          <a:prstGeom prst="rect">
            <a:avLst/>
          </a:prstGeom>
          <a:noFill/>
        </p:spPr>
        <p:txBody>
          <a:bodyPr wrap="none" lIns="91440" tIns="45720" rIns="91440" bIns="45720">
            <a:spAutoFit/>
          </a:bodyPr>
          <a:lstStyle/>
          <a:p>
            <a:pPr algn="ctr"/>
            <a:r>
              <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Noah’s Ark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ntr" presetSubtype="16"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diamond(in)">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amond(in)">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diamond(in)">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diamond(in)">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latin typeface="Comic Sans MS" pitchFamily="66" charset="0"/>
              </a:rPr>
              <a:t>Noah’s Ark (Genesis 9)</a:t>
            </a:r>
          </a:p>
        </p:txBody>
      </p:sp>
      <p:sp>
        <p:nvSpPr>
          <p:cNvPr id="4" name="Content Placeholder 3"/>
          <p:cNvSpPr>
            <a:spLocks noGrp="1"/>
          </p:cNvSpPr>
          <p:nvPr>
            <p:ph sz="quarter" idx="1"/>
          </p:nvPr>
        </p:nvSpPr>
        <p:spPr/>
        <p:txBody>
          <a:bodyPr/>
          <a:lstStyle/>
          <a:p>
            <a:endParaRPr lang="en-CA" dirty="0"/>
          </a:p>
          <a:p>
            <a:endParaRPr lang="en-CA" dirty="0"/>
          </a:p>
        </p:txBody>
      </p:sp>
      <p:pic>
        <p:nvPicPr>
          <p:cNvPr id="7" name="Picture 2" descr="Image result for adam's genealogy"/>
          <p:cNvPicPr>
            <a:picLocks noChangeAspect="1" noChangeArrowheads="1"/>
          </p:cNvPicPr>
          <p:nvPr/>
        </p:nvPicPr>
        <p:blipFill>
          <a:blip r:embed="rId2" cstate="print"/>
          <a:srcRect t="71938"/>
          <a:stretch>
            <a:fillRect/>
          </a:stretch>
        </p:blipFill>
        <p:spPr bwMode="auto">
          <a:xfrm>
            <a:off x="323528" y="1556792"/>
            <a:ext cx="8676456" cy="1533940"/>
          </a:xfrm>
          <a:prstGeom prst="rect">
            <a:avLst/>
          </a:prstGeom>
          <a:noFill/>
        </p:spPr>
      </p:pic>
      <p:sp>
        <p:nvSpPr>
          <p:cNvPr id="8" name="Content Placeholder 2"/>
          <p:cNvSpPr txBox="1">
            <a:spLocks/>
          </p:cNvSpPr>
          <p:nvPr/>
        </p:nvSpPr>
        <p:spPr>
          <a:xfrm>
            <a:off x="35496" y="3212976"/>
            <a:ext cx="5544616" cy="3456384"/>
          </a:xfrm>
          <a:prstGeom prst="rect">
            <a:avLst/>
          </a:prstGeom>
        </p:spPr>
        <p:txBody>
          <a:bodyPr vert="horz">
            <a:noAutofit/>
          </a:bodyPr>
          <a:lstStyle/>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r>
              <a:rPr lang="en-CA" sz="2800" baseline="0" dirty="0">
                <a:latin typeface="Comic Sans MS" pitchFamily="66" charset="0"/>
              </a:rPr>
              <a:t>God</a:t>
            </a:r>
            <a:r>
              <a:rPr lang="en-CA" sz="2800" dirty="0">
                <a:latin typeface="Comic Sans MS" pitchFamily="66" charset="0"/>
              </a:rPr>
              <a:t> offers ALL living creatures as food to Noah and his family</a:t>
            </a:r>
          </a:p>
          <a:p>
            <a:pPr marL="320040" lvl="0" indent="-320040">
              <a:spcBef>
                <a:spcPts val="700"/>
              </a:spcBef>
              <a:buClr>
                <a:schemeClr val="accent2"/>
              </a:buClr>
              <a:buSzPct val="60000"/>
              <a:buFont typeface="Wingdings"/>
              <a:buChar char=""/>
            </a:pPr>
            <a:endParaRPr lang="en-CA" sz="700" i="1" dirty="0">
              <a:latin typeface="Comic Sans MS" pitchFamily="66" charset="0"/>
            </a:endParaRPr>
          </a:p>
          <a:p>
            <a:pPr marL="320040" lvl="0" indent="-320040">
              <a:spcBef>
                <a:spcPts val="700"/>
              </a:spcBef>
              <a:buClr>
                <a:schemeClr val="accent2"/>
              </a:buClr>
              <a:buSzPct val="60000"/>
              <a:buFont typeface="Wingdings"/>
              <a:buChar char=""/>
            </a:pPr>
            <a:r>
              <a:rPr lang="en-CA" sz="2800" i="1" dirty="0">
                <a:latin typeface="Comic Sans MS" pitchFamily="66" charset="0"/>
              </a:rPr>
              <a:t>“I set My rainbow in the cloud, and it shall be for the sign of the </a:t>
            </a:r>
            <a:r>
              <a:rPr lang="en-CA" sz="2800" b="1" i="1" dirty="0">
                <a:solidFill>
                  <a:srgbClr val="FF0000"/>
                </a:solidFill>
                <a:latin typeface="Comic Sans MS" pitchFamily="66" charset="0"/>
              </a:rPr>
              <a:t>covenant</a:t>
            </a:r>
            <a:r>
              <a:rPr lang="en-CA" sz="2800" i="1" dirty="0">
                <a:latin typeface="Comic Sans MS" pitchFamily="66" charset="0"/>
              </a:rPr>
              <a:t> between Me and the earth.” </a:t>
            </a:r>
            <a:r>
              <a:rPr lang="en-CA" sz="2800" b="1" i="1" dirty="0">
                <a:solidFill>
                  <a:schemeClr val="accent1"/>
                </a:solidFill>
                <a:latin typeface="Comic Sans MS" pitchFamily="66" charset="0"/>
              </a:rPr>
              <a:t>Gen 9:13</a:t>
            </a:r>
          </a:p>
        </p:txBody>
      </p:sp>
      <p:pic>
        <p:nvPicPr>
          <p:cNvPr id="30728" name="Picture 8" descr="Image result for noah rainbow"/>
          <p:cNvPicPr>
            <a:picLocks noChangeAspect="1" noChangeArrowheads="1"/>
          </p:cNvPicPr>
          <p:nvPr/>
        </p:nvPicPr>
        <p:blipFill>
          <a:blip r:embed="rId3" cstate="print"/>
          <a:srcRect/>
          <a:stretch>
            <a:fillRect/>
          </a:stretch>
        </p:blipFill>
        <p:spPr bwMode="auto">
          <a:xfrm>
            <a:off x="5652120" y="3645024"/>
            <a:ext cx="3260142" cy="2520280"/>
          </a:xfrm>
          <a:prstGeom prst="rect">
            <a:avLst/>
          </a:prstGeom>
          <a:noFill/>
          <a:ln w="57150">
            <a:solidFill>
              <a:schemeClr val="tx1"/>
            </a:solid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Image result for noah's ark"/>
          <p:cNvPicPr>
            <a:picLocks noChangeAspect="1" noChangeArrowheads="1"/>
          </p:cNvPicPr>
          <p:nvPr/>
        </p:nvPicPr>
        <p:blipFill>
          <a:blip r:embed="rId2" cstate="print"/>
          <a:srcRect/>
          <a:stretch>
            <a:fillRect/>
          </a:stretch>
        </p:blipFill>
        <p:spPr bwMode="auto">
          <a:xfrm>
            <a:off x="1187624" y="69303"/>
            <a:ext cx="6744072" cy="6744073"/>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a:t>6. Interaction and Engaging the Class</a:t>
            </a:r>
          </a:p>
        </p:txBody>
      </p:sp>
      <p:sp>
        <p:nvSpPr>
          <p:cNvPr id="3" name="Content Placeholder 2"/>
          <p:cNvSpPr>
            <a:spLocks noGrp="1"/>
          </p:cNvSpPr>
          <p:nvPr>
            <p:ph sz="quarter" idx="1"/>
          </p:nvPr>
        </p:nvSpPr>
        <p:spPr/>
        <p:txBody>
          <a:bodyPr/>
          <a:lstStyle/>
          <a:p>
            <a:r>
              <a:rPr lang="en-CA" u="sng" dirty="0"/>
              <a:t>Conversational tone</a:t>
            </a:r>
          </a:p>
          <a:p>
            <a:r>
              <a:rPr lang="en-CA" dirty="0"/>
              <a:t>Class participation</a:t>
            </a:r>
          </a:p>
          <a:p>
            <a:pPr lvl="1"/>
            <a:r>
              <a:rPr lang="en-CA" dirty="0"/>
              <a:t>Ask questions</a:t>
            </a:r>
          </a:p>
          <a:p>
            <a:pPr lvl="1"/>
            <a:r>
              <a:rPr lang="en-CA" dirty="0"/>
              <a:t>Point system / prizes</a:t>
            </a:r>
          </a:p>
          <a:p>
            <a:r>
              <a:rPr lang="en-CA" dirty="0"/>
              <a:t>Circle time</a:t>
            </a:r>
          </a:p>
          <a:p>
            <a:r>
              <a:rPr lang="en-CA" dirty="0"/>
              <a:t>Group discussions / presentations</a:t>
            </a:r>
          </a:p>
          <a:p>
            <a:r>
              <a:rPr lang="en-CA" dirty="0"/>
              <a:t>Activity Sheets</a:t>
            </a:r>
          </a:p>
        </p:txBody>
      </p:sp>
      <p:pic>
        <p:nvPicPr>
          <p:cNvPr id="18434" name="Picture 2" descr="Image result for interaction and engaging the class clip art"/>
          <p:cNvPicPr>
            <a:picLocks noChangeAspect="1" noChangeArrowheads="1"/>
          </p:cNvPicPr>
          <p:nvPr/>
        </p:nvPicPr>
        <p:blipFill>
          <a:blip r:embed="rId2" cstate="print"/>
          <a:srcRect/>
          <a:stretch>
            <a:fillRect/>
          </a:stretch>
        </p:blipFill>
        <p:spPr bwMode="auto">
          <a:xfrm>
            <a:off x="5729228" y="3789040"/>
            <a:ext cx="3235260" cy="295232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7. Answering the Questions</a:t>
            </a:r>
          </a:p>
        </p:txBody>
      </p:sp>
      <p:sp>
        <p:nvSpPr>
          <p:cNvPr id="3" name="Content Placeholder 2"/>
          <p:cNvSpPr>
            <a:spLocks noGrp="1"/>
          </p:cNvSpPr>
          <p:nvPr>
            <p:ph sz="quarter" idx="1"/>
          </p:nvPr>
        </p:nvSpPr>
        <p:spPr/>
        <p:txBody>
          <a:bodyPr/>
          <a:lstStyle/>
          <a:p>
            <a:pPr marL="365760" lvl="1" indent="0">
              <a:buNone/>
            </a:pPr>
            <a:r>
              <a:rPr lang="en-CA" b="1" dirty="0">
                <a:solidFill>
                  <a:schemeClr val="accent1"/>
                </a:solidFill>
              </a:rPr>
              <a:t>R</a:t>
            </a:r>
            <a:r>
              <a:rPr lang="en-CA" dirty="0"/>
              <a:t>epeat the question</a:t>
            </a:r>
          </a:p>
          <a:p>
            <a:pPr marL="365760" lvl="1" indent="0">
              <a:buNone/>
            </a:pPr>
            <a:r>
              <a:rPr lang="en-CA" b="1" dirty="0">
                <a:solidFill>
                  <a:schemeClr val="accent1"/>
                </a:solidFill>
              </a:rPr>
              <a:t>A</a:t>
            </a:r>
            <a:r>
              <a:rPr lang="en-CA" dirty="0"/>
              <a:t>nswer the question</a:t>
            </a:r>
          </a:p>
          <a:p>
            <a:pPr marL="365760" lvl="1" indent="0">
              <a:buNone/>
            </a:pPr>
            <a:r>
              <a:rPr lang="en-CA" b="1" dirty="0">
                <a:solidFill>
                  <a:schemeClr val="accent1"/>
                </a:solidFill>
              </a:rPr>
              <a:t>C</a:t>
            </a:r>
            <a:r>
              <a:rPr lang="en-CA" dirty="0"/>
              <a:t>heck with the questioner if they are satisfied</a:t>
            </a:r>
          </a:p>
          <a:p>
            <a:pPr marL="365760" lvl="1" indent="0">
              <a:buNone/>
            </a:pPr>
            <a:r>
              <a:rPr lang="en-CA" b="1" dirty="0">
                <a:solidFill>
                  <a:schemeClr val="accent1"/>
                </a:solidFill>
              </a:rPr>
              <a:t>T</a:t>
            </a:r>
            <a:r>
              <a:rPr lang="en-CA" dirty="0"/>
              <a:t>hank them to encourage participation</a:t>
            </a:r>
          </a:p>
          <a:p>
            <a:pPr lvl="1">
              <a:buNone/>
            </a:pPr>
            <a:endParaRPr lang="en-CA" dirty="0"/>
          </a:p>
          <a:p>
            <a:r>
              <a:rPr lang="en-CA" b="1" dirty="0"/>
              <a:t>What happens if you don’t know the answer???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left)">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8. Time Management</a:t>
            </a:r>
          </a:p>
        </p:txBody>
      </p:sp>
      <p:sp>
        <p:nvSpPr>
          <p:cNvPr id="3" name="Content Placeholder 2"/>
          <p:cNvSpPr>
            <a:spLocks noGrp="1"/>
          </p:cNvSpPr>
          <p:nvPr>
            <p:ph sz="quarter" idx="1"/>
          </p:nvPr>
        </p:nvSpPr>
        <p:spPr>
          <a:xfrm>
            <a:off x="3851920" y="1600200"/>
            <a:ext cx="4914128" cy="4997152"/>
          </a:xfrm>
        </p:spPr>
        <p:txBody>
          <a:bodyPr>
            <a:normAutofit lnSpcReduction="10000"/>
          </a:bodyPr>
          <a:lstStyle/>
          <a:p>
            <a:r>
              <a:rPr lang="en-CA" dirty="0"/>
              <a:t>Time can STILL be an issue with a well prepared presentation</a:t>
            </a:r>
          </a:p>
          <a:p>
            <a:r>
              <a:rPr lang="en-CA" dirty="0"/>
              <a:t>Keep an eye on the clock as you give your lesson</a:t>
            </a:r>
          </a:p>
          <a:p>
            <a:r>
              <a:rPr lang="en-CA" dirty="0"/>
              <a:t>Running out of time...what to do?</a:t>
            </a:r>
          </a:p>
          <a:p>
            <a:r>
              <a:rPr lang="en-CA" dirty="0"/>
              <a:t>Pace yourself</a:t>
            </a:r>
          </a:p>
          <a:p>
            <a:r>
              <a:rPr lang="en-CA" dirty="0"/>
              <a:t>Always remember to come back </a:t>
            </a:r>
            <a:r>
              <a:rPr lang="en-CA"/>
              <a:t>to your </a:t>
            </a:r>
            <a:r>
              <a:rPr lang="en-CA" dirty="0"/>
              <a:t>take home message</a:t>
            </a:r>
          </a:p>
        </p:txBody>
      </p:sp>
      <p:pic>
        <p:nvPicPr>
          <p:cNvPr id="16386" name="Picture 2" descr="Image result for time management"/>
          <p:cNvPicPr>
            <a:picLocks noChangeAspect="1" noChangeArrowheads="1"/>
          </p:cNvPicPr>
          <p:nvPr/>
        </p:nvPicPr>
        <p:blipFill>
          <a:blip r:embed="rId2" cstate="print"/>
          <a:srcRect/>
          <a:stretch>
            <a:fillRect/>
          </a:stretch>
        </p:blipFill>
        <p:spPr bwMode="auto">
          <a:xfrm>
            <a:off x="251521" y="2132856"/>
            <a:ext cx="3456383" cy="3456384"/>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b="1" dirty="0"/>
              <a:t>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5C032-BE66-4071-80DE-C25B4A226430}"/>
              </a:ext>
            </a:extLst>
          </p:cNvPr>
          <p:cNvSpPr>
            <a:spLocks noGrp="1"/>
          </p:cNvSpPr>
          <p:nvPr>
            <p:ph type="title"/>
          </p:nvPr>
        </p:nvSpPr>
        <p:spPr/>
        <p:txBody>
          <a:bodyPr/>
          <a:lstStyle/>
          <a:p>
            <a:r>
              <a:rPr lang="en-US" dirty="0"/>
              <a:t>FACTS- The Obvious</a:t>
            </a:r>
            <a:endParaRPr lang="en-CA" dirty="0"/>
          </a:p>
        </p:txBody>
      </p:sp>
      <p:sp>
        <p:nvSpPr>
          <p:cNvPr id="3" name="Content Placeholder 2">
            <a:extLst>
              <a:ext uri="{FF2B5EF4-FFF2-40B4-BE49-F238E27FC236}">
                <a16:creationId xmlns:a16="http://schemas.microsoft.com/office/drawing/2014/main" id="{25F61184-F6F0-4216-A1BA-1BD5065162F5}"/>
              </a:ext>
            </a:extLst>
          </p:cNvPr>
          <p:cNvSpPr>
            <a:spLocks noGrp="1"/>
          </p:cNvSpPr>
          <p:nvPr>
            <p:ph sz="quarter" idx="1"/>
          </p:nvPr>
        </p:nvSpPr>
        <p:spPr/>
        <p:txBody>
          <a:bodyPr/>
          <a:lstStyle/>
          <a:p>
            <a:r>
              <a:rPr lang="en-US" dirty="0"/>
              <a:t>Kids always talk! </a:t>
            </a:r>
          </a:p>
          <a:p>
            <a:r>
              <a:rPr lang="en-US" dirty="0"/>
              <a:t>Kids are BORED </a:t>
            </a:r>
          </a:p>
          <a:p>
            <a:r>
              <a:rPr lang="en-US" dirty="0"/>
              <a:t>Kids may not want to be here </a:t>
            </a:r>
          </a:p>
          <a:p>
            <a:r>
              <a:rPr lang="en-US" dirty="0"/>
              <a:t>Kids have a short attention span</a:t>
            </a:r>
            <a:endParaRPr lang="en-CA" dirty="0"/>
          </a:p>
        </p:txBody>
      </p:sp>
      <p:pic>
        <p:nvPicPr>
          <p:cNvPr id="1026" name="Picture 2" descr="Image result for clipart kids talking">
            <a:extLst>
              <a:ext uri="{FF2B5EF4-FFF2-40B4-BE49-F238E27FC236}">
                <a16:creationId xmlns:a16="http://schemas.microsoft.com/office/drawing/2014/main" id="{EF4A0C67-6AB1-47E0-BBB9-2B4A4F3CB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005064"/>
            <a:ext cx="5721080" cy="2723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961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5C032-BE66-4071-80DE-C25B4A226430}"/>
              </a:ext>
            </a:extLst>
          </p:cNvPr>
          <p:cNvSpPr>
            <a:spLocks noGrp="1"/>
          </p:cNvSpPr>
          <p:nvPr>
            <p:ph type="title"/>
          </p:nvPr>
        </p:nvSpPr>
        <p:spPr/>
        <p:txBody>
          <a:bodyPr/>
          <a:lstStyle/>
          <a:p>
            <a:r>
              <a:rPr lang="en-US" dirty="0"/>
              <a:t>FACTS- The Not so Obvious</a:t>
            </a:r>
            <a:endParaRPr lang="en-CA" dirty="0"/>
          </a:p>
        </p:txBody>
      </p:sp>
      <p:sp>
        <p:nvSpPr>
          <p:cNvPr id="3" name="Content Placeholder 2">
            <a:extLst>
              <a:ext uri="{FF2B5EF4-FFF2-40B4-BE49-F238E27FC236}">
                <a16:creationId xmlns:a16="http://schemas.microsoft.com/office/drawing/2014/main" id="{25F61184-F6F0-4216-A1BA-1BD5065162F5}"/>
              </a:ext>
            </a:extLst>
          </p:cNvPr>
          <p:cNvSpPr>
            <a:spLocks noGrp="1"/>
          </p:cNvSpPr>
          <p:nvPr>
            <p:ph sz="quarter" idx="1"/>
          </p:nvPr>
        </p:nvSpPr>
        <p:spPr/>
        <p:txBody>
          <a:bodyPr/>
          <a:lstStyle/>
          <a:p>
            <a:r>
              <a:rPr lang="en-US" dirty="0"/>
              <a:t>You are their first introduction to Christianity</a:t>
            </a:r>
          </a:p>
          <a:p>
            <a:r>
              <a:rPr lang="en-US" dirty="0"/>
              <a:t>This may be the only time in the week they actually connect to God</a:t>
            </a:r>
            <a:endParaRPr lang="en-CA" dirty="0"/>
          </a:p>
          <a:p>
            <a:r>
              <a:rPr lang="en-CA" dirty="0"/>
              <a:t>As their Sunday school teacher, you may have a huge impact on their spiritual life</a:t>
            </a:r>
            <a:endParaRPr lang="en-US" dirty="0"/>
          </a:p>
        </p:txBody>
      </p:sp>
      <p:pic>
        <p:nvPicPr>
          <p:cNvPr id="2050" name="Picture 2" descr="Image result for connect to God">
            <a:extLst>
              <a:ext uri="{FF2B5EF4-FFF2-40B4-BE49-F238E27FC236}">
                <a16:creationId xmlns:a16="http://schemas.microsoft.com/office/drawing/2014/main" id="{35FB5D10-2CB7-4F1E-B5DA-1BC203E76F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4880" y="4208981"/>
            <a:ext cx="4354240" cy="2638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3956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10E6E-7FE8-4D02-9B79-C925BC725BB8}"/>
              </a:ext>
            </a:extLst>
          </p:cNvPr>
          <p:cNvSpPr>
            <a:spLocks noGrp="1"/>
          </p:cNvSpPr>
          <p:nvPr>
            <p:ph type="title"/>
          </p:nvPr>
        </p:nvSpPr>
        <p:spPr/>
        <p:txBody>
          <a:bodyPr/>
          <a:lstStyle/>
          <a:p>
            <a:r>
              <a:rPr lang="en-US" dirty="0"/>
              <a:t>The Lesson</a:t>
            </a:r>
            <a:endParaRPr lang="en-CA" dirty="0"/>
          </a:p>
        </p:txBody>
      </p:sp>
      <p:sp>
        <p:nvSpPr>
          <p:cNvPr id="3" name="Content Placeholder 2">
            <a:extLst>
              <a:ext uri="{FF2B5EF4-FFF2-40B4-BE49-F238E27FC236}">
                <a16:creationId xmlns:a16="http://schemas.microsoft.com/office/drawing/2014/main" id="{7538A227-A7C6-4213-AC13-FBE5B3B4F089}"/>
              </a:ext>
            </a:extLst>
          </p:cNvPr>
          <p:cNvSpPr>
            <a:spLocks noGrp="1"/>
          </p:cNvSpPr>
          <p:nvPr>
            <p:ph sz="quarter" idx="1"/>
          </p:nvPr>
        </p:nvSpPr>
        <p:spPr/>
        <p:txBody>
          <a:bodyPr/>
          <a:lstStyle/>
          <a:p>
            <a:pPr marL="0" indent="0">
              <a:buNone/>
            </a:pPr>
            <a:r>
              <a:rPr lang="en-US" dirty="0"/>
              <a:t>The lesson needs to be an:</a:t>
            </a:r>
          </a:p>
          <a:p>
            <a:pPr marL="0" indent="0">
              <a:buNone/>
            </a:pPr>
            <a:endParaRPr lang="en-US" dirty="0"/>
          </a:p>
          <a:p>
            <a:r>
              <a:rPr lang="en-US" dirty="0"/>
              <a:t>INTERACTIVE </a:t>
            </a:r>
          </a:p>
          <a:p>
            <a:r>
              <a:rPr lang="en-US" dirty="0"/>
              <a:t>USEFUL </a:t>
            </a:r>
          </a:p>
          <a:p>
            <a:r>
              <a:rPr lang="en-US" dirty="0"/>
              <a:t>ORTHODOX </a:t>
            </a:r>
          </a:p>
          <a:p>
            <a:r>
              <a:rPr lang="en-US" dirty="0"/>
              <a:t>PRACTICAL</a:t>
            </a:r>
            <a:endParaRPr lang="en-CA" dirty="0"/>
          </a:p>
        </p:txBody>
      </p:sp>
    </p:spTree>
    <p:extLst>
      <p:ext uri="{BB962C8B-B14F-4D97-AF65-F5344CB8AC3E}">
        <p14:creationId xmlns:p14="http://schemas.microsoft.com/office/powerpoint/2010/main" val="1760476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56D1F-F9F3-4E66-A698-ECB49679D597}"/>
              </a:ext>
            </a:extLst>
          </p:cNvPr>
          <p:cNvSpPr>
            <a:spLocks noGrp="1"/>
          </p:cNvSpPr>
          <p:nvPr>
            <p:ph type="title"/>
          </p:nvPr>
        </p:nvSpPr>
        <p:spPr/>
        <p:txBody>
          <a:bodyPr/>
          <a:lstStyle/>
          <a:p>
            <a:r>
              <a:rPr lang="en-US" dirty="0"/>
              <a:t>INTERACTIVE</a:t>
            </a:r>
            <a:endParaRPr lang="en-CA" dirty="0"/>
          </a:p>
        </p:txBody>
      </p:sp>
      <p:sp>
        <p:nvSpPr>
          <p:cNvPr id="3" name="Content Placeholder 2">
            <a:extLst>
              <a:ext uri="{FF2B5EF4-FFF2-40B4-BE49-F238E27FC236}">
                <a16:creationId xmlns:a16="http://schemas.microsoft.com/office/drawing/2014/main" id="{6C1C989C-1BBC-445B-AFEA-569F11781453}"/>
              </a:ext>
            </a:extLst>
          </p:cNvPr>
          <p:cNvSpPr>
            <a:spLocks noGrp="1"/>
          </p:cNvSpPr>
          <p:nvPr>
            <p:ph sz="quarter" idx="1"/>
          </p:nvPr>
        </p:nvSpPr>
        <p:spPr/>
        <p:txBody>
          <a:bodyPr/>
          <a:lstStyle/>
          <a:p>
            <a:r>
              <a:rPr lang="en-US" dirty="0"/>
              <a:t>Be intentional!</a:t>
            </a:r>
          </a:p>
          <a:p>
            <a:r>
              <a:rPr lang="en-US" dirty="0"/>
              <a:t>If you do not plan for it, it probably won't happen!</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How will the kids participate in this lesson?</a:t>
            </a:r>
            <a:endParaRPr lang="en-CA" dirty="0"/>
          </a:p>
        </p:txBody>
      </p:sp>
      <p:pic>
        <p:nvPicPr>
          <p:cNvPr id="4100" name="Picture 4" descr="Image result for Interactive clipart">
            <a:extLst>
              <a:ext uri="{FF2B5EF4-FFF2-40B4-BE49-F238E27FC236}">
                <a16:creationId xmlns:a16="http://schemas.microsoft.com/office/drawing/2014/main" id="{31DAB55C-F126-41AE-8E53-1BEBFA7EDA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430" t="4742" r="10837" b="7428"/>
          <a:stretch/>
        </p:blipFill>
        <p:spPr bwMode="auto">
          <a:xfrm>
            <a:off x="3501215" y="3872128"/>
            <a:ext cx="2376265"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724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7F8B2-C6F3-4ED0-BBA4-9DA94FAC60FE}"/>
              </a:ext>
            </a:extLst>
          </p:cNvPr>
          <p:cNvSpPr>
            <a:spLocks noGrp="1"/>
          </p:cNvSpPr>
          <p:nvPr>
            <p:ph type="title"/>
          </p:nvPr>
        </p:nvSpPr>
        <p:spPr/>
        <p:txBody>
          <a:bodyPr/>
          <a:lstStyle/>
          <a:p>
            <a:r>
              <a:rPr lang="en-US" dirty="0"/>
              <a:t>USEFUL</a:t>
            </a:r>
            <a:endParaRPr lang="en-CA" dirty="0"/>
          </a:p>
        </p:txBody>
      </p:sp>
      <p:sp>
        <p:nvSpPr>
          <p:cNvPr id="3" name="Content Placeholder 2">
            <a:extLst>
              <a:ext uri="{FF2B5EF4-FFF2-40B4-BE49-F238E27FC236}">
                <a16:creationId xmlns:a16="http://schemas.microsoft.com/office/drawing/2014/main" id="{3703C4B2-AAA8-4A16-9C88-7D1680B711C8}"/>
              </a:ext>
            </a:extLst>
          </p:cNvPr>
          <p:cNvSpPr>
            <a:spLocks noGrp="1"/>
          </p:cNvSpPr>
          <p:nvPr>
            <p:ph sz="quarter" idx="1"/>
          </p:nvPr>
        </p:nvSpPr>
        <p:spPr/>
        <p:txBody>
          <a:bodyPr/>
          <a:lstStyle/>
          <a:p>
            <a:r>
              <a:rPr lang="en-US" dirty="0"/>
              <a:t>Kids will be bored if they are not sufficiently challenged</a:t>
            </a:r>
          </a:p>
          <a:p>
            <a:r>
              <a:rPr lang="en-US" dirty="0"/>
              <a:t>You need to give them new info</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What did the kids learn today that they didn't know?</a:t>
            </a:r>
            <a:endParaRPr lang="en-CA" dirty="0"/>
          </a:p>
        </p:txBody>
      </p:sp>
      <p:pic>
        <p:nvPicPr>
          <p:cNvPr id="3074" name="Picture 2" descr="Image result for Useful">
            <a:extLst>
              <a:ext uri="{FF2B5EF4-FFF2-40B4-BE49-F238E27FC236}">
                <a16:creationId xmlns:a16="http://schemas.microsoft.com/office/drawing/2014/main" id="{F26CE9D5-95B8-4F82-AE53-1B29A4B82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146000"/>
            <a:ext cx="2483400" cy="248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7853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45EFC-9AD3-4A3B-88DC-39189178DB78}"/>
              </a:ext>
            </a:extLst>
          </p:cNvPr>
          <p:cNvSpPr>
            <a:spLocks noGrp="1"/>
          </p:cNvSpPr>
          <p:nvPr>
            <p:ph type="title"/>
          </p:nvPr>
        </p:nvSpPr>
        <p:spPr/>
        <p:txBody>
          <a:bodyPr/>
          <a:lstStyle/>
          <a:p>
            <a:r>
              <a:rPr lang="en-US" dirty="0"/>
              <a:t>ORTHODOX</a:t>
            </a:r>
            <a:endParaRPr lang="en-CA" dirty="0"/>
          </a:p>
        </p:txBody>
      </p:sp>
      <p:sp>
        <p:nvSpPr>
          <p:cNvPr id="3" name="Content Placeholder 2">
            <a:extLst>
              <a:ext uri="{FF2B5EF4-FFF2-40B4-BE49-F238E27FC236}">
                <a16:creationId xmlns:a16="http://schemas.microsoft.com/office/drawing/2014/main" id="{83C178A4-E6B0-42E3-B914-1899B0D8D067}"/>
              </a:ext>
            </a:extLst>
          </p:cNvPr>
          <p:cNvSpPr>
            <a:spLocks noGrp="1"/>
          </p:cNvSpPr>
          <p:nvPr>
            <p:ph sz="quarter" idx="1"/>
          </p:nvPr>
        </p:nvSpPr>
        <p:spPr/>
        <p:txBody>
          <a:bodyPr/>
          <a:lstStyle/>
          <a:p>
            <a:r>
              <a:rPr lang="en-US" dirty="0"/>
              <a:t>Our Church is so RICH</a:t>
            </a:r>
          </a:p>
          <a:p>
            <a:r>
              <a:rPr lang="en-US" dirty="0"/>
              <a:t>IMPORTANT, Present the CHURCH’s opinion, not yours.</a:t>
            </a:r>
          </a:p>
          <a:p>
            <a:pPr lvl="1"/>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How different is my lesson from anything else they listen to? </a:t>
            </a:r>
            <a:endParaRPr lang="en-CA" dirty="0"/>
          </a:p>
        </p:txBody>
      </p:sp>
      <p:pic>
        <p:nvPicPr>
          <p:cNvPr id="5122" name="Picture 2" descr="Image result for orthodox cross coptic">
            <a:extLst>
              <a:ext uri="{FF2B5EF4-FFF2-40B4-BE49-F238E27FC236}">
                <a16:creationId xmlns:a16="http://schemas.microsoft.com/office/drawing/2014/main" id="{D8E25775-CFE4-42CE-809E-E339FE36A6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4104320"/>
            <a:ext cx="2306960" cy="2306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2352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B6E9A-BE5A-42BA-840E-A182B41C4CA3}"/>
              </a:ext>
            </a:extLst>
          </p:cNvPr>
          <p:cNvSpPr>
            <a:spLocks noGrp="1"/>
          </p:cNvSpPr>
          <p:nvPr>
            <p:ph type="title"/>
          </p:nvPr>
        </p:nvSpPr>
        <p:spPr/>
        <p:txBody>
          <a:bodyPr/>
          <a:lstStyle/>
          <a:p>
            <a:r>
              <a:rPr lang="en-CA" dirty="0"/>
              <a:t>PRACTICAL</a:t>
            </a:r>
          </a:p>
        </p:txBody>
      </p:sp>
      <p:sp>
        <p:nvSpPr>
          <p:cNvPr id="3" name="Content Placeholder 2">
            <a:extLst>
              <a:ext uri="{FF2B5EF4-FFF2-40B4-BE49-F238E27FC236}">
                <a16:creationId xmlns:a16="http://schemas.microsoft.com/office/drawing/2014/main" id="{7F2A19DA-50AD-4783-B886-12DF07C8229C}"/>
              </a:ext>
            </a:extLst>
          </p:cNvPr>
          <p:cNvSpPr>
            <a:spLocks noGrp="1"/>
          </p:cNvSpPr>
          <p:nvPr>
            <p:ph sz="quarter" idx="1"/>
          </p:nvPr>
        </p:nvSpPr>
        <p:spPr/>
        <p:txBody>
          <a:bodyPr/>
          <a:lstStyle/>
          <a:p>
            <a:r>
              <a:rPr lang="en-US" dirty="0"/>
              <a:t>There must be an actual TAKEAWAY</a:t>
            </a:r>
          </a:p>
          <a:p>
            <a:r>
              <a:rPr lang="en-US" dirty="0"/>
              <a:t>Something to DO</a:t>
            </a:r>
          </a:p>
          <a:p>
            <a:endParaRPr lang="en-US" dirty="0"/>
          </a:p>
          <a:p>
            <a:r>
              <a:rPr lang="en-US" b="1" dirty="0">
                <a:ln w="22225">
                  <a:solidFill>
                    <a:schemeClr val="accent2"/>
                  </a:solidFill>
                  <a:prstDash val="solid"/>
                </a:ln>
                <a:solidFill>
                  <a:schemeClr val="accent2">
                    <a:lumMod val="40000"/>
                    <a:lumOff val="60000"/>
                  </a:schemeClr>
                </a:solidFill>
              </a:rPr>
              <a:t>Lesson Metric: </a:t>
            </a:r>
            <a:r>
              <a:rPr lang="en-US" dirty="0"/>
              <a:t>Is there something I can follow up on? </a:t>
            </a:r>
            <a:endParaRPr lang="en-CA" dirty="0"/>
          </a:p>
        </p:txBody>
      </p:sp>
      <p:pic>
        <p:nvPicPr>
          <p:cNvPr id="6148" name="Picture 4" descr="Image result for takeaway clipart">
            <a:extLst>
              <a:ext uri="{FF2B5EF4-FFF2-40B4-BE49-F238E27FC236}">
                <a16:creationId xmlns:a16="http://schemas.microsoft.com/office/drawing/2014/main" id="{2F0B27CD-5561-4EAF-A8FA-BF67557689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679" y="3933056"/>
            <a:ext cx="2792641" cy="278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9357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2669</TotalTime>
  <Words>1067</Words>
  <Application>Microsoft Office PowerPoint</Application>
  <PresentationFormat>On-screen Show (4:3)</PresentationFormat>
  <Paragraphs>153</Paragraphs>
  <Slides>29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Calibri</vt:lpstr>
      <vt:lpstr>Comic Sans MS</vt:lpstr>
      <vt:lpstr>Tw Cen MT</vt:lpstr>
      <vt:lpstr>Wingdings</vt:lpstr>
      <vt:lpstr>Wingdings 2</vt:lpstr>
      <vt:lpstr>Median</vt:lpstr>
      <vt:lpstr>Effective Presentation</vt:lpstr>
      <vt:lpstr>Purpose of Sunday School?</vt:lpstr>
      <vt:lpstr>FACTS- The Obvious</vt:lpstr>
      <vt:lpstr>FACTS- The Not so Obvious</vt:lpstr>
      <vt:lpstr>The Lesson</vt:lpstr>
      <vt:lpstr>INTERACTIVE</vt:lpstr>
      <vt:lpstr>USEFUL</vt:lpstr>
      <vt:lpstr>ORTHODOX</vt:lpstr>
      <vt:lpstr>PRACTICAL</vt:lpstr>
      <vt:lpstr>Outline</vt:lpstr>
      <vt:lpstr>Is THIS for you?</vt:lpstr>
      <vt:lpstr>The 4 P’s</vt:lpstr>
      <vt:lpstr>1. Readiness</vt:lpstr>
      <vt:lpstr>2. Appearance and Presence</vt:lpstr>
      <vt:lpstr>3. Audience</vt:lpstr>
      <vt:lpstr>Outline</vt:lpstr>
      <vt:lpstr>TARGET</vt:lpstr>
      <vt:lpstr>4. Voice and Body Language</vt:lpstr>
      <vt:lpstr>PowerPoint Presentation</vt:lpstr>
      <vt:lpstr>Confidence</vt:lpstr>
      <vt:lpstr>5. Visual Aids / Styles</vt:lpstr>
      <vt:lpstr>PowerPoint Presentation</vt:lpstr>
      <vt:lpstr>PowerPoint Presentation</vt:lpstr>
      <vt:lpstr>Noah’s Ark (Genesis 9)</vt:lpstr>
      <vt:lpstr>PowerPoint Presentation</vt:lpstr>
      <vt:lpstr>6. Interaction and Engaging the Class</vt:lpstr>
      <vt:lpstr>7. Answering the Questions</vt:lpstr>
      <vt:lpstr>8. Time Management</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Effective Presentation</dc:title>
  <dc:creator>Laura Sedra</dc:creator>
  <cp:lastModifiedBy>George Shehata</cp:lastModifiedBy>
  <cp:revision>38</cp:revision>
  <dcterms:created xsi:type="dcterms:W3CDTF">2019-11-02T19:19:06Z</dcterms:created>
  <dcterms:modified xsi:type="dcterms:W3CDTF">2020-09-19T00:57:56Z</dcterms:modified>
</cp:coreProperties>
</file>