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54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0A5399-05C9-4019-837B-D895EBB9556E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81088E-5CFF-441F-8CCB-75DD192525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m/url?sa=i&amp;url=https://crossexamined.org/wrote-gospel-matthew/&amp;psig=AOvVaw2nA-JRsrJ0wPB9ODtBQ6Kn&amp;ust=1583380657475000&amp;source=images&amp;cd=vfe&amp;ved=0CAIQjRxqFwoTCJjutOP2_-cCFQAAAAAdAAAAABA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971609-DEF1-4373-945F-CE8B283A84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Gospel of Matthew Presentation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00A3228-F2BA-4E49-95E3-AFC99C9E47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By: </a:t>
            </a:r>
            <a:r>
              <a:rPr lang="en-US" dirty="0" smtClean="0"/>
              <a:t>Kyrollos </a:t>
            </a:r>
            <a:r>
              <a:rPr lang="en-US" dirty="0" smtClean="0"/>
              <a:t>and Marina Ghaly</a:t>
            </a:r>
            <a:endParaRPr lang="en-US" dirty="0"/>
          </a:p>
        </p:txBody>
      </p:sp>
      <p:pic>
        <p:nvPicPr>
          <p:cNvPr id="3074" name="Picture 2" descr="Image result for gospel of matthew pi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0751" y="2481944"/>
            <a:ext cx="3021493" cy="40689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91960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1236036" cy="5063836"/>
          </a:xfrm>
        </p:spPr>
        <p:txBody>
          <a:bodyPr/>
          <a:lstStyle/>
          <a:p>
            <a:r>
              <a:rPr lang="en-US" dirty="0" smtClean="0"/>
              <a:t>Written by Matthew</a:t>
            </a:r>
          </a:p>
          <a:p>
            <a:r>
              <a:rPr lang="en-US" dirty="0" smtClean="0"/>
              <a:t>For salvation of fall of humanity &amp; for Jews        </a:t>
            </a:r>
          </a:p>
          <a:p>
            <a:r>
              <a:rPr lang="en-US" dirty="0" smtClean="0"/>
              <a:t>Antioch           </a:t>
            </a:r>
          </a:p>
          <a:p>
            <a:r>
              <a:rPr lang="en-US" dirty="0" smtClean="0"/>
              <a:t>50 AD-70AD</a:t>
            </a:r>
          </a:p>
          <a:p>
            <a:r>
              <a:rPr lang="en-US" dirty="0" smtClean="0"/>
              <a:t>Wrote it for Jews to tell them Messiah has already came &amp; gave them proof from the prophecies in the Old </a:t>
            </a:r>
            <a:r>
              <a:rPr lang="en-US" dirty="0" smtClean="0"/>
              <a:t>Testament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 descr="Image result for info gospel of matthe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2763" y="199375"/>
            <a:ext cx="4099237" cy="33750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6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Intended audience: Jews</a:t>
            </a:r>
          </a:p>
          <a:p>
            <a:r>
              <a:rPr lang="en-US" dirty="0" smtClean="0"/>
              <a:t>Main themes: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Fulfillment of the Old Testament </a:t>
            </a:r>
            <a:r>
              <a:rPr lang="en-US" dirty="0" smtClean="0"/>
              <a:t>Prophecies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It’s like a bridge from the Old Testament to the New Testament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He clearly shows the incarnatio</a:t>
            </a:r>
            <a:r>
              <a:rPr lang="en-US" dirty="0" smtClean="0"/>
              <a:t>n Son of God, the prophecies of the Old Testament. 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He establishes the new covenant through his death &amp; resurrection and continue to guide people to the end of age</a:t>
            </a:r>
            <a:endParaRPr lang="en-US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n-US" dirty="0" smtClean="0"/>
              <a:t>Revelation of Kingdom of </a:t>
            </a:r>
            <a:r>
              <a:rPr lang="en-US" dirty="0" smtClean="0"/>
              <a:t>God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Emphasizing  the second coming and how </a:t>
            </a:r>
            <a:r>
              <a:rPr lang="en-US" dirty="0" smtClean="0"/>
              <a:t>his power manifested in his Son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Truly there is life after death</a:t>
            </a:r>
            <a:endParaRPr lang="en-US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n-US" dirty="0" smtClean="0"/>
              <a:t>Call to </a:t>
            </a:r>
            <a:r>
              <a:rPr lang="en-US" dirty="0" smtClean="0"/>
              <a:t>discipleship</a:t>
            </a:r>
          </a:p>
          <a:p>
            <a:pPr marL="834390" lvl="1" indent="-514350">
              <a:buFont typeface="Wingdings" pitchFamily="2" charset="2"/>
              <a:buChar char="q"/>
            </a:pPr>
            <a:r>
              <a:rPr lang="en-US" dirty="0" smtClean="0"/>
              <a:t>Being a servant to God</a:t>
            </a:r>
            <a:endParaRPr lang="en-US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n-US" dirty="0" smtClean="0"/>
              <a:t>Repentance/obedience</a:t>
            </a:r>
            <a:endParaRPr lang="en-US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pt.2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191490"/>
            <a:ext cx="11665526" cy="5472545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200" dirty="0" smtClean="0"/>
              <a:t>Unique Attributes: </a:t>
            </a:r>
          </a:p>
          <a:p>
            <a:pPr marL="834390" lvl="1" indent="-514350"/>
            <a:r>
              <a:rPr lang="en-US" sz="2200" dirty="0" smtClean="0"/>
              <a:t>Strengthen Jewish Christian Faith that Jesus Christ is Messiah</a:t>
            </a:r>
          </a:p>
          <a:p>
            <a:pPr lvl="1"/>
            <a:r>
              <a:rPr lang="en-US" sz="2200" dirty="0" smtClean="0"/>
              <a:t>the Genealogy of Jesus Christ starting from Abraham (through Joseph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Bethlehem children martyrdom </a:t>
            </a:r>
          </a:p>
          <a:p>
            <a:pPr lvl="1"/>
            <a:r>
              <a:rPr lang="en-US" sz="2200" dirty="0" smtClean="0"/>
              <a:t>Sermon on the Mount. Matthew 5:1 - 16</a:t>
            </a:r>
          </a:p>
          <a:p>
            <a:pPr lvl="1"/>
            <a:r>
              <a:rPr lang="en-US" sz="2200" dirty="0" smtClean="0"/>
              <a:t>How should I fast?</a:t>
            </a:r>
            <a:r>
              <a:rPr lang="en-US" sz="2200" dirty="0" smtClean="0"/>
              <a:t> </a:t>
            </a:r>
            <a:r>
              <a:rPr lang="en-US" sz="2200" dirty="0" smtClean="0"/>
              <a:t>Matthew 6: 16 – 18 </a:t>
            </a:r>
          </a:p>
          <a:p>
            <a:pPr lvl="1"/>
            <a:r>
              <a:rPr lang="en-US" sz="2200" dirty="0" smtClean="0"/>
              <a:t>Miracle of the two blind men. Matthew 9: 27 - 31</a:t>
            </a:r>
          </a:p>
          <a:p>
            <a:pPr lvl="1"/>
            <a:r>
              <a:rPr lang="en-US" sz="2200" dirty="0" smtClean="0"/>
              <a:t>Mute demoniac. Matthew 9: 32 – 34</a:t>
            </a:r>
          </a:p>
          <a:p>
            <a:pPr lvl="1"/>
            <a:r>
              <a:rPr lang="en-US" sz="2200" dirty="0" smtClean="0"/>
              <a:t>Ten virgins (5 foolish and 5 wise) Matthew 25</a:t>
            </a:r>
          </a:p>
          <a:p>
            <a:pPr lvl="1"/>
            <a:r>
              <a:rPr lang="en-US" sz="2200" dirty="0" smtClean="0"/>
              <a:t> Good stewards of God’s talent. Matthew 25: 14 - 29</a:t>
            </a:r>
          </a:p>
          <a:p>
            <a:pPr lvl="1"/>
            <a:r>
              <a:rPr lang="en-US" sz="2200" dirty="0" smtClean="0"/>
              <a:t>Earthquake that occurred and how Christ crushed the Hades. Matthew 27: 51 -54</a:t>
            </a:r>
            <a:endParaRPr lang="en-US" sz="2200" dirty="0" smtClean="0"/>
          </a:p>
          <a:p>
            <a:pPr lvl="1"/>
            <a:r>
              <a:rPr lang="en-US" sz="2200" dirty="0" smtClean="0"/>
              <a:t>The Guard telling the Pharisees that the disciples took Jesus’ body </a:t>
            </a:r>
            <a:r>
              <a:rPr lang="en-US" sz="2200" dirty="0" smtClean="0"/>
              <a:t>away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834390" lvl="1" indent="-514350"/>
            <a:endParaRPr lang="en-US" dirty="0" smtClean="0"/>
          </a:p>
          <a:p>
            <a:pPr marL="834390" lvl="1" indent="-514350"/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499</TotalTime>
  <Words>266</Words>
  <Application>Microsoft Office PowerPoint</Application>
  <PresentationFormat>Custom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Gospel of Matthew Presentation</vt:lpstr>
      <vt:lpstr>Observation</vt:lpstr>
      <vt:lpstr>Interpretation</vt:lpstr>
      <vt:lpstr>Interpretation pt.2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Ghaly</dc:creator>
  <cp:lastModifiedBy>Wag</cp:lastModifiedBy>
  <cp:revision>64</cp:revision>
  <dcterms:created xsi:type="dcterms:W3CDTF">2020-03-01T23:25:26Z</dcterms:created>
  <dcterms:modified xsi:type="dcterms:W3CDTF">2020-03-07T01:25:48Z</dcterms:modified>
</cp:coreProperties>
</file>